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58" r:id="rId3"/>
    <p:sldId id="259" r:id="rId4"/>
    <p:sldId id="283" r:id="rId5"/>
    <p:sldId id="284" r:id="rId6"/>
    <p:sldId id="260" r:id="rId7"/>
    <p:sldId id="285" r:id="rId8"/>
    <p:sldId id="291" r:id="rId9"/>
    <p:sldId id="261" r:id="rId10"/>
    <p:sldId id="286" r:id="rId11"/>
    <p:sldId id="262" r:id="rId12"/>
    <p:sldId id="268" r:id="rId13"/>
    <p:sldId id="287" r:id="rId14"/>
    <p:sldId id="288" r:id="rId15"/>
    <p:sldId id="289" r:id="rId16"/>
    <p:sldId id="290" r:id="rId17"/>
    <p:sldId id="279" r:id="rId18"/>
  </p:sldIdLst>
  <p:sldSz cx="9144000" cy="5143500" type="screen16x9"/>
  <p:notesSz cx="6858000" cy="9144000"/>
  <p:embeddedFontLst>
    <p:embeddedFont>
      <p:font typeface="Montserrat" panose="020B0604020202020204" charset="0"/>
      <p:regular r:id="rId20"/>
      <p:bold r:id="rId21"/>
      <p:italic r:id="rId22"/>
      <p:boldItalic r:id="rId23"/>
    </p:embeddedFont>
    <p:embeddedFont>
      <p:font typeface="Roboto" panose="020B0604020202020204" charset="0"/>
      <p:regular r:id="rId24"/>
      <p:bold r:id="rId25"/>
      <p:italic r:id="rId26"/>
      <p:boldItalic r:id="rId2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B57AAF5-3001-4593-A121-FB6AB71EB534}">
  <a:tblStyle styleId="{5B57AAF5-3001-4593-A121-FB6AB71EB53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402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100"/>
            </a:lvl1pPr>
            <a:lvl2pPr lvl="1">
              <a:spcBef>
                <a:spcPts val="0"/>
              </a:spcBef>
              <a:buSzPts val="1400"/>
              <a:buChar char="○"/>
              <a:defRPr sz="1100"/>
            </a:lvl2pPr>
            <a:lvl3pPr lvl="2">
              <a:spcBef>
                <a:spcPts val="0"/>
              </a:spcBef>
              <a:buSzPts val="1400"/>
              <a:buChar char="■"/>
              <a:defRPr sz="1100"/>
            </a:lvl3pPr>
            <a:lvl4pPr lvl="3">
              <a:spcBef>
                <a:spcPts val="0"/>
              </a:spcBef>
              <a:buSzPts val="1400"/>
              <a:buChar char="●"/>
              <a:defRPr sz="1100"/>
            </a:lvl4pPr>
            <a:lvl5pPr lvl="4">
              <a:spcBef>
                <a:spcPts val="0"/>
              </a:spcBef>
              <a:buSzPts val="1400"/>
              <a:buChar char="○"/>
              <a:defRPr sz="1100"/>
            </a:lvl5pPr>
            <a:lvl6pPr lvl="5">
              <a:spcBef>
                <a:spcPts val="0"/>
              </a:spcBef>
              <a:buSzPts val="1400"/>
              <a:buChar char="■"/>
              <a:defRPr sz="1100"/>
            </a:lvl6pPr>
            <a:lvl7pPr lvl="6">
              <a:spcBef>
                <a:spcPts val="0"/>
              </a:spcBef>
              <a:buSzPts val="1400"/>
              <a:buChar char="●"/>
              <a:defRPr sz="1100"/>
            </a:lvl7pPr>
            <a:lvl8pPr lvl="7">
              <a:spcBef>
                <a:spcPts val="0"/>
              </a:spcBef>
              <a:buSzPts val="1400"/>
              <a:buChar char="○"/>
              <a:defRPr sz="1100"/>
            </a:lvl8pPr>
            <a:lvl9pPr lvl="8">
              <a:spcBef>
                <a:spcPts val="0"/>
              </a:spcBef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0845882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7" name="Shape 152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8" name="Shape 15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19590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" name="Shape 16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5" name="Shape 16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390730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" name="Shape 16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5" name="Shape 16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16189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5" name="Shape 167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6" name="Shape 167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2051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" name="Shape 165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5" name="Shape 16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884542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6" name="Shape 17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7" name="Shape 17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47392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2" name="Shape 15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3" name="Shape 15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4064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0" name="Shape 15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1" name="Shape 155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85515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3" name="Shape 15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4" name="Shape 1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9401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Shape 15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8" name="Shape 15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39238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7" name="Shape 15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8" name="Shape 15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25684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3" name="Shape 15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4" name="Shape 15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465748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Shape 15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1" name="Shape 1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25100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" name="Shape 15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1" name="Shape 15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204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6FA8D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2786525" y="1968875"/>
            <a:ext cx="5859600" cy="2766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ts val="4800"/>
              <a:buNone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grpSp>
        <p:nvGrpSpPr>
          <p:cNvPr id="11" name="Shape 11"/>
          <p:cNvGrpSpPr/>
          <p:nvPr/>
        </p:nvGrpSpPr>
        <p:grpSpPr>
          <a:xfrm>
            <a:off x="-190654" y="180463"/>
            <a:ext cx="9618284" cy="1632384"/>
            <a:chOff x="-114454" y="180463"/>
            <a:chExt cx="9618284" cy="1632384"/>
          </a:xfrm>
        </p:grpSpPr>
        <p:sp>
          <p:nvSpPr>
            <p:cNvPr id="12" name="Shape 12"/>
            <p:cNvSpPr/>
            <p:nvPr/>
          </p:nvSpPr>
          <p:spPr>
            <a:xfrm>
              <a:off x="313552" y="221406"/>
              <a:ext cx="351077" cy="349039"/>
            </a:xfrm>
            <a:custGeom>
              <a:avLst/>
              <a:gdLst/>
              <a:ahLst/>
              <a:cxnLst/>
              <a:rect l="0" t="0" r="0" b="0"/>
              <a:pathLst>
                <a:path w="16708" h="16611" fill="none" extrusionOk="0">
                  <a:moveTo>
                    <a:pt x="414" y="8842"/>
                  </a:moveTo>
                  <a:lnTo>
                    <a:pt x="8403" y="1048"/>
                  </a:lnTo>
                  <a:lnTo>
                    <a:pt x="8403" y="1048"/>
                  </a:lnTo>
                  <a:lnTo>
                    <a:pt x="8500" y="951"/>
                  </a:lnTo>
                  <a:lnTo>
                    <a:pt x="8597" y="829"/>
                  </a:lnTo>
                  <a:lnTo>
                    <a:pt x="8865" y="658"/>
                  </a:lnTo>
                  <a:lnTo>
                    <a:pt x="9158" y="488"/>
                  </a:lnTo>
                  <a:lnTo>
                    <a:pt x="9450" y="317"/>
                  </a:lnTo>
                  <a:lnTo>
                    <a:pt x="9450" y="317"/>
                  </a:lnTo>
                  <a:lnTo>
                    <a:pt x="9839" y="171"/>
                  </a:lnTo>
                  <a:lnTo>
                    <a:pt x="10180" y="74"/>
                  </a:lnTo>
                  <a:lnTo>
                    <a:pt x="10497" y="25"/>
                  </a:lnTo>
                  <a:lnTo>
                    <a:pt x="10814" y="1"/>
                  </a:lnTo>
                  <a:lnTo>
                    <a:pt x="15344" y="1"/>
                  </a:lnTo>
                  <a:lnTo>
                    <a:pt x="15344" y="1"/>
                  </a:lnTo>
                  <a:lnTo>
                    <a:pt x="15465" y="1"/>
                  </a:lnTo>
                  <a:lnTo>
                    <a:pt x="15587" y="49"/>
                  </a:lnTo>
                  <a:lnTo>
                    <a:pt x="15855" y="122"/>
                  </a:lnTo>
                  <a:lnTo>
                    <a:pt x="16099" y="269"/>
                  </a:lnTo>
                  <a:lnTo>
                    <a:pt x="16294" y="415"/>
                  </a:lnTo>
                  <a:lnTo>
                    <a:pt x="16294" y="415"/>
                  </a:lnTo>
                  <a:lnTo>
                    <a:pt x="16391" y="537"/>
                  </a:lnTo>
                  <a:lnTo>
                    <a:pt x="16488" y="658"/>
                  </a:lnTo>
                  <a:lnTo>
                    <a:pt x="16561" y="780"/>
                  </a:lnTo>
                  <a:lnTo>
                    <a:pt x="16610" y="902"/>
                  </a:lnTo>
                  <a:lnTo>
                    <a:pt x="16659" y="1048"/>
                  </a:lnTo>
                  <a:lnTo>
                    <a:pt x="16683" y="1170"/>
                  </a:lnTo>
                  <a:lnTo>
                    <a:pt x="16708" y="1486"/>
                  </a:lnTo>
                  <a:lnTo>
                    <a:pt x="16708" y="5992"/>
                  </a:lnTo>
                  <a:lnTo>
                    <a:pt x="16708" y="5992"/>
                  </a:lnTo>
                  <a:lnTo>
                    <a:pt x="16683" y="6309"/>
                  </a:lnTo>
                  <a:lnTo>
                    <a:pt x="16635" y="6625"/>
                  </a:lnTo>
                  <a:lnTo>
                    <a:pt x="16537" y="6942"/>
                  </a:lnTo>
                  <a:lnTo>
                    <a:pt x="16391" y="7258"/>
                  </a:lnTo>
                  <a:lnTo>
                    <a:pt x="16391" y="7258"/>
                  </a:lnTo>
                  <a:lnTo>
                    <a:pt x="16342" y="7453"/>
                  </a:lnTo>
                  <a:lnTo>
                    <a:pt x="16294" y="7624"/>
                  </a:lnTo>
                  <a:lnTo>
                    <a:pt x="16196" y="7770"/>
                  </a:lnTo>
                  <a:lnTo>
                    <a:pt x="16123" y="7916"/>
                  </a:lnTo>
                  <a:lnTo>
                    <a:pt x="15928" y="8160"/>
                  </a:lnTo>
                  <a:lnTo>
                    <a:pt x="15758" y="8403"/>
                  </a:lnTo>
                  <a:lnTo>
                    <a:pt x="7891" y="16197"/>
                  </a:lnTo>
                  <a:lnTo>
                    <a:pt x="7891" y="16197"/>
                  </a:lnTo>
                  <a:lnTo>
                    <a:pt x="7794" y="16294"/>
                  </a:lnTo>
                  <a:lnTo>
                    <a:pt x="7696" y="16392"/>
                  </a:lnTo>
                  <a:lnTo>
                    <a:pt x="7574" y="16465"/>
                  </a:lnTo>
                  <a:lnTo>
                    <a:pt x="7453" y="16513"/>
                  </a:lnTo>
                  <a:lnTo>
                    <a:pt x="7185" y="16586"/>
                  </a:lnTo>
                  <a:lnTo>
                    <a:pt x="6941" y="16611"/>
                  </a:lnTo>
                  <a:lnTo>
                    <a:pt x="6941" y="16611"/>
                  </a:lnTo>
                  <a:lnTo>
                    <a:pt x="6649" y="16586"/>
                  </a:lnTo>
                  <a:lnTo>
                    <a:pt x="6503" y="16562"/>
                  </a:lnTo>
                  <a:lnTo>
                    <a:pt x="6381" y="16513"/>
                  </a:lnTo>
                  <a:lnTo>
                    <a:pt x="6235" y="16465"/>
                  </a:lnTo>
                  <a:lnTo>
                    <a:pt x="6113" y="16392"/>
                  </a:lnTo>
                  <a:lnTo>
                    <a:pt x="5991" y="16294"/>
                  </a:lnTo>
                  <a:lnTo>
                    <a:pt x="5894" y="16197"/>
                  </a:lnTo>
                  <a:lnTo>
                    <a:pt x="414" y="10839"/>
                  </a:lnTo>
                  <a:lnTo>
                    <a:pt x="414" y="10839"/>
                  </a:lnTo>
                  <a:lnTo>
                    <a:pt x="268" y="10595"/>
                  </a:lnTo>
                  <a:lnTo>
                    <a:pt x="122" y="10352"/>
                  </a:lnTo>
                  <a:lnTo>
                    <a:pt x="24" y="10108"/>
                  </a:lnTo>
                  <a:lnTo>
                    <a:pt x="0" y="10011"/>
                  </a:lnTo>
                  <a:lnTo>
                    <a:pt x="0" y="9889"/>
                  </a:lnTo>
                  <a:lnTo>
                    <a:pt x="0" y="9889"/>
                  </a:lnTo>
                  <a:lnTo>
                    <a:pt x="0" y="9718"/>
                  </a:lnTo>
                  <a:lnTo>
                    <a:pt x="24" y="9597"/>
                  </a:lnTo>
                  <a:lnTo>
                    <a:pt x="122" y="9329"/>
                  </a:lnTo>
                  <a:lnTo>
                    <a:pt x="268" y="9061"/>
                  </a:lnTo>
                  <a:lnTo>
                    <a:pt x="414" y="8842"/>
                  </a:lnTo>
                  <a:lnTo>
                    <a:pt x="414" y="8842"/>
                  </a:lnTo>
                  <a:close/>
                  <a:moveTo>
                    <a:pt x="12519" y="4190"/>
                  </a:moveTo>
                  <a:lnTo>
                    <a:pt x="12519" y="4190"/>
                  </a:lnTo>
                  <a:lnTo>
                    <a:pt x="12689" y="4336"/>
                  </a:lnTo>
                  <a:lnTo>
                    <a:pt x="12859" y="4433"/>
                  </a:lnTo>
                  <a:lnTo>
                    <a:pt x="13030" y="4482"/>
                  </a:lnTo>
                  <a:lnTo>
                    <a:pt x="13249" y="4482"/>
                  </a:lnTo>
                  <a:lnTo>
                    <a:pt x="13249" y="4482"/>
                  </a:lnTo>
                  <a:lnTo>
                    <a:pt x="13444" y="4482"/>
                  </a:lnTo>
                  <a:lnTo>
                    <a:pt x="13615" y="4433"/>
                  </a:lnTo>
                  <a:lnTo>
                    <a:pt x="13761" y="4336"/>
                  </a:lnTo>
                  <a:lnTo>
                    <a:pt x="13882" y="4190"/>
                  </a:lnTo>
                  <a:lnTo>
                    <a:pt x="13882" y="4190"/>
                  </a:lnTo>
                  <a:lnTo>
                    <a:pt x="14029" y="4044"/>
                  </a:lnTo>
                  <a:lnTo>
                    <a:pt x="14102" y="3873"/>
                  </a:lnTo>
                  <a:lnTo>
                    <a:pt x="14150" y="3727"/>
                  </a:lnTo>
                  <a:lnTo>
                    <a:pt x="14175" y="3557"/>
                  </a:lnTo>
                  <a:lnTo>
                    <a:pt x="14175" y="3557"/>
                  </a:lnTo>
                  <a:lnTo>
                    <a:pt x="14150" y="3362"/>
                  </a:lnTo>
                  <a:lnTo>
                    <a:pt x="14102" y="3167"/>
                  </a:lnTo>
                  <a:lnTo>
                    <a:pt x="14029" y="2996"/>
                  </a:lnTo>
                  <a:lnTo>
                    <a:pt x="13882" y="2850"/>
                  </a:lnTo>
                  <a:lnTo>
                    <a:pt x="13882" y="2850"/>
                  </a:lnTo>
                  <a:lnTo>
                    <a:pt x="13761" y="2728"/>
                  </a:lnTo>
                  <a:lnTo>
                    <a:pt x="13615" y="2655"/>
                  </a:lnTo>
                  <a:lnTo>
                    <a:pt x="13444" y="2582"/>
                  </a:lnTo>
                  <a:lnTo>
                    <a:pt x="13249" y="2558"/>
                  </a:lnTo>
                  <a:lnTo>
                    <a:pt x="13249" y="2558"/>
                  </a:lnTo>
                  <a:lnTo>
                    <a:pt x="13030" y="2582"/>
                  </a:lnTo>
                  <a:lnTo>
                    <a:pt x="12859" y="2655"/>
                  </a:lnTo>
                  <a:lnTo>
                    <a:pt x="12689" y="2728"/>
                  </a:lnTo>
                  <a:lnTo>
                    <a:pt x="12519" y="2850"/>
                  </a:lnTo>
                  <a:lnTo>
                    <a:pt x="12519" y="2850"/>
                  </a:lnTo>
                  <a:lnTo>
                    <a:pt x="12445" y="2996"/>
                  </a:lnTo>
                  <a:lnTo>
                    <a:pt x="12372" y="3167"/>
                  </a:lnTo>
                  <a:lnTo>
                    <a:pt x="12324" y="3362"/>
                  </a:lnTo>
                  <a:lnTo>
                    <a:pt x="12324" y="3557"/>
                  </a:lnTo>
                  <a:lnTo>
                    <a:pt x="12324" y="3557"/>
                  </a:lnTo>
                  <a:lnTo>
                    <a:pt x="12324" y="3727"/>
                  </a:lnTo>
                  <a:lnTo>
                    <a:pt x="12372" y="3873"/>
                  </a:lnTo>
                  <a:lnTo>
                    <a:pt x="12445" y="4044"/>
                  </a:lnTo>
                  <a:lnTo>
                    <a:pt x="12519" y="4190"/>
                  </a:lnTo>
                  <a:lnTo>
                    <a:pt x="12519" y="4190"/>
                  </a:lnTo>
                  <a:close/>
                </a:path>
              </a:pathLst>
            </a:custGeom>
            <a:noFill/>
            <a:ln w="12175" cap="rnd" cmpd="sng">
              <a:solidFill>
                <a:srgbClr val="9FC5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3" name="Shape 13"/>
            <p:cNvSpPr/>
            <p:nvPr/>
          </p:nvSpPr>
          <p:spPr>
            <a:xfrm>
              <a:off x="1222213" y="227541"/>
              <a:ext cx="336767" cy="336767"/>
            </a:xfrm>
            <a:custGeom>
              <a:avLst/>
              <a:gdLst/>
              <a:ahLst/>
              <a:cxnLst/>
              <a:rect l="0" t="0" r="0" b="0"/>
              <a:pathLst>
                <a:path w="16027" h="16027" fill="none" extrusionOk="0">
                  <a:moveTo>
                    <a:pt x="14029" y="4019"/>
                  </a:moveTo>
                  <a:lnTo>
                    <a:pt x="14029" y="4019"/>
                  </a:lnTo>
                  <a:lnTo>
                    <a:pt x="14200" y="3849"/>
                  </a:lnTo>
                  <a:lnTo>
                    <a:pt x="14395" y="3752"/>
                  </a:lnTo>
                  <a:lnTo>
                    <a:pt x="14614" y="3678"/>
                  </a:lnTo>
                  <a:lnTo>
                    <a:pt x="14809" y="3630"/>
                  </a:lnTo>
                  <a:lnTo>
                    <a:pt x="15028" y="3581"/>
                  </a:lnTo>
                  <a:lnTo>
                    <a:pt x="15247" y="3484"/>
                  </a:lnTo>
                  <a:lnTo>
                    <a:pt x="15442" y="3362"/>
                  </a:lnTo>
                  <a:lnTo>
                    <a:pt x="15661" y="3191"/>
                  </a:lnTo>
                  <a:lnTo>
                    <a:pt x="15661" y="3191"/>
                  </a:lnTo>
                  <a:lnTo>
                    <a:pt x="15832" y="2997"/>
                  </a:lnTo>
                  <a:lnTo>
                    <a:pt x="15929" y="2777"/>
                  </a:lnTo>
                  <a:lnTo>
                    <a:pt x="16002" y="2534"/>
                  </a:lnTo>
                  <a:lnTo>
                    <a:pt x="16026" y="2266"/>
                  </a:lnTo>
                  <a:lnTo>
                    <a:pt x="16026" y="2266"/>
                  </a:lnTo>
                  <a:lnTo>
                    <a:pt x="16002" y="2047"/>
                  </a:lnTo>
                  <a:lnTo>
                    <a:pt x="15978" y="1827"/>
                  </a:lnTo>
                  <a:lnTo>
                    <a:pt x="15905" y="1633"/>
                  </a:lnTo>
                  <a:lnTo>
                    <a:pt x="15807" y="1413"/>
                  </a:lnTo>
                  <a:lnTo>
                    <a:pt x="15710" y="1243"/>
                  </a:lnTo>
                  <a:lnTo>
                    <a:pt x="15588" y="1048"/>
                  </a:lnTo>
                  <a:lnTo>
                    <a:pt x="15466" y="878"/>
                  </a:lnTo>
                  <a:lnTo>
                    <a:pt x="15320" y="707"/>
                  </a:lnTo>
                  <a:lnTo>
                    <a:pt x="15320" y="707"/>
                  </a:lnTo>
                  <a:lnTo>
                    <a:pt x="15150" y="561"/>
                  </a:lnTo>
                  <a:lnTo>
                    <a:pt x="14979" y="439"/>
                  </a:lnTo>
                  <a:lnTo>
                    <a:pt x="14784" y="317"/>
                  </a:lnTo>
                  <a:lnTo>
                    <a:pt x="14590" y="196"/>
                  </a:lnTo>
                  <a:lnTo>
                    <a:pt x="14395" y="123"/>
                  </a:lnTo>
                  <a:lnTo>
                    <a:pt x="14175" y="50"/>
                  </a:lnTo>
                  <a:lnTo>
                    <a:pt x="13981" y="25"/>
                  </a:lnTo>
                  <a:lnTo>
                    <a:pt x="13761" y="1"/>
                  </a:lnTo>
                  <a:lnTo>
                    <a:pt x="13761" y="1"/>
                  </a:lnTo>
                  <a:lnTo>
                    <a:pt x="13494" y="25"/>
                  </a:lnTo>
                  <a:lnTo>
                    <a:pt x="13250" y="98"/>
                  </a:lnTo>
                  <a:lnTo>
                    <a:pt x="13031" y="196"/>
                  </a:lnTo>
                  <a:lnTo>
                    <a:pt x="12836" y="366"/>
                  </a:lnTo>
                  <a:lnTo>
                    <a:pt x="12836" y="366"/>
                  </a:lnTo>
                  <a:lnTo>
                    <a:pt x="12665" y="561"/>
                  </a:lnTo>
                  <a:lnTo>
                    <a:pt x="12544" y="780"/>
                  </a:lnTo>
                  <a:lnTo>
                    <a:pt x="12471" y="975"/>
                  </a:lnTo>
                  <a:lnTo>
                    <a:pt x="12422" y="1194"/>
                  </a:lnTo>
                  <a:lnTo>
                    <a:pt x="12349" y="1413"/>
                  </a:lnTo>
                  <a:lnTo>
                    <a:pt x="12276" y="1608"/>
                  </a:lnTo>
                  <a:lnTo>
                    <a:pt x="12178" y="1827"/>
                  </a:lnTo>
                  <a:lnTo>
                    <a:pt x="12008" y="1998"/>
                  </a:lnTo>
                  <a:lnTo>
                    <a:pt x="12008" y="1998"/>
                  </a:lnTo>
                  <a:lnTo>
                    <a:pt x="11740" y="2266"/>
                  </a:lnTo>
                  <a:lnTo>
                    <a:pt x="11496" y="2436"/>
                  </a:lnTo>
                  <a:lnTo>
                    <a:pt x="11277" y="2534"/>
                  </a:lnTo>
                  <a:lnTo>
                    <a:pt x="11082" y="2582"/>
                  </a:lnTo>
                  <a:lnTo>
                    <a:pt x="10888" y="2582"/>
                  </a:lnTo>
                  <a:lnTo>
                    <a:pt x="10717" y="2534"/>
                  </a:lnTo>
                  <a:lnTo>
                    <a:pt x="10547" y="2412"/>
                  </a:lnTo>
                  <a:lnTo>
                    <a:pt x="10376" y="2290"/>
                  </a:lnTo>
                  <a:lnTo>
                    <a:pt x="10206" y="2095"/>
                  </a:lnTo>
                  <a:lnTo>
                    <a:pt x="10035" y="1901"/>
                  </a:lnTo>
                  <a:lnTo>
                    <a:pt x="9670" y="1413"/>
                  </a:lnTo>
                  <a:lnTo>
                    <a:pt x="9231" y="878"/>
                  </a:lnTo>
                  <a:lnTo>
                    <a:pt x="8988" y="585"/>
                  </a:lnTo>
                  <a:lnTo>
                    <a:pt x="8720" y="293"/>
                  </a:lnTo>
                  <a:lnTo>
                    <a:pt x="8720" y="293"/>
                  </a:lnTo>
                  <a:lnTo>
                    <a:pt x="8574" y="171"/>
                  </a:lnTo>
                  <a:lnTo>
                    <a:pt x="8379" y="74"/>
                  </a:lnTo>
                  <a:lnTo>
                    <a:pt x="8209" y="25"/>
                  </a:lnTo>
                  <a:lnTo>
                    <a:pt x="8014" y="1"/>
                  </a:lnTo>
                  <a:lnTo>
                    <a:pt x="8014" y="1"/>
                  </a:lnTo>
                  <a:lnTo>
                    <a:pt x="7916" y="25"/>
                  </a:lnTo>
                  <a:lnTo>
                    <a:pt x="7770" y="98"/>
                  </a:lnTo>
                  <a:lnTo>
                    <a:pt x="7307" y="366"/>
                  </a:lnTo>
                  <a:lnTo>
                    <a:pt x="7039" y="537"/>
                  </a:lnTo>
                  <a:lnTo>
                    <a:pt x="6747" y="756"/>
                  </a:lnTo>
                  <a:lnTo>
                    <a:pt x="6431" y="975"/>
                  </a:lnTo>
                  <a:lnTo>
                    <a:pt x="6138" y="1243"/>
                  </a:lnTo>
                  <a:lnTo>
                    <a:pt x="5870" y="1511"/>
                  </a:lnTo>
                  <a:lnTo>
                    <a:pt x="5627" y="1803"/>
                  </a:lnTo>
                  <a:lnTo>
                    <a:pt x="5432" y="2095"/>
                  </a:lnTo>
                  <a:lnTo>
                    <a:pt x="5359" y="2242"/>
                  </a:lnTo>
                  <a:lnTo>
                    <a:pt x="5310" y="2412"/>
                  </a:lnTo>
                  <a:lnTo>
                    <a:pt x="5262" y="2558"/>
                  </a:lnTo>
                  <a:lnTo>
                    <a:pt x="5237" y="2704"/>
                  </a:lnTo>
                  <a:lnTo>
                    <a:pt x="5237" y="2850"/>
                  </a:lnTo>
                  <a:lnTo>
                    <a:pt x="5262" y="3021"/>
                  </a:lnTo>
                  <a:lnTo>
                    <a:pt x="5310" y="3167"/>
                  </a:lnTo>
                  <a:lnTo>
                    <a:pt x="5383" y="3313"/>
                  </a:lnTo>
                  <a:lnTo>
                    <a:pt x="5481" y="3459"/>
                  </a:lnTo>
                  <a:lnTo>
                    <a:pt x="5603" y="3605"/>
                  </a:lnTo>
                  <a:lnTo>
                    <a:pt x="5603" y="3605"/>
                  </a:lnTo>
                  <a:lnTo>
                    <a:pt x="5797" y="3752"/>
                  </a:lnTo>
                  <a:lnTo>
                    <a:pt x="5992" y="3849"/>
                  </a:lnTo>
                  <a:lnTo>
                    <a:pt x="6187" y="3946"/>
                  </a:lnTo>
                  <a:lnTo>
                    <a:pt x="6406" y="3995"/>
                  </a:lnTo>
                  <a:lnTo>
                    <a:pt x="6625" y="4044"/>
                  </a:lnTo>
                  <a:lnTo>
                    <a:pt x="6845" y="4141"/>
                  </a:lnTo>
                  <a:lnTo>
                    <a:pt x="7039" y="4239"/>
                  </a:lnTo>
                  <a:lnTo>
                    <a:pt x="7234" y="4409"/>
                  </a:lnTo>
                  <a:lnTo>
                    <a:pt x="7234" y="4409"/>
                  </a:lnTo>
                  <a:lnTo>
                    <a:pt x="7405" y="4604"/>
                  </a:lnTo>
                  <a:lnTo>
                    <a:pt x="7502" y="4823"/>
                  </a:lnTo>
                  <a:lnTo>
                    <a:pt x="7575" y="5067"/>
                  </a:lnTo>
                  <a:lnTo>
                    <a:pt x="7600" y="5359"/>
                  </a:lnTo>
                  <a:lnTo>
                    <a:pt x="7600" y="5359"/>
                  </a:lnTo>
                  <a:lnTo>
                    <a:pt x="7575" y="5554"/>
                  </a:lnTo>
                  <a:lnTo>
                    <a:pt x="7551" y="5773"/>
                  </a:lnTo>
                  <a:lnTo>
                    <a:pt x="7478" y="5968"/>
                  </a:lnTo>
                  <a:lnTo>
                    <a:pt x="7405" y="6163"/>
                  </a:lnTo>
                  <a:lnTo>
                    <a:pt x="7307" y="6357"/>
                  </a:lnTo>
                  <a:lnTo>
                    <a:pt x="7186" y="6552"/>
                  </a:lnTo>
                  <a:lnTo>
                    <a:pt x="7039" y="6723"/>
                  </a:lnTo>
                  <a:lnTo>
                    <a:pt x="6893" y="6893"/>
                  </a:lnTo>
                  <a:lnTo>
                    <a:pt x="6893" y="6893"/>
                  </a:lnTo>
                  <a:lnTo>
                    <a:pt x="6723" y="7039"/>
                  </a:lnTo>
                  <a:lnTo>
                    <a:pt x="6552" y="7186"/>
                  </a:lnTo>
                  <a:lnTo>
                    <a:pt x="6382" y="7283"/>
                  </a:lnTo>
                  <a:lnTo>
                    <a:pt x="6187" y="7405"/>
                  </a:lnTo>
                  <a:lnTo>
                    <a:pt x="5992" y="7478"/>
                  </a:lnTo>
                  <a:lnTo>
                    <a:pt x="5773" y="7551"/>
                  </a:lnTo>
                  <a:lnTo>
                    <a:pt x="5554" y="7575"/>
                  </a:lnTo>
                  <a:lnTo>
                    <a:pt x="5359" y="7600"/>
                  </a:lnTo>
                  <a:lnTo>
                    <a:pt x="5359" y="7600"/>
                  </a:lnTo>
                  <a:lnTo>
                    <a:pt x="5091" y="7575"/>
                  </a:lnTo>
                  <a:lnTo>
                    <a:pt x="4848" y="7502"/>
                  </a:lnTo>
                  <a:lnTo>
                    <a:pt x="4604" y="7405"/>
                  </a:lnTo>
                  <a:lnTo>
                    <a:pt x="4409" y="7234"/>
                  </a:lnTo>
                  <a:lnTo>
                    <a:pt x="4409" y="7234"/>
                  </a:lnTo>
                  <a:lnTo>
                    <a:pt x="4239" y="7039"/>
                  </a:lnTo>
                  <a:lnTo>
                    <a:pt x="4117" y="6820"/>
                  </a:lnTo>
                  <a:lnTo>
                    <a:pt x="4044" y="6601"/>
                  </a:lnTo>
                  <a:lnTo>
                    <a:pt x="3971" y="6382"/>
                  </a:lnTo>
                  <a:lnTo>
                    <a:pt x="3922" y="6187"/>
                  </a:lnTo>
                  <a:lnTo>
                    <a:pt x="3849" y="5992"/>
                  </a:lnTo>
                  <a:lnTo>
                    <a:pt x="3752" y="5797"/>
                  </a:lnTo>
                  <a:lnTo>
                    <a:pt x="3605" y="5602"/>
                  </a:lnTo>
                  <a:lnTo>
                    <a:pt x="3605" y="5602"/>
                  </a:lnTo>
                  <a:lnTo>
                    <a:pt x="3459" y="5481"/>
                  </a:lnTo>
                  <a:lnTo>
                    <a:pt x="3313" y="5383"/>
                  </a:lnTo>
                  <a:lnTo>
                    <a:pt x="3167" y="5310"/>
                  </a:lnTo>
                  <a:lnTo>
                    <a:pt x="3021" y="5262"/>
                  </a:lnTo>
                  <a:lnTo>
                    <a:pt x="2850" y="5237"/>
                  </a:lnTo>
                  <a:lnTo>
                    <a:pt x="2704" y="5237"/>
                  </a:lnTo>
                  <a:lnTo>
                    <a:pt x="2558" y="5262"/>
                  </a:lnTo>
                  <a:lnTo>
                    <a:pt x="2412" y="5310"/>
                  </a:lnTo>
                  <a:lnTo>
                    <a:pt x="2242" y="5359"/>
                  </a:lnTo>
                  <a:lnTo>
                    <a:pt x="2095" y="5432"/>
                  </a:lnTo>
                  <a:lnTo>
                    <a:pt x="1803" y="5627"/>
                  </a:lnTo>
                  <a:lnTo>
                    <a:pt x="1511" y="5870"/>
                  </a:lnTo>
                  <a:lnTo>
                    <a:pt x="1243" y="6138"/>
                  </a:lnTo>
                  <a:lnTo>
                    <a:pt x="975" y="6431"/>
                  </a:lnTo>
                  <a:lnTo>
                    <a:pt x="756" y="6747"/>
                  </a:lnTo>
                  <a:lnTo>
                    <a:pt x="537" y="7039"/>
                  </a:lnTo>
                  <a:lnTo>
                    <a:pt x="366" y="7307"/>
                  </a:lnTo>
                  <a:lnTo>
                    <a:pt x="98" y="7770"/>
                  </a:lnTo>
                  <a:lnTo>
                    <a:pt x="25" y="7916"/>
                  </a:lnTo>
                  <a:lnTo>
                    <a:pt x="1" y="8014"/>
                  </a:lnTo>
                  <a:lnTo>
                    <a:pt x="1" y="8014"/>
                  </a:lnTo>
                  <a:lnTo>
                    <a:pt x="25" y="8208"/>
                  </a:lnTo>
                  <a:lnTo>
                    <a:pt x="74" y="8379"/>
                  </a:lnTo>
                  <a:lnTo>
                    <a:pt x="171" y="8574"/>
                  </a:lnTo>
                  <a:lnTo>
                    <a:pt x="293" y="8720"/>
                  </a:lnTo>
                  <a:lnTo>
                    <a:pt x="293" y="8720"/>
                  </a:lnTo>
                  <a:lnTo>
                    <a:pt x="585" y="8988"/>
                  </a:lnTo>
                  <a:lnTo>
                    <a:pt x="878" y="9231"/>
                  </a:lnTo>
                  <a:lnTo>
                    <a:pt x="1413" y="9670"/>
                  </a:lnTo>
                  <a:lnTo>
                    <a:pt x="1901" y="10035"/>
                  </a:lnTo>
                  <a:lnTo>
                    <a:pt x="2095" y="10206"/>
                  </a:lnTo>
                  <a:lnTo>
                    <a:pt x="2290" y="10376"/>
                  </a:lnTo>
                  <a:lnTo>
                    <a:pt x="2412" y="10547"/>
                  </a:lnTo>
                  <a:lnTo>
                    <a:pt x="2534" y="10717"/>
                  </a:lnTo>
                  <a:lnTo>
                    <a:pt x="2583" y="10888"/>
                  </a:lnTo>
                  <a:lnTo>
                    <a:pt x="2583" y="11082"/>
                  </a:lnTo>
                  <a:lnTo>
                    <a:pt x="2534" y="11277"/>
                  </a:lnTo>
                  <a:lnTo>
                    <a:pt x="2436" y="11496"/>
                  </a:lnTo>
                  <a:lnTo>
                    <a:pt x="2266" y="11740"/>
                  </a:lnTo>
                  <a:lnTo>
                    <a:pt x="1998" y="12008"/>
                  </a:lnTo>
                  <a:lnTo>
                    <a:pt x="1998" y="12008"/>
                  </a:lnTo>
                  <a:lnTo>
                    <a:pt x="1828" y="12178"/>
                  </a:lnTo>
                  <a:lnTo>
                    <a:pt x="1633" y="12276"/>
                  </a:lnTo>
                  <a:lnTo>
                    <a:pt x="1413" y="12349"/>
                  </a:lnTo>
                  <a:lnTo>
                    <a:pt x="1219" y="12398"/>
                  </a:lnTo>
                  <a:lnTo>
                    <a:pt x="999" y="12446"/>
                  </a:lnTo>
                  <a:lnTo>
                    <a:pt x="780" y="12544"/>
                  </a:lnTo>
                  <a:lnTo>
                    <a:pt x="585" y="12665"/>
                  </a:lnTo>
                  <a:lnTo>
                    <a:pt x="366" y="12836"/>
                  </a:lnTo>
                  <a:lnTo>
                    <a:pt x="366" y="12836"/>
                  </a:lnTo>
                  <a:lnTo>
                    <a:pt x="196" y="13031"/>
                  </a:lnTo>
                  <a:lnTo>
                    <a:pt x="98" y="13250"/>
                  </a:lnTo>
                  <a:lnTo>
                    <a:pt x="25" y="13493"/>
                  </a:lnTo>
                  <a:lnTo>
                    <a:pt x="1" y="13761"/>
                  </a:lnTo>
                  <a:lnTo>
                    <a:pt x="1" y="13761"/>
                  </a:lnTo>
                  <a:lnTo>
                    <a:pt x="25" y="13981"/>
                  </a:lnTo>
                  <a:lnTo>
                    <a:pt x="50" y="14200"/>
                  </a:lnTo>
                  <a:lnTo>
                    <a:pt x="123" y="14395"/>
                  </a:lnTo>
                  <a:lnTo>
                    <a:pt x="220" y="14614"/>
                  </a:lnTo>
                  <a:lnTo>
                    <a:pt x="318" y="14784"/>
                  </a:lnTo>
                  <a:lnTo>
                    <a:pt x="439" y="14979"/>
                  </a:lnTo>
                  <a:lnTo>
                    <a:pt x="561" y="15150"/>
                  </a:lnTo>
                  <a:lnTo>
                    <a:pt x="707" y="15320"/>
                  </a:lnTo>
                  <a:lnTo>
                    <a:pt x="707" y="15320"/>
                  </a:lnTo>
                  <a:lnTo>
                    <a:pt x="878" y="15466"/>
                  </a:lnTo>
                  <a:lnTo>
                    <a:pt x="1048" y="15588"/>
                  </a:lnTo>
                  <a:lnTo>
                    <a:pt x="1243" y="15710"/>
                  </a:lnTo>
                  <a:lnTo>
                    <a:pt x="1438" y="15832"/>
                  </a:lnTo>
                  <a:lnTo>
                    <a:pt x="1633" y="15905"/>
                  </a:lnTo>
                  <a:lnTo>
                    <a:pt x="1852" y="15978"/>
                  </a:lnTo>
                  <a:lnTo>
                    <a:pt x="2047" y="16002"/>
                  </a:lnTo>
                  <a:lnTo>
                    <a:pt x="2266" y="16026"/>
                  </a:lnTo>
                  <a:lnTo>
                    <a:pt x="2266" y="16026"/>
                  </a:lnTo>
                  <a:lnTo>
                    <a:pt x="2534" y="16002"/>
                  </a:lnTo>
                  <a:lnTo>
                    <a:pt x="2777" y="15929"/>
                  </a:lnTo>
                  <a:lnTo>
                    <a:pt x="2997" y="15832"/>
                  </a:lnTo>
                  <a:lnTo>
                    <a:pt x="3191" y="15661"/>
                  </a:lnTo>
                  <a:lnTo>
                    <a:pt x="3191" y="15661"/>
                  </a:lnTo>
                  <a:lnTo>
                    <a:pt x="3362" y="15466"/>
                  </a:lnTo>
                  <a:lnTo>
                    <a:pt x="3484" y="15247"/>
                  </a:lnTo>
                  <a:lnTo>
                    <a:pt x="3557" y="15052"/>
                  </a:lnTo>
                  <a:lnTo>
                    <a:pt x="3605" y="14833"/>
                  </a:lnTo>
                  <a:lnTo>
                    <a:pt x="3679" y="14614"/>
                  </a:lnTo>
                  <a:lnTo>
                    <a:pt x="3752" y="14419"/>
                  </a:lnTo>
                  <a:lnTo>
                    <a:pt x="3849" y="14200"/>
                  </a:lnTo>
                  <a:lnTo>
                    <a:pt x="4019" y="14029"/>
                  </a:lnTo>
                  <a:lnTo>
                    <a:pt x="4019" y="14029"/>
                  </a:lnTo>
                  <a:lnTo>
                    <a:pt x="4287" y="13786"/>
                  </a:lnTo>
                  <a:lnTo>
                    <a:pt x="4531" y="13591"/>
                  </a:lnTo>
                  <a:lnTo>
                    <a:pt x="4750" y="13493"/>
                  </a:lnTo>
                  <a:lnTo>
                    <a:pt x="4945" y="13445"/>
                  </a:lnTo>
                  <a:lnTo>
                    <a:pt x="5140" y="13445"/>
                  </a:lnTo>
                  <a:lnTo>
                    <a:pt x="5310" y="13493"/>
                  </a:lnTo>
                  <a:lnTo>
                    <a:pt x="5481" y="13615"/>
                  </a:lnTo>
                  <a:lnTo>
                    <a:pt x="5651" y="13737"/>
                  </a:lnTo>
                  <a:lnTo>
                    <a:pt x="5822" y="13932"/>
                  </a:lnTo>
                  <a:lnTo>
                    <a:pt x="5992" y="14127"/>
                  </a:lnTo>
                  <a:lnTo>
                    <a:pt x="6358" y="14614"/>
                  </a:lnTo>
                  <a:lnTo>
                    <a:pt x="6796" y="15150"/>
                  </a:lnTo>
                  <a:lnTo>
                    <a:pt x="7039" y="15442"/>
                  </a:lnTo>
                  <a:lnTo>
                    <a:pt x="7307" y="15734"/>
                  </a:lnTo>
                  <a:lnTo>
                    <a:pt x="7307" y="15734"/>
                  </a:lnTo>
                  <a:lnTo>
                    <a:pt x="7454" y="15856"/>
                  </a:lnTo>
                  <a:lnTo>
                    <a:pt x="7648" y="15953"/>
                  </a:lnTo>
                  <a:lnTo>
                    <a:pt x="7819" y="16002"/>
                  </a:lnTo>
                  <a:lnTo>
                    <a:pt x="8014" y="16026"/>
                  </a:lnTo>
                  <a:lnTo>
                    <a:pt x="8014" y="16026"/>
                  </a:lnTo>
                  <a:lnTo>
                    <a:pt x="8111" y="16002"/>
                  </a:lnTo>
                  <a:lnTo>
                    <a:pt x="8257" y="15929"/>
                  </a:lnTo>
                  <a:lnTo>
                    <a:pt x="8720" y="15661"/>
                  </a:lnTo>
                  <a:lnTo>
                    <a:pt x="8988" y="15491"/>
                  </a:lnTo>
                  <a:lnTo>
                    <a:pt x="9280" y="15271"/>
                  </a:lnTo>
                  <a:lnTo>
                    <a:pt x="9597" y="15052"/>
                  </a:lnTo>
                  <a:lnTo>
                    <a:pt x="9889" y="14784"/>
                  </a:lnTo>
                  <a:lnTo>
                    <a:pt x="10157" y="14516"/>
                  </a:lnTo>
                  <a:lnTo>
                    <a:pt x="10400" y="14224"/>
                  </a:lnTo>
                  <a:lnTo>
                    <a:pt x="10595" y="13932"/>
                  </a:lnTo>
                  <a:lnTo>
                    <a:pt x="10668" y="13786"/>
                  </a:lnTo>
                  <a:lnTo>
                    <a:pt x="10717" y="13615"/>
                  </a:lnTo>
                  <a:lnTo>
                    <a:pt x="10766" y="13469"/>
                  </a:lnTo>
                  <a:lnTo>
                    <a:pt x="10790" y="13323"/>
                  </a:lnTo>
                  <a:lnTo>
                    <a:pt x="10790" y="13177"/>
                  </a:lnTo>
                  <a:lnTo>
                    <a:pt x="10766" y="13006"/>
                  </a:lnTo>
                  <a:lnTo>
                    <a:pt x="10717" y="12860"/>
                  </a:lnTo>
                  <a:lnTo>
                    <a:pt x="10644" y="12714"/>
                  </a:lnTo>
                  <a:lnTo>
                    <a:pt x="10547" y="12568"/>
                  </a:lnTo>
                  <a:lnTo>
                    <a:pt x="10425" y="12422"/>
                  </a:lnTo>
                  <a:lnTo>
                    <a:pt x="10425" y="12422"/>
                  </a:lnTo>
                  <a:lnTo>
                    <a:pt x="10230" y="12276"/>
                  </a:lnTo>
                  <a:lnTo>
                    <a:pt x="10035" y="12178"/>
                  </a:lnTo>
                  <a:lnTo>
                    <a:pt x="9840" y="12105"/>
                  </a:lnTo>
                  <a:lnTo>
                    <a:pt x="9621" y="12032"/>
                  </a:lnTo>
                  <a:lnTo>
                    <a:pt x="9402" y="11983"/>
                  </a:lnTo>
                  <a:lnTo>
                    <a:pt x="9183" y="11886"/>
                  </a:lnTo>
                  <a:lnTo>
                    <a:pt x="8988" y="11789"/>
                  </a:lnTo>
                  <a:lnTo>
                    <a:pt x="8793" y="11618"/>
                  </a:lnTo>
                  <a:lnTo>
                    <a:pt x="8793" y="11618"/>
                  </a:lnTo>
                  <a:lnTo>
                    <a:pt x="8623" y="11423"/>
                  </a:lnTo>
                  <a:lnTo>
                    <a:pt x="8525" y="11204"/>
                  </a:lnTo>
                  <a:lnTo>
                    <a:pt x="8452" y="10961"/>
                  </a:lnTo>
                  <a:lnTo>
                    <a:pt x="8428" y="10668"/>
                  </a:lnTo>
                  <a:lnTo>
                    <a:pt x="8428" y="10668"/>
                  </a:lnTo>
                  <a:lnTo>
                    <a:pt x="8452" y="10473"/>
                  </a:lnTo>
                  <a:lnTo>
                    <a:pt x="8476" y="10254"/>
                  </a:lnTo>
                  <a:lnTo>
                    <a:pt x="8549" y="10059"/>
                  </a:lnTo>
                  <a:lnTo>
                    <a:pt x="8623" y="9865"/>
                  </a:lnTo>
                  <a:lnTo>
                    <a:pt x="8720" y="9670"/>
                  </a:lnTo>
                  <a:lnTo>
                    <a:pt x="8842" y="9475"/>
                  </a:lnTo>
                  <a:lnTo>
                    <a:pt x="8988" y="9304"/>
                  </a:lnTo>
                  <a:lnTo>
                    <a:pt x="9134" y="9134"/>
                  </a:lnTo>
                  <a:lnTo>
                    <a:pt x="9134" y="9134"/>
                  </a:lnTo>
                  <a:lnTo>
                    <a:pt x="9304" y="8988"/>
                  </a:lnTo>
                  <a:lnTo>
                    <a:pt x="9475" y="8866"/>
                  </a:lnTo>
                  <a:lnTo>
                    <a:pt x="9645" y="8744"/>
                  </a:lnTo>
                  <a:lnTo>
                    <a:pt x="9840" y="8622"/>
                  </a:lnTo>
                  <a:lnTo>
                    <a:pt x="10035" y="8549"/>
                  </a:lnTo>
                  <a:lnTo>
                    <a:pt x="10254" y="8476"/>
                  </a:lnTo>
                  <a:lnTo>
                    <a:pt x="10474" y="8452"/>
                  </a:lnTo>
                  <a:lnTo>
                    <a:pt x="10668" y="8428"/>
                  </a:lnTo>
                  <a:lnTo>
                    <a:pt x="10668" y="8428"/>
                  </a:lnTo>
                  <a:lnTo>
                    <a:pt x="10936" y="8452"/>
                  </a:lnTo>
                  <a:lnTo>
                    <a:pt x="11180" y="8525"/>
                  </a:lnTo>
                  <a:lnTo>
                    <a:pt x="11423" y="8622"/>
                  </a:lnTo>
                  <a:lnTo>
                    <a:pt x="11618" y="8793"/>
                  </a:lnTo>
                  <a:lnTo>
                    <a:pt x="11618" y="8793"/>
                  </a:lnTo>
                  <a:lnTo>
                    <a:pt x="11789" y="8988"/>
                  </a:lnTo>
                  <a:lnTo>
                    <a:pt x="11910" y="9207"/>
                  </a:lnTo>
                  <a:lnTo>
                    <a:pt x="11984" y="9426"/>
                  </a:lnTo>
                  <a:lnTo>
                    <a:pt x="12057" y="9645"/>
                  </a:lnTo>
                  <a:lnTo>
                    <a:pt x="12105" y="9840"/>
                  </a:lnTo>
                  <a:lnTo>
                    <a:pt x="12178" y="10035"/>
                  </a:lnTo>
                  <a:lnTo>
                    <a:pt x="12276" y="10230"/>
                  </a:lnTo>
                  <a:lnTo>
                    <a:pt x="12422" y="10425"/>
                  </a:lnTo>
                  <a:lnTo>
                    <a:pt x="12422" y="10425"/>
                  </a:lnTo>
                  <a:lnTo>
                    <a:pt x="12568" y="10547"/>
                  </a:lnTo>
                  <a:lnTo>
                    <a:pt x="12714" y="10644"/>
                  </a:lnTo>
                  <a:lnTo>
                    <a:pt x="12860" y="10717"/>
                  </a:lnTo>
                  <a:lnTo>
                    <a:pt x="13006" y="10766"/>
                  </a:lnTo>
                  <a:lnTo>
                    <a:pt x="13177" y="10790"/>
                  </a:lnTo>
                  <a:lnTo>
                    <a:pt x="13323" y="10790"/>
                  </a:lnTo>
                  <a:lnTo>
                    <a:pt x="13469" y="10766"/>
                  </a:lnTo>
                  <a:lnTo>
                    <a:pt x="13615" y="10717"/>
                  </a:lnTo>
                  <a:lnTo>
                    <a:pt x="13786" y="10668"/>
                  </a:lnTo>
                  <a:lnTo>
                    <a:pt x="13932" y="10595"/>
                  </a:lnTo>
                  <a:lnTo>
                    <a:pt x="14224" y="10400"/>
                  </a:lnTo>
                  <a:lnTo>
                    <a:pt x="14516" y="10157"/>
                  </a:lnTo>
                  <a:lnTo>
                    <a:pt x="14784" y="9889"/>
                  </a:lnTo>
                  <a:lnTo>
                    <a:pt x="15052" y="9597"/>
                  </a:lnTo>
                  <a:lnTo>
                    <a:pt x="15271" y="9280"/>
                  </a:lnTo>
                  <a:lnTo>
                    <a:pt x="15491" y="8988"/>
                  </a:lnTo>
                  <a:lnTo>
                    <a:pt x="15661" y="8720"/>
                  </a:lnTo>
                  <a:lnTo>
                    <a:pt x="15929" y="8257"/>
                  </a:lnTo>
                  <a:lnTo>
                    <a:pt x="16002" y="8111"/>
                  </a:lnTo>
                  <a:lnTo>
                    <a:pt x="16026" y="8014"/>
                  </a:lnTo>
                  <a:lnTo>
                    <a:pt x="16026" y="8014"/>
                  </a:lnTo>
                  <a:lnTo>
                    <a:pt x="16002" y="7819"/>
                  </a:lnTo>
                  <a:lnTo>
                    <a:pt x="15953" y="7648"/>
                  </a:lnTo>
                  <a:lnTo>
                    <a:pt x="15856" y="7453"/>
                  </a:lnTo>
                  <a:lnTo>
                    <a:pt x="15734" y="7307"/>
                  </a:lnTo>
                  <a:lnTo>
                    <a:pt x="15734" y="7307"/>
                  </a:lnTo>
                  <a:lnTo>
                    <a:pt x="15442" y="7039"/>
                  </a:lnTo>
                  <a:lnTo>
                    <a:pt x="15150" y="6796"/>
                  </a:lnTo>
                  <a:lnTo>
                    <a:pt x="14614" y="6357"/>
                  </a:lnTo>
                  <a:lnTo>
                    <a:pt x="14127" y="5992"/>
                  </a:lnTo>
                  <a:lnTo>
                    <a:pt x="13932" y="5822"/>
                  </a:lnTo>
                  <a:lnTo>
                    <a:pt x="13737" y="5651"/>
                  </a:lnTo>
                  <a:lnTo>
                    <a:pt x="13615" y="5481"/>
                  </a:lnTo>
                  <a:lnTo>
                    <a:pt x="13494" y="5310"/>
                  </a:lnTo>
                  <a:lnTo>
                    <a:pt x="13445" y="5140"/>
                  </a:lnTo>
                  <a:lnTo>
                    <a:pt x="13445" y="4945"/>
                  </a:lnTo>
                  <a:lnTo>
                    <a:pt x="13494" y="4750"/>
                  </a:lnTo>
                  <a:lnTo>
                    <a:pt x="13591" y="4531"/>
                  </a:lnTo>
                  <a:lnTo>
                    <a:pt x="13761" y="4287"/>
                  </a:lnTo>
                  <a:lnTo>
                    <a:pt x="14029" y="4019"/>
                  </a:lnTo>
                  <a:lnTo>
                    <a:pt x="14029" y="4019"/>
                  </a:lnTo>
                  <a:close/>
                </a:path>
              </a:pathLst>
            </a:custGeom>
            <a:noFill/>
            <a:ln w="12175" cap="rnd" cmpd="sng">
              <a:solidFill>
                <a:srgbClr val="9FC5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4" name="Shape 14"/>
            <p:cNvSpPr/>
            <p:nvPr/>
          </p:nvSpPr>
          <p:spPr>
            <a:xfrm>
              <a:off x="3017030" y="180463"/>
              <a:ext cx="248746" cy="430924"/>
            </a:xfrm>
            <a:custGeom>
              <a:avLst/>
              <a:gdLst/>
              <a:ahLst/>
              <a:cxnLst/>
              <a:rect l="0" t="0" r="0" b="0"/>
              <a:pathLst>
                <a:path w="11838" h="20508" fill="none" extrusionOk="0">
                  <a:moveTo>
                    <a:pt x="10547" y="1"/>
                  </a:moveTo>
                  <a:lnTo>
                    <a:pt x="1292" y="1"/>
                  </a:lnTo>
                  <a:lnTo>
                    <a:pt x="1292" y="1"/>
                  </a:lnTo>
                  <a:lnTo>
                    <a:pt x="1024" y="25"/>
                  </a:lnTo>
                  <a:lnTo>
                    <a:pt x="780" y="98"/>
                  </a:lnTo>
                  <a:lnTo>
                    <a:pt x="561" y="220"/>
                  </a:lnTo>
                  <a:lnTo>
                    <a:pt x="366" y="366"/>
                  </a:lnTo>
                  <a:lnTo>
                    <a:pt x="220" y="561"/>
                  </a:lnTo>
                  <a:lnTo>
                    <a:pt x="98" y="780"/>
                  </a:lnTo>
                  <a:lnTo>
                    <a:pt x="25" y="1024"/>
                  </a:lnTo>
                  <a:lnTo>
                    <a:pt x="1" y="1292"/>
                  </a:lnTo>
                  <a:lnTo>
                    <a:pt x="1" y="19217"/>
                  </a:lnTo>
                  <a:lnTo>
                    <a:pt x="1" y="19217"/>
                  </a:lnTo>
                  <a:lnTo>
                    <a:pt x="25" y="19485"/>
                  </a:lnTo>
                  <a:lnTo>
                    <a:pt x="98" y="19728"/>
                  </a:lnTo>
                  <a:lnTo>
                    <a:pt x="220" y="19948"/>
                  </a:lnTo>
                  <a:lnTo>
                    <a:pt x="366" y="20142"/>
                  </a:lnTo>
                  <a:lnTo>
                    <a:pt x="561" y="20289"/>
                  </a:lnTo>
                  <a:lnTo>
                    <a:pt x="780" y="20410"/>
                  </a:lnTo>
                  <a:lnTo>
                    <a:pt x="1024" y="20483"/>
                  </a:lnTo>
                  <a:lnTo>
                    <a:pt x="1292" y="20508"/>
                  </a:lnTo>
                  <a:lnTo>
                    <a:pt x="10547" y="20508"/>
                  </a:lnTo>
                  <a:lnTo>
                    <a:pt x="10547" y="20508"/>
                  </a:lnTo>
                  <a:lnTo>
                    <a:pt x="10814" y="20483"/>
                  </a:lnTo>
                  <a:lnTo>
                    <a:pt x="11058" y="20410"/>
                  </a:lnTo>
                  <a:lnTo>
                    <a:pt x="11277" y="20289"/>
                  </a:lnTo>
                  <a:lnTo>
                    <a:pt x="11472" y="20142"/>
                  </a:lnTo>
                  <a:lnTo>
                    <a:pt x="11618" y="19948"/>
                  </a:lnTo>
                  <a:lnTo>
                    <a:pt x="11740" y="19728"/>
                  </a:lnTo>
                  <a:lnTo>
                    <a:pt x="11813" y="19485"/>
                  </a:lnTo>
                  <a:lnTo>
                    <a:pt x="11837" y="19217"/>
                  </a:lnTo>
                  <a:lnTo>
                    <a:pt x="11837" y="1292"/>
                  </a:lnTo>
                  <a:lnTo>
                    <a:pt x="11837" y="1292"/>
                  </a:lnTo>
                  <a:lnTo>
                    <a:pt x="11813" y="1024"/>
                  </a:lnTo>
                  <a:lnTo>
                    <a:pt x="11740" y="780"/>
                  </a:lnTo>
                  <a:lnTo>
                    <a:pt x="11618" y="561"/>
                  </a:lnTo>
                  <a:lnTo>
                    <a:pt x="11472" y="366"/>
                  </a:lnTo>
                  <a:lnTo>
                    <a:pt x="11277" y="220"/>
                  </a:lnTo>
                  <a:lnTo>
                    <a:pt x="11058" y="98"/>
                  </a:lnTo>
                  <a:lnTo>
                    <a:pt x="10814" y="25"/>
                  </a:lnTo>
                  <a:lnTo>
                    <a:pt x="10547" y="1"/>
                  </a:lnTo>
                  <a:lnTo>
                    <a:pt x="10547" y="1"/>
                  </a:lnTo>
                  <a:close/>
                  <a:moveTo>
                    <a:pt x="5554" y="975"/>
                  </a:moveTo>
                  <a:lnTo>
                    <a:pt x="6284" y="975"/>
                  </a:lnTo>
                  <a:lnTo>
                    <a:pt x="6284" y="975"/>
                  </a:lnTo>
                  <a:lnTo>
                    <a:pt x="6406" y="999"/>
                  </a:lnTo>
                  <a:lnTo>
                    <a:pt x="6479" y="1073"/>
                  </a:lnTo>
                  <a:lnTo>
                    <a:pt x="6552" y="1146"/>
                  </a:lnTo>
                  <a:lnTo>
                    <a:pt x="6577" y="1267"/>
                  </a:lnTo>
                  <a:lnTo>
                    <a:pt x="6577" y="1267"/>
                  </a:lnTo>
                  <a:lnTo>
                    <a:pt x="6552" y="1365"/>
                  </a:lnTo>
                  <a:lnTo>
                    <a:pt x="6479" y="1462"/>
                  </a:lnTo>
                  <a:lnTo>
                    <a:pt x="6406" y="1511"/>
                  </a:lnTo>
                  <a:lnTo>
                    <a:pt x="6284" y="1535"/>
                  </a:lnTo>
                  <a:lnTo>
                    <a:pt x="5554" y="1535"/>
                  </a:lnTo>
                  <a:lnTo>
                    <a:pt x="5554" y="1535"/>
                  </a:lnTo>
                  <a:lnTo>
                    <a:pt x="5432" y="1511"/>
                  </a:lnTo>
                  <a:lnTo>
                    <a:pt x="5359" y="1462"/>
                  </a:lnTo>
                  <a:lnTo>
                    <a:pt x="5286" y="1365"/>
                  </a:lnTo>
                  <a:lnTo>
                    <a:pt x="5262" y="1267"/>
                  </a:lnTo>
                  <a:lnTo>
                    <a:pt x="5262" y="1267"/>
                  </a:lnTo>
                  <a:lnTo>
                    <a:pt x="5286" y="1146"/>
                  </a:lnTo>
                  <a:lnTo>
                    <a:pt x="5359" y="1073"/>
                  </a:lnTo>
                  <a:lnTo>
                    <a:pt x="5432" y="999"/>
                  </a:lnTo>
                  <a:lnTo>
                    <a:pt x="5554" y="975"/>
                  </a:lnTo>
                  <a:lnTo>
                    <a:pt x="5554" y="975"/>
                  </a:lnTo>
                  <a:close/>
                  <a:moveTo>
                    <a:pt x="5919" y="19436"/>
                  </a:moveTo>
                  <a:lnTo>
                    <a:pt x="5919" y="19436"/>
                  </a:lnTo>
                  <a:lnTo>
                    <a:pt x="5749" y="19412"/>
                  </a:lnTo>
                  <a:lnTo>
                    <a:pt x="5578" y="19363"/>
                  </a:lnTo>
                  <a:lnTo>
                    <a:pt x="5432" y="19290"/>
                  </a:lnTo>
                  <a:lnTo>
                    <a:pt x="5310" y="19193"/>
                  </a:lnTo>
                  <a:lnTo>
                    <a:pt x="5213" y="19071"/>
                  </a:lnTo>
                  <a:lnTo>
                    <a:pt x="5140" y="18925"/>
                  </a:lnTo>
                  <a:lnTo>
                    <a:pt x="5091" y="18754"/>
                  </a:lnTo>
                  <a:lnTo>
                    <a:pt x="5067" y="18584"/>
                  </a:lnTo>
                  <a:lnTo>
                    <a:pt x="5067" y="18584"/>
                  </a:lnTo>
                  <a:lnTo>
                    <a:pt x="5091" y="18413"/>
                  </a:lnTo>
                  <a:lnTo>
                    <a:pt x="5140" y="18243"/>
                  </a:lnTo>
                  <a:lnTo>
                    <a:pt x="5213" y="18097"/>
                  </a:lnTo>
                  <a:lnTo>
                    <a:pt x="5310" y="17975"/>
                  </a:lnTo>
                  <a:lnTo>
                    <a:pt x="5432" y="17877"/>
                  </a:lnTo>
                  <a:lnTo>
                    <a:pt x="5578" y="17804"/>
                  </a:lnTo>
                  <a:lnTo>
                    <a:pt x="5749" y="17756"/>
                  </a:lnTo>
                  <a:lnTo>
                    <a:pt x="5919" y="17731"/>
                  </a:lnTo>
                  <a:lnTo>
                    <a:pt x="5919" y="17731"/>
                  </a:lnTo>
                  <a:lnTo>
                    <a:pt x="6090" y="17756"/>
                  </a:lnTo>
                  <a:lnTo>
                    <a:pt x="6260" y="17804"/>
                  </a:lnTo>
                  <a:lnTo>
                    <a:pt x="6406" y="17877"/>
                  </a:lnTo>
                  <a:lnTo>
                    <a:pt x="6528" y="17975"/>
                  </a:lnTo>
                  <a:lnTo>
                    <a:pt x="6625" y="18097"/>
                  </a:lnTo>
                  <a:lnTo>
                    <a:pt x="6699" y="18243"/>
                  </a:lnTo>
                  <a:lnTo>
                    <a:pt x="6747" y="18413"/>
                  </a:lnTo>
                  <a:lnTo>
                    <a:pt x="6772" y="18584"/>
                  </a:lnTo>
                  <a:lnTo>
                    <a:pt x="6772" y="18584"/>
                  </a:lnTo>
                  <a:lnTo>
                    <a:pt x="6747" y="18754"/>
                  </a:lnTo>
                  <a:lnTo>
                    <a:pt x="6699" y="18925"/>
                  </a:lnTo>
                  <a:lnTo>
                    <a:pt x="6625" y="19071"/>
                  </a:lnTo>
                  <a:lnTo>
                    <a:pt x="6528" y="19193"/>
                  </a:lnTo>
                  <a:lnTo>
                    <a:pt x="6406" y="19290"/>
                  </a:lnTo>
                  <a:lnTo>
                    <a:pt x="6260" y="19363"/>
                  </a:lnTo>
                  <a:lnTo>
                    <a:pt x="6090" y="19412"/>
                  </a:lnTo>
                  <a:lnTo>
                    <a:pt x="5919" y="19436"/>
                  </a:lnTo>
                  <a:lnTo>
                    <a:pt x="5919" y="19436"/>
                  </a:lnTo>
                  <a:close/>
                  <a:moveTo>
                    <a:pt x="10547" y="16660"/>
                  </a:moveTo>
                  <a:lnTo>
                    <a:pt x="1292" y="16660"/>
                  </a:lnTo>
                  <a:lnTo>
                    <a:pt x="1292" y="2558"/>
                  </a:lnTo>
                  <a:lnTo>
                    <a:pt x="10547" y="2558"/>
                  </a:lnTo>
                  <a:lnTo>
                    <a:pt x="10547" y="16660"/>
                  </a:lnTo>
                  <a:close/>
                </a:path>
              </a:pathLst>
            </a:custGeom>
            <a:noFill/>
            <a:ln w="12175" cap="rnd" cmpd="sng">
              <a:solidFill>
                <a:srgbClr val="9FC5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grpSp>
          <p:nvGrpSpPr>
            <p:cNvPr id="15" name="Shape 15"/>
            <p:cNvGrpSpPr/>
            <p:nvPr/>
          </p:nvGrpSpPr>
          <p:grpSpPr>
            <a:xfrm>
              <a:off x="2116564" y="220891"/>
              <a:ext cx="342882" cy="350068"/>
              <a:chOff x="3951850" y="2985350"/>
              <a:chExt cx="407950" cy="416500"/>
            </a:xfrm>
          </p:grpSpPr>
          <p:sp>
            <p:nvSpPr>
              <p:cNvPr id="16" name="Shape 16"/>
              <p:cNvSpPr/>
              <p:nvPr/>
            </p:nvSpPr>
            <p:spPr>
              <a:xfrm>
                <a:off x="3951850" y="2985350"/>
                <a:ext cx="314800" cy="314825"/>
              </a:xfrm>
              <a:custGeom>
                <a:avLst/>
                <a:gdLst/>
                <a:ahLst/>
                <a:cxnLst/>
                <a:rect l="0" t="0" r="0" b="0"/>
                <a:pathLst>
                  <a:path w="12592" h="12593" fill="none" extrusionOk="0">
                    <a:moveTo>
                      <a:pt x="6284" y="1"/>
                    </a:moveTo>
                    <a:lnTo>
                      <a:pt x="6284" y="1"/>
                    </a:lnTo>
                    <a:lnTo>
                      <a:pt x="5967" y="25"/>
                    </a:lnTo>
                    <a:lnTo>
                      <a:pt x="5651" y="49"/>
                    </a:lnTo>
                    <a:lnTo>
                      <a:pt x="5334" y="74"/>
                    </a:lnTo>
                    <a:lnTo>
                      <a:pt x="5017" y="147"/>
                    </a:lnTo>
                    <a:lnTo>
                      <a:pt x="4725" y="220"/>
                    </a:lnTo>
                    <a:lnTo>
                      <a:pt x="4433" y="293"/>
                    </a:lnTo>
                    <a:lnTo>
                      <a:pt x="4141" y="390"/>
                    </a:lnTo>
                    <a:lnTo>
                      <a:pt x="3848" y="512"/>
                    </a:lnTo>
                    <a:lnTo>
                      <a:pt x="3556" y="634"/>
                    </a:lnTo>
                    <a:lnTo>
                      <a:pt x="3288" y="780"/>
                    </a:lnTo>
                    <a:lnTo>
                      <a:pt x="3020" y="926"/>
                    </a:lnTo>
                    <a:lnTo>
                      <a:pt x="2777" y="1072"/>
                    </a:lnTo>
                    <a:lnTo>
                      <a:pt x="2290" y="1437"/>
                    </a:lnTo>
                    <a:lnTo>
                      <a:pt x="1851" y="1852"/>
                    </a:lnTo>
                    <a:lnTo>
                      <a:pt x="1437" y="2290"/>
                    </a:lnTo>
                    <a:lnTo>
                      <a:pt x="1072" y="2777"/>
                    </a:lnTo>
                    <a:lnTo>
                      <a:pt x="901" y="3045"/>
                    </a:lnTo>
                    <a:lnTo>
                      <a:pt x="755" y="3313"/>
                    </a:lnTo>
                    <a:lnTo>
                      <a:pt x="609" y="3581"/>
                    </a:lnTo>
                    <a:lnTo>
                      <a:pt x="487" y="3849"/>
                    </a:lnTo>
                    <a:lnTo>
                      <a:pt x="390" y="4141"/>
                    </a:lnTo>
                    <a:lnTo>
                      <a:pt x="292" y="4433"/>
                    </a:lnTo>
                    <a:lnTo>
                      <a:pt x="195" y="4725"/>
                    </a:lnTo>
                    <a:lnTo>
                      <a:pt x="122" y="5042"/>
                    </a:lnTo>
                    <a:lnTo>
                      <a:pt x="73" y="5334"/>
                    </a:lnTo>
                    <a:lnTo>
                      <a:pt x="25" y="5651"/>
                    </a:lnTo>
                    <a:lnTo>
                      <a:pt x="0" y="5968"/>
                    </a:lnTo>
                    <a:lnTo>
                      <a:pt x="0" y="6308"/>
                    </a:lnTo>
                    <a:lnTo>
                      <a:pt x="0" y="6308"/>
                    </a:lnTo>
                    <a:lnTo>
                      <a:pt x="0" y="6625"/>
                    </a:lnTo>
                    <a:lnTo>
                      <a:pt x="25" y="6942"/>
                    </a:lnTo>
                    <a:lnTo>
                      <a:pt x="73" y="7258"/>
                    </a:lnTo>
                    <a:lnTo>
                      <a:pt x="122" y="7575"/>
                    </a:lnTo>
                    <a:lnTo>
                      <a:pt x="195" y="7867"/>
                    </a:lnTo>
                    <a:lnTo>
                      <a:pt x="292" y="8184"/>
                    </a:lnTo>
                    <a:lnTo>
                      <a:pt x="390" y="8476"/>
                    </a:lnTo>
                    <a:lnTo>
                      <a:pt x="487" y="8744"/>
                    </a:lnTo>
                    <a:lnTo>
                      <a:pt x="609" y="9036"/>
                    </a:lnTo>
                    <a:lnTo>
                      <a:pt x="755" y="9304"/>
                    </a:lnTo>
                    <a:lnTo>
                      <a:pt x="901" y="9572"/>
                    </a:lnTo>
                    <a:lnTo>
                      <a:pt x="1072" y="9816"/>
                    </a:lnTo>
                    <a:lnTo>
                      <a:pt x="1437" y="10303"/>
                    </a:lnTo>
                    <a:lnTo>
                      <a:pt x="1851" y="10741"/>
                    </a:lnTo>
                    <a:lnTo>
                      <a:pt x="2290" y="11155"/>
                    </a:lnTo>
                    <a:lnTo>
                      <a:pt x="2777" y="11520"/>
                    </a:lnTo>
                    <a:lnTo>
                      <a:pt x="3020" y="11691"/>
                    </a:lnTo>
                    <a:lnTo>
                      <a:pt x="3288" y="11837"/>
                    </a:lnTo>
                    <a:lnTo>
                      <a:pt x="3556" y="11983"/>
                    </a:lnTo>
                    <a:lnTo>
                      <a:pt x="3848" y="12105"/>
                    </a:lnTo>
                    <a:lnTo>
                      <a:pt x="4141" y="12202"/>
                    </a:lnTo>
                    <a:lnTo>
                      <a:pt x="4433" y="12300"/>
                    </a:lnTo>
                    <a:lnTo>
                      <a:pt x="4725" y="12397"/>
                    </a:lnTo>
                    <a:lnTo>
                      <a:pt x="5017" y="12470"/>
                    </a:lnTo>
                    <a:lnTo>
                      <a:pt x="5334" y="12519"/>
                    </a:lnTo>
                    <a:lnTo>
                      <a:pt x="5651" y="12568"/>
                    </a:lnTo>
                    <a:lnTo>
                      <a:pt x="5967" y="12592"/>
                    </a:lnTo>
                    <a:lnTo>
                      <a:pt x="6284" y="12592"/>
                    </a:lnTo>
                    <a:lnTo>
                      <a:pt x="6284" y="12592"/>
                    </a:lnTo>
                    <a:lnTo>
                      <a:pt x="6625" y="12592"/>
                    </a:lnTo>
                    <a:lnTo>
                      <a:pt x="6941" y="12568"/>
                    </a:lnTo>
                    <a:lnTo>
                      <a:pt x="7258" y="12519"/>
                    </a:lnTo>
                    <a:lnTo>
                      <a:pt x="7550" y="12470"/>
                    </a:lnTo>
                    <a:lnTo>
                      <a:pt x="7867" y="12397"/>
                    </a:lnTo>
                    <a:lnTo>
                      <a:pt x="8159" y="12300"/>
                    </a:lnTo>
                    <a:lnTo>
                      <a:pt x="8451" y="12202"/>
                    </a:lnTo>
                    <a:lnTo>
                      <a:pt x="8744" y="12105"/>
                    </a:lnTo>
                    <a:lnTo>
                      <a:pt x="9012" y="11983"/>
                    </a:lnTo>
                    <a:lnTo>
                      <a:pt x="9279" y="11837"/>
                    </a:lnTo>
                    <a:lnTo>
                      <a:pt x="9547" y="11691"/>
                    </a:lnTo>
                    <a:lnTo>
                      <a:pt x="9815" y="11520"/>
                    </a:lnTo>
                    <a:lnTo>
                      <a:pt x="10302" y="11155"/>
                    </a:lnTo>
                    <a:lnTo>
                      <a:pt x="10741" y="10741"/>
                    </a:lnTo>
                    <a:lnTo>
                      <a:pt x="11155" y="10303"/>
                    </a:lnTo>
                    <a:lnTo>
                      <a:pt x="11520" y="9816"/>
                    </a:lnTo>
                    <a:lnTo>
                      <a:pt x="11666" y="9572"/>
                    </a:lnTo>
                    <a:lnTo>
                      <a:pt x="11812" y="9304"/>
                    </a:lnTo>
                    <a:lnTo>
                      <a:pt x="11958" y="9036"/>
                    </a:lnTo>
                    <a:lnTo>
                      <a:pt x="12080" y="8744"/>
                    </a:lnTo>
                    <a:lnTo>
                      <a:pt x="12202" y="8476"/>
                    </a:lnTo>
                    <a:lnTo>
                      <a:pt x="12299" y="8184"/>
                    </a:lnTo>
                    <a:lnTo>
                      <a:pt x="12397" y="7867"/>
                    </a:lnTo>
                    <a:lnTo>
                      <a:pt x="12446" y="7575"/>
                    </a:lnTo>
                    <a:lnTo>
                      <a:pt x="12519" y="7258"/>
                    </a:lnTo>
                    <a:lnTo>
                      <a:pt x="12543" y="6942"/>
                    </a:lnTo>
                    <a:lnTo>
                      <a:pt x="12567" y="6625"/>
                    </a:lnTo>
                    <a:lnTo>
                      <a:pt x="12592" y="6308"/>
                    </a:lnTo>
                    <a:lnTo>
                      <a:pt x="12592" y="6308"/>
                    </a:lnTo>
                    <a:lnTo>
                      <a:pt x="12567" y="5968"/>
                    </a:lnTo>
                    <a:lnTo>
                      <a:pt x="12543" y="5651"/>
                    </a:lnTo>
                    <a:lnTo>
                      <a:pt x="12519" y="5334"/>
                    </a:lnTo>
                    <a:lnTo>
                      <a:pt x="12446" y="5042"/>
                    </a:lnTo>
                    <a:lnTo>
                      <a:pt x="12397" y="4725"/>
                    </a:lnTo>
                    <a:lnTo>
                      <a:pt x="12299" y="4433"/>
                    </a:lnTo>
                    <a:lnTo>
                      <a:pt x="12202" y="4141"/>
                    </a:lnTo>
                    <a:lnTo>
                      <a:pt x="12080" y="3849"/>
                    </a:lnTo>
                    <a:lnTo>
                      <a:pt x="11958" y="3581"/>
                    </a:lnTo>
                    <a:lnTo>
                      <a:pt x="11812" y="3313"/>
                    </a:lnTo>
                    <a:lnTo>
                      <a:pt x="11666" y="3045"/>
                    </a:lnTo>
                    <a:lnTo>
                      <a:pt x="11520" y="2777"/>
                    </a:lnTo>
                    <a:lnTo>
                      <a:pt x="11155" y="2290"/>
                    </a:lnTo>
                    <a:lnTo>
                      <a:pt x="10741" y="1852"/>
                    </a:lnTo>
                    <a:lnTo>
                      <a:pt x="10302" y="1437"/>
                    </a:lnTo>
                    <a:lnTo>
                      <a:pt x="9815" y="1072"/>
                    </a:lnTo>
                    <a:lnTo>
                      <a:pt x="9547" y="926"/>
                    </a:lnTo>
                    <a:lnTo>
                      <a:pt x="9279" y="780"/>
                    </a:lnTo>
                    <a:lnTo>
                      <a:pt x="9012" y="634"/>
                    </a:lnTo>
                    <a:lnTo>
                      <a:pt x="8744" y="512"/>
                    </a:lnTo>
                    <a:lnTo>
                      <a:pt x="8451" y="390"/>
                    </a:lnTo>
                    <a:lnTo>
                      <a:pt x="8159" y="293"/>
                    </a:lnTo>
                    <a:lnTo>
                      <a:pt x="7867" y="220"/>
                    </a:lnTo>
                    <a:lnTo>
                      <a:pt x="7550" y="147"/>
                    </a:lnTo>
                    <a:lnTo>
                      <a:pt x="7258" y="74"/>
                    </a:lnTo>
                    <a:lnTo>
                      <a:pt x="6941" y="49"/>
                    </a:lnTo>
                    <a:lnTo>
                      <a:pt x="6625" y="25"/>
                    </a:lnTo>
                    <a:lnTo>
                      <a:pt x="6284" y="1"/>
                    </a:lnTo>
                    <a:lnTo>
                      <a:pt x="6284" y="1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" name="Shape 17"/>
              <p:cNvSpPr/>
              <p:nvPr/>
            </p:nvSpPr>
            <p:spPr>
              <a:xfrm>
                <a:off x="3988375" y="3021875"/>
                <a:ext cx="241750" cy="241750"/>
              </a:xfrm>
              <a:custGeom>
                <a:avLst/>
                <a:gdLst/>
                <a:ahLst/>
                <a:cxnLst/>
                <a:rect l="0" t="0" r="0" b="0"/>
                <a:pathLst>
                  <a:path w="9670" h="9670" fill="none" extrusionOk="0">
                    <a:moveTo>
                      <a:pt x="4823" y="1"/>
                    </a:moveTo>
                    <a:lnTo>
                      <a:pt x="4823" y="1"/>
                    </a:lnTo>
                    <a:lnTo>
                      <a:pt x="4336" y="25"/>
                    </a:lnTo>
                    <a:lnTo>
                      <a:pt x="3849" y="98"/>
                    </a:lnTo>
                    <a:lnTo>
                      <a:pt x="3386" y="220"/>
                    </a:lnTo>
                    <a:lnTo>
                      <a:pt x="2947" y="391"/>
                    </a:lnTo>
                    <a:lnTo>
                      <a:pt x="2533" y="585"/>
                    </a:lnTo>
                    <a:lnTo>
                      <a:pt x="2144" y="829"/>
                    </a:lnTo>
                    <a:lnTo>
                      <a:pt x="1754" y="1121"/>
                    </a:lnTo>
                    <a:lnTo>
                      <a:pt x="1413" y="1438"/>
                    </a:lnTo>
                    <a:lnTo>
                      <a:pt x="1096" y="1779"/>
                    </a:lnTo>
                    <a:lnTo>
                      <a:pt x="829" y="2144"/>
                    </a:lnTo>
                    <a:lnTo>
                      <a:pt x="585" y="2534"/>
                    </a:lnTo>
                    <a:lnTo>
                      <a:pt x="390" y="2972"/>
                    </a:lnTo>
                    <a:lnTo>
                      <a:pt x="220" y="3411"/>
                    </a:lnTo>
                    <a:lnTo>
                      <a:pt x="98" y="3873"/>
                    </a:lnTo>
                    <a:lnTo>
                      <a:pt x="25" y="4336"/>
                    </a:lnTo>
                    <a:lnTo>
                      <a:pt x="1" y="4847"/>
                    </a:lnTo>
                    <a:lnTo>
                      <a:pt x="1" y="4847"/>
                    </a:lnTo>
                    <a:lnTo>
                      <a:pt x="25" y="5335"/>
                    </a:lnTo>
                    <a:lnTo>
                      <a:pt x="98" y="5822"/>
                    </a:lnTo>
                    <a:lnTo>
                      <a:pt x="220" y="6284"/>
                    </a:lnTo>
                    <a:lnTo>
                      <a:pt x="390" y="6723"/>
                    </a:lnTo>
                    <a:lnTo>
                      <a:pt x="585" y="7137"/>
                    </a:lnTo>
                    <a:lnTo>
                      <a:pt x="829" y="7527"/>
                    </a:lnTo>
                    <a:lnTo>
                      <a:pt x="1096" y="7916"/>
                    </a:lnTo>
                    <a:lnTo>
                      <a:pt x="1413" y="8257"/>
                    </a:lnTo>
                    <a:lnTo>
                      <a:pt x="1754" y="8574"/>
                    </a:lnTo>
                    <a:lnTo>
                      <a:pt x="2144" y="8842"/>
                    </a:lnTo>
                    <a:lnTo>
                      <a:pt x="2533" y="9085"/>
                    </a:lnTo>
                    <a:lnTo>
                      <a:pt x="2947" y="9280"/>
                    </a:lnTo>
                    <a:lnTo>
                      <a:pt x="3386" y="9451"/>
                    </a:lnTo>
                    <a:lnTo>
                      <a:pt x="3849" y="9572"/>
                    </a:lnTo>
                    <a:lnTo>
                      <a:pt x="4336" y="9645"/>
                    </a:lnTo>
                    <a:lnTo>
                      <a:pt x="4823" y="9670"/>
                    </a:lnTo>
                    <a:lnTo>
                      <a:pt x="4823" y="9670"/>
                    </a:lnTo>
                    <a:lnTo>
                      <a:pt x="5334" y="9645"/>
                    </a:lnTo>
                    <a:lnTo>
                      <a:pt x="5797" y="9572"/>
                    </a:lnTo>
                    <a:lnTo>
                      <a:pt x="6260" y="9451"/>
                    </a:lnTo>
                    <a:lnTo>
                      <a:pt x="6698" y="9280"/>
                    </a:lnTo>
                    <a:lnTo>
                      <a:pt x="7136" y="9085"/>
                    </a:lnTo>
                    <a:lnTo>
                      <a:pt x="7526" y="8842"/>
                    </a:lnTo>
                    <a:lnTo>
                      <a:pt x="7892" y="8574"/>
                    </a:lnTo>
                    <a:lnTo>
                      <a:pt x="8232" y="8257"/>
                    </a:lnTo>
                    <a:lnTo>
                      <a:pt x="8549" y="7916"/>
                    </a:lnTo>
                    <a:lnTo>
                      <a:pt x="8841" y="7527"/>
                    </a:lnTo>
                    <a:lnTo>
                      <a:pt x="9085" y="7137"/>
                    </a:lnTo>
                    <a:lnTo>
                      <a:pt x="9280" y="6723"/>
                    </a:lnTo>
                    <a:lnTo>
                      <a:pt x="9450" y="6284"/>
                    </a:lnTo>
                    <a:lnTo>
                      <a:pt x="9572" y="5822"/>
                    </a:lnTo>
                    <a:lnTo>
                      <a:pt x="9645" y="5335"/>
                    </a:lnTo>
                    <a:lnTo>
                      <a:pt x="9669" y="4847"/>
                    </a:lnTo>
                    <a:lnTo>
                      <a:pt x="9669" y="4847"/>
                    </a:lnTo>
                    <a:lnTo>
                      <a:pt x="9645" y="4336"/>
                    </a:lnTo>
                    <a:lnTo>
                      <a:pt x="9572" y="3873"/>
                    </a:lnTo>
                    <a:lnTo>
                      <a:pt x="9450" y="3411"/>
                    </a:lnTo>
                    <a:lnTo>
                      <a:pt x="9280" y="2972"/>
                    </a:lnTo>
                    <a:lnTo>
                      <a:pt x="9085" y="2534"/>
                    </a:lnTo>
                    <a:lnTo>
                      <a:pt x="8841" y="2144"/>
                    </a:lnTo>
                    <a:lnTo>
                      <a:pt x="8549" y="1779"/>
                    </a:lnTo>
                    <a:lnTo>
                      <a:pt x="8232" y="1438"/>
                    </a:lnTo>
                    <a:lnTo>
                      <a:pt x="7892" y="1121"/>
                    </a:lnTo>
                    <a:lnTo>
                      <a:pt x="7526" y="829"/>
                    </a:lnTo>
                    <a:lnTo>
                      <a:pt x="7136" y="585"/>
                    </a:lnTo>
                    <a:lnTo>
                      <a:pt x="6698" y="391"/>
                    </a:lnTo>
                    <a:lnTo>
                      <a:pt x="6260" y="220"/>
                    </a:lnTo>
                    <a:lnTo>
                      <a:pt x="5797" y="98"/>
                    </a:lnTo>
                    <a:lnTo>
                      <a:pt x="5334" y="25"/>
                    </a:lnTo>
                    <a:lnTo>
                      <a:pt x="4823" y="1"/>
                    </a:lnTo>
                    <a:lnTo>
                      <a:pt x="4823" y="1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8" name="Shape 18"/>
              <p:cNvSpPr/>
              <p:nvPr/>
            </p:nvSpPr>
            <p:spPr>
              <a:xfrm>
                <a:off x="4024300" y="3058425"/>
                <a:ext cx="84650" cy="84650"/>
              </a:xfrm>
              <a:custGeom>
                <a:avLst/>
                <a:gdLst/>
                <a:ahLst/>
                <a:cxnLst/>
                <a:rect l="0" t="0" r="0" b="0"/>
                <a:pathLst>
                  <a:path w="3386" h="3386" fill="none" extrusionOk="0">
                    <a:moveTo>
                      <a:pt x="0" y="3385"/>
                    </a:moveTo>
                    <a:lnTo>
                      <a:pt x="0" y="3385"/>
                    </a:lnTo>
                    <a:lnTo>
                      <a:pt x="25" y="3020"/>
                    </a:lnTo>
                    <a:lnTo>
                      <a:pt x="74" y="2704"/>
                    </a:lnTo>
                    <a:lnTo>
                      <a:pt x="147" y="2363"/>
                    </a:lnTo>
                    <a:lnTo>
                      <a:pt x="268" y="2070"/>
                    </a:lnTo>
                    <a:lnTo>
                      <a:pt x="414" y="1754"/>
                    </a:lnTo>
                    <a:lnTo>
                      <a:pt x="585" y="1486"/>
                    </a:lnTo>
                    <a:lnTo>
                      <a:pt x="780" y="1218"/>
                    </a:lnTo>
                    <a:lnTo>
                      <a:pt x="999" y="974"/>
                    </a:lnTo>
                    <a:lnTo>
                      <a:pt x="1243" y="755"/>
                    </a:lnTo>
                    <a:lnTo>
                      <a:pt x="1510" y="560"/>
                    </a:lnTo>
                    <a:lnTo>
                      <a:pt x="1778" y="390"/>
                    </a:lnTo>
                    <a:lnTo>
                      <a:pt x="2071" y="244"/>
                    </a:lnTo>
                    <a:lnTo>
                      <a:pt x="2387" y="146"/>
                    </a:lnTo>
                    <a:lnTo>
                      <a:pt x="2704" y="49"/>
                    </a:lnTo>
                    <a:lnTo>
                      <a:pt x="3045" y="0"/>
                    </a:lnTo>
                    <a:lnTo>
                      <a:pt x="3386" y="0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9" name="Shape 19"/>
              <p:cNvSpPr/>
              <p:nvPr/>
            </p:nvSpPr>
            <p:spPr>
              <a:xfrm>
                <a:off x="4205750" y="3248375"/>
                <a:ext cx="154050" cy="153475"/>
              </a:xfrm>
              <a:custGeom>
                <a:avLst/>
                <a:gdLst/>
                <a:ahLst/>
                <a:cxnLst/>
                <a:rect l="0" t="0" r="0" b="0"/>
                <a:pathLst>
                  <a:path w="6162" h="6139" fill="none" extrusionOk="0">
                    <a:moveTo>
                      <a:pt x="0" y="1024"/>
                    </a:moveTo>
                    <a:lnTo>
                      <a:pt x="4969" y="5992"/>
                    </a:lnTo>
                    <a:lnTo>
                      <a:pt x="4969" y="5992"/>
                    </a:lnTo>
                    <a:lnTo>
                      <a:pt x="5042" y="6041"/>
                    </a:lnTo>
                    <a:lnTo>
                      <a:pt x="5115" y="6090"/>
                    </a:lnTo>
                    <a:lnTo>
                      <a:pt x="5212" y="6114"/>
                    </a:lnTo>
                    <a:lnTo>
                      <a:pt x="5310" y="6138"/>
                    </a:lnTo>
                    <a:lnTo>
                      <a:pt x="5407" y="6114"/>
                    </a:lnTo>
                    <a:lnTo>
                      <a:pt x="5480" y="6090"/>
                    </a:lnTo>
                    <a:lnTo>
                      <a:pt x="5577" y="6041"/>
                    </a:lnTo>
                    <a:lnTo>
                      <a:pt x="5651" y="5992"/>
                    </a:lnTo>
                    <a:lnTo>
                      <a:pt x="6016" y="5627"/>
                    </a:lnTo>
                    <a:lnTo>
                      <a:pt x="6016" y="5627"/>
                    </a:lnTo>
                    <a:lnTo>
                      <a:pt x="6089" y="5554"/>
                    </a:lnTo>
                    <a:lnTo>
                      <a:pt x="6138" y="5456"/>
                    </a:lnTo>
                    <a:lnTo>
                      <a:pt x="6162" y="5359"/>
                    </a:lnTo>
                    <a:lnTo>
                      <a:pt x="6162" y="5286"/>
                    </a:lnTo>
                    <a:lnTo>
                      <a:pt x="6162" y="5188"/>
                    </a:lnTo>
                    <a:lnTo>
                      <a:pt x="6138" y="5091"/>
                    </a:lnTo>
                    <a:lnTo>
                      <a:pt x="6089" y="5018"/>
                    </a:lnTo>
                    <a:lnTo>
                      <a:pt x="6016" y="4921"/>
                    </a:lnTo>
                    <a:lnTo>
                      <a:pt x="1072" y="1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20" name="Shape 20"/>
            <p:cNvGrpSpPr/>
            <p:nvPr/>
          </p:nvGrpSpPr>
          <p:grpSpPr>
            <a:xfrm>
              <a:off x="-114454" y="814472"/>
              <a:ext cx="3920223" cy="376691"/>
              <a:chOff x="151026" y="1029895"/>
              <a:chExt cx="3920223" cy="376691"/>
            </a:xfrm>
          </p:grpSpPr>
          <p:sp>
            <p:nvSpPr>
              <p:cNvPr id="21" name="Shape 21"/>
              <p:cNvSpPr/>
              <p:nvPr/>
            </p:nvSpPr>
            <p:spPr>
              <a:xfrm>
                <a:off x="1057375" y="1063683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22" name="Shape 22"/>
              <p:cNvGrpSpPr/>
              <p:nvPr/>
            </p:nvGrpSpPr>
            <p:grpSpPr>
              <a:xfrm>
                <a:off x="151026" y="1086198"/>
                <a:ext cx="391001" cy="264085"/>
                <a:chOff x="564675" y="1700625"/>
                <a:chExt cx="465200" cy="314200"/>
              </a:xfrm>
            </p:grpSpPr>
            <p:sp>
              <p:nvSpPr>
                <p:cNvPr id="23" name="Shape 23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" name="Shape 24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" name="Shape 25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26" name="Shape 26"/>
              <p:cNvGrpSpPr/>
              <p:nvPr/>
            </p:nvGrpSpPr>
            <p:grpSpPr>
              <a:xfrm>
                <a:off x="1912559" y="1029895"/>
                <a:ext cx="359272" cy="376691"/>
                <a:chOff x="5961125" y="1623900"/>
                <a:chExt cx="427450" cy="448175"/>
              </a:xfrm>
            </p:grpSpPr>
            <p:sp>
              <p:nvSpPr>
                <p:cNvPr id="27" name="Shape 27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8" name="Shape 28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9" name="Shape 29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0" name="Shape 30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1" name="Shape 31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2" name="Shape 32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3" name="Shape 33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34" name="Shape 34"/>
              <p:cNvGrpSpPr/>
              <p:nvPr/>
            </p:nvGrpSpPr>
            <p:grpSpPr>
              <a:xfrm>
                <a:off x="2787179" y="1056518"/>
                <a:ext cx="435022" cy="323445"/>
                <a:chOff x="5247525" y="3007275"/>
                <a:chExt cx="517575" cy="384825"/>
              </a:xfrm>
            </p:grpSpPr>
            <p:sp>
              <p:nvSpPr>
                <p:cNvPr id="35" name="Shape 35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6" name="Shape 36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37" name="Shape 37"/>
              <p:cNvGrpSpPr/>
              <p:nvPr/>
            </p:nvGrpSpPr>
            <p:grpSpPr>
              <a:xfrm>
                <a:off x="3737550" y="1053702"/>
                <a:ext cx="333700" cy="329077"/>
                <a:chOff x="3292425" y="3664250"/>
                <a:chExt cx="397025" cy="391525"/>
              </a:xfrm>
            </p:grpSpPr>
            <p:sp>
              <p:nvSpPr>
                <p:cNvPr id="38" name="Shape 38"/>
                <p:cNvSpPr/>
                <p:nvPr/>
              </p:nvSpPr>
              <p:spPr>
                <a:xfrm>
                  <a:off x="3292425" y="3680675"/>
                  <a:ext cx="375100" cy="375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04" h="15004" fill="none" extrusionOk="0">
                      <a:moveTo>
                        <a:pt x="7502" y="1"/>
                      </a:moveTo>
                      <a:lnTo>
                        <a:pt x="7502" y="1"/>
                      </a:lnTo>
                      <a:lnTo>
                        <a:pt x="7112" y="1"/>
                      </a:lnTo>
                      <a:lnTo>
                        <a:pt x="6747" y="50"/>
                      </a:lnTo>
                      <a:lnTo>
                        <a:pt x="6357" y="98"/>
                      </a:lnTo>
                      <a:lnTo>
                        <a:pt x="5992" y="147"/>
                      </a:lnTo>
                      <a:lnTo>
                        <a:pt x="5627" y="244"/>
                      </a:lnTo>
                      <a:lnTo>
                        <a:pt x="5261" y="342"/>
                      </a:lnTo>
                      <a:lnTo>
                        <a:pt x="4921" y="464"/>
                      </a:lnTo>
                      <a:lnTo>
                        <a:pt x="4580" y="585"/>
                      </a:lnTo>
                      <a:lnTo>
                        <a:pt x="4239" y="732"/>
                      </a:lnTo>
                      <a:lnTo>
                        <a:pt x="3922" y="902"/>
                      </a:lnTo>
                      <a:lnTo>
                        <a:pt x="3605" y="1097"/>
                      </a:lnTo>
                      <a:lnTo>
                        <a:pt x="3313" y="1292"/>
                      </a:lnTo>
                      <a:lnTo>
                        <a:pt x="3021" y="1487"/>
                      </a:lnTo>
                      <a:lnTo>
                        <a:pt x="2729" y="1706"/>
                      </a:lnTo>
                      <a:lnTo>
                        <a:pt x="2461" y="1949"/>
                      </a:lnTo>
                      <a:lnTo>
                        <a:pt x="2193" y="2193"/>
                      </a:lnTo>
                      <a:lnTo>
                        <a:pt x="1949" y="2461"/>
                      </a:lnTo>
                      <a:lnTo>
                        <a:pt x="1706" y="2729"/>
                      </a:lnTo>
                      <a:lnTo>
                        <a:pt x="1486" y="3021"/>
                      </a:lnTo>
                      <a:lnTo>
                        <a:pt x="1292" y="3313"/>
                      </a:lnTo>
                      <a:lnTo>
                        <a:pt x="1097" y="3605"/>
                      </a:lnTo>
                      <a:lnTo>
                        <a:pt x="902" y="3922"/>
                      </a:lnTo>
                      <a:lnTo>
                        <a:pt x="731" y="4239"/>
                      </a:lnTo>
                      <a:lnTo>
                        <a:pt x="585" y="4580"/>
                      </a:lnTo>
                      <a:lnTo>
                        <a:pt x="464" y="4921"/>
                      </a:lnTo>
                      <a:lnTo>
                        <a:pt x="342" y="5262"/>
                      </a:lnTo>
                      <a:lnTo>
                        <a:pt x="244" y="5627"/>
                      </a:lnTo>
                      <a:lnTo>
                        <a:pt x="147" y="5992"/>
                      </a:lnTo>
                      <a:lnTo>
                        <a:pt x="98" y="6358"/>
                      </a:lnTo>
                      <a:lnTo>
                        <a:pt x="50" y="6747"/>
                      </a:lnTo>
                      <a:lnTo>
                        <a:pt x="1" y="7113"/>
                      </a:lnTo>
                      <a:lnTo>
                        <a:pt x="1" y="7502"/>
                      </a:lnTo>
                      <a:lnTo>
                        <a:pt x="1" y="7502"/>
                      </a:lnTo>
                      <a:lnTo>
                        <a:pt x="1" y="7892"/>
                      </a:lnTo>
                      <a:lnTo>
                        <a:pt x="50" y="8257"/>
                      </a:lnTo>
                      <a:lnTo>
                        <a:pt x="98" y="8647"/>
                      </a:lnTo>
                      <a:lnTo>
                        <a:pt x="147" y="9012"/>
                      </a:lnTo>
                      <a:lnTo>
                        <a:pt x="244" y="9378"/>
                      </a:lnTo>
                      <a:lnTo>
                        <a:pt x="342" y="9743"/>
                      </a:lnTo>
                      <a:lnTo>
                        <a:pt x="464" y="10084"/>
                      </a:lnTo>
                      <a:lnTo>
                        <a:pt x="585" y="10425"/>
                      </a:lnTo>
                      <a:lnTo>
                        <a:pt x="731" y="10766"/>
                      </a:lnTo>
                      <a:lnTo>
                        <a:pt x="902" y="11082"/>
                      </a:lnTo>
                      <a:lnTo>
                        <a:pt x="1097" y="11399"/>
                      </a:lnTo>
                      <a:lnTo>
                        <a:pt x="1292" y="11691"/>
                      </a:lnTo>
                      <a:lnTo>
                        <a:pt x="1486" y="11984"/>
                      </a:lnTo>
                      <a:lnTo>
                        <a:pt x="1706" y="12276"/>
                      </a:lnTo>
                      <a:lnTo>
                        <a:pt x="1949" y="12544"/>
                      </a:lnTo>
                      <a:lnTo>
                        <a:pt x="2193" y="12812"/>
                      </a:lnTo>
                      <a:lnTo>
                        <a:pt x="2461" y="13055"/>
                      </a:lnTo>
                      <a:lnTo>
                        <a:pt x="2729" y="13299"/>
                      </a:lnTo>
                      <a:lnTo>
                        <a:pt x="3021" y="13518"/>
                      </a:lnTo>
                      <a:lnTo>
                        <a:pt x="3313" y="13713"/>
                      </a:lnTo>
                      <a:lnTo>
                        <a:pt x="3605" y="13908"/>
                      </a:lnTo>
                      <a:lnTo>
                        <a:pt x="3922" y="14102"/>
                      </a:lnTo>
                      <a:lnTo>
                        <a:pt x="4239" y="14273"/>
                      </a:lnTo>
                      <a:lnTo>
                        <a:pt x="4580" y="14419"/>
                      </a:lnTo>
                      <a:lnTo>
                        <a:pt x="4921" y="14541"/>
                      </a:lnTo>
                      <a:lnTo>
                        <a:pt x="5261" y="14663"/>
                      </a:lnTo>
                      <a:lnTo>
                        <a:pt x="5627" y="14760"/>
                      </a:lnTo>
                      <a:lnTo>
                        <a:pt x="5992" y="14857"/>
                      </a:lnTo>
                      <a:lnTo>
                        <a:pt x="6357" y="14906"/>
                      </a:lnTo>
                      <a:lnTo>
                        <a:pt x="6747" y="14955"/>
                      </a:lnTo>
                      <a:lnTo>
                        <a:pt x="7112" y="15004"/>
                      </a:lnTo>
                      <a:lnTo>
                        <a:pt x="7502" y="15004"/>
                      </a:lnTo>
                      <a:lnTo>
                        <a:pt x="7502" y="15004"/>
                      </a:lnTo>
                      <a:lnTo>
                        <a:pt x="7892" y="15004"/>
                      </a:lnTo>
                      <a:lnTo>
                        <a:pt x="8257" y="14955"/>
                      </a:lnTo>
                      <a:lnTo>
                        <a:pt x="8647" y="14906"/>
                      </a:lnTo>
                      <a:lnTo>
                        <a:pt x="9012" y="14857"/>
                      </a:lnTo>
                      <a:lnTo>
                        <a:pt x="9377" y="14760"/>
                      </a:lnTo>
                      <a:lnTo>
                        <a:pt x="9743" y="14663"/>
                      </a:lnTo>
                      <a:lnTo>
                        <a:pt x="10084" y="14541"/>
                      </a:lnTo>
                      <a:lnTo>
                        <a:pt x="10425" y="14419"/>
                      </a:lnTo>
                      <a:lnTo>
                        <a:pt x="10766" y="14273"/>
                      </a:lnTo>
                      <a:lnTo>
                        <a:pt x="11082" y="14102"/>
                      </a:lnTo>
                      <a:lnTo>
                        <a:pt x="11399" y="13908"/>
                      </a:lnTo>
                      <a:lnTo>
                        <a:pt x="11691" y="13713"/>
                      </a:lnTo>
                      <a:lnTo>
                        <a:pt x="11983" y="13518"/>
                      </a:lnTo>
                      <a:lnTo>
                        <a:pt x="12276" y="13299"/>
                      </a:lnTo>
                      <a:lnTo>
                        <a:pt x="12544" y="13055"/>
                      </a:lnTo>
                      <a:lnTo>
                        <a:pt x="12812" y="12812"/>
                      </a:lnTo>
                      <a:lnTo>
                        <a:pt x="13055" y="12544"/>
                      </a:lnTo>
                      <a:lnTo>
                        <a:pt x="13299" y="12276"/>
                      </a:lnTo>
                      <a:lnTo>
                        <a:pt x="13518" y="11984"/>
                      </a:lnTo>
                      <a:lnTo>
                        <a:pt x="13713" y="11691"/>
                      </a:lnTo>
                      <a:lnTo>
                        <a:pt x="13907" y="11399"/>
                      </a:lnTo>
                      <a:lnTo>
                        <a:pt x="14102" y="11082"/>
                      </a:lnTo>
                      <a:lnTo>
                        <a:pt x="14273" y="10766"/>
                      </a:lnTo>
                      <a:lnTo>
                        <a:pt x="14419" y="10425"/>
                      </a:lnTo>
                      <a:lnTo>
                        <a:pt x="14541" y="10084"/>
                      </a:lnTo>
                      <a:lnTo>
                        <a:pt x="14662" y="9743"/>
                      </a:lnTo>
                      <a:lnTo>
                        <a:pt x="14760" y="9378"/>
                      </a:lnTo>
                      <a:lnTo>
                        <a:pt x="14857" y="9012"/>
                      </a:lnTo>
                      <a:lnTo>
                        <a:pt x="14906" y="8647"/>
                      </a:lnTo>
                      <a:lnTo>
                        <a:pt x="14955" y="8257"/>
                      </a:lnTo>
                      <a:lnTo>
                        <a:pt x="15003" y="7892"/>
                      </a:lnTo>
                      <a:lnTo>
                        <a:pt x="15003" y="7502"/>
                      </a:lnTo>
                      <a:lnTo>
                        <a:pt x="7502" y="7502"/>
                      </a:lnTo>
                      <a:lnTo>
                        <a:pt x="7502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9" name="Shape 39"/>
                <p:cNvSpPr/>
                <p:nvPr/>
              </p:nvSpPr>
              <p:spPr>
                <a:xfrm>
                  <a:off x="3504325" y="3664250"/>
                  <a:ext cx="131525" cy="1534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261" h="6138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90" y="25"/>
                      </a:lnTo>
                      <a:lnTo>
                        <a:pt x="780" y="98"/>
                      </a:lnTo>
                      <a:lnTo>
                        <a:pt x="1169" y="171"/>
                      </a:lnTo>
                      <a:lnTo>
                        <a:pt x="1559" y="268"/>
                      </a:lnTo>
                      <a:lnTo>
                        <a:pt x="1924" y="414"/>
                      </a:lnTo>
                      <a:lnTo>
                        <a:pt x="2314" y="560"/>
                      </a:lnTo>
                      <a:lnTo>
                        <a:pt x="2655" y="731"/>
                      </a:lnTo>
                      <a:lnTo>
                        <a:pt x="3020" y="901"/>
                      </a:lnTo>
                      <a:lnTo>
                        <a:pt x="3020" y="901"/>
                      </a:lnTo>
                      <a:lnTo>
                        <a:pt x="3337" y="1121"/>
                      </a:lnTo>
                      <a:lnTo>
                        <a:pt x="3654" y="1340"/>
                      </a:lnTo>
                      <a:lnTo>
                        <a:pt x="3946" y="1559"/>
                      </a:lnTo>
                      <a:lnTo>
                        <a:pt x="4238" y="1803"/>
                      </a:lnTo>
                      <a:lnTo>
                        <a:pt x="4530" y="2070"/>
                      </a:lnTo>
                      <a:lnTo>
                        <a:pt x="4774" y="2363"/>
                      </a:lnTo>
                      <a:lnTo>
                        <a:pt x="5017" y="2655"/>
                      </a:lnTo>
                      <a:lnTo>
                        <a:pt x="5261" y="2972"/>
                      </a:lnTo>
                      <a:lnTo>
                        <a:pt x="0" y="61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40" name="Shape 40"/>
                <p:cNvSpPr/>
                <p:nvPr/>
              </p:nvSpPr>
              <p:spPr>
                <a:xfrm>
                  <a:off x="3501875" y="3749500"/>
                  <a:ext cx="187575" cy="96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03" h="3873" fill="none" extrusionOk="0">
                      <a:moveTo>
                        <a:pt x="6431" y="0"/>
                      </a:moveTo>
                      <a:lnTo>
                        <a:pt x="1" y="3872"/>
                      </a:lnTo>
                      <a:lnTo>
                        <a:pt x="7502" y="3872"/>
                      </a:lnTo>
                      <a:lnTo>
                        <a:pt x="7502" y="3872"/>
                      </a:lnTo>
                      <a:lnTo>
                        <a:pt x="7478" y="3337"/>
                      </a:lnTo>
                      <a:lnTo>
                        <a:pt x="7429" y="2825"/>
                      </a:lnTo>
                      <a:lnTo>
                        <a:pt x="7332" y="2314"/>
                      </a:lnTo>
                      <a:lnTo>
                        <a:pt x="7210" y="1827"/>
                      </a:lnTo>
                      <a:lnTo>
                        <a:pt x="7064" y="1340"/>
                      </a:lnTo>
                      <a:lnTo>
                        <a:pt x="6893" y="877"/>
                      </a:lnTo>
                      <a:lnTo>
                        <a:pt x="6674" y="438"/>
                      </a:lnTo>
                      <a:lnTo>
                        <a:pt x="6431" y="0"/>
                      </a:lnTo>
                      <a:lnTo>
                        <a:pt x="6431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41" name="Shape 41"/>
            <p:cNvGrpSpPr/>
            <p:nvPr/>
          </p:nvGrpSpPr>
          <p:grpSpPr>
            <a:xfrm>
              <a:off x="285115" y="1470448"/>
              <a:ext cx="3894631" cy="342399"/>
              <a:chOff x="176104" y="1851448"/>
              <a:chExt cx="3894631" cy="342399"/>
            </a:xfrm>
          </p:grpSpPr>
          <p:grpSp>
            <p:nvGrpSpPr>
              <p:cNvPr id="42" name="Shape 42"/>
              <p:cNvGrpSpPr/>
              <p:nvPr/>
            </p:nvGrpSpPr>
            <p:grpSpPr>
              <a:xfrm>
                <a:off x="2023106" y="1859895"/>
                <a:ext cx="345971" cy="325505"/>
                <a:chOff x="5972700" y="2330200"/>
                <a:chExt cx="411625" cy="387275"/>
              </a:xfrm>
            </p:grpSpPr>
            <p:sp>
              <p:nvSpPr>
                <p:cNvPr id="43" name="Shape 43"/>
                <p:cNvSpPr/>
                <p:nvPr/>
              </p:nvSpPr>
              <p:spPr>
                <a:xfrm>
                  <a:off x="5972700" y="2476950"/>
                  <a:ext cx="98050" cy="219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22" h="8793" fill="none" extrusionOk="0">
                      <a:moveTo>
                        <a:pt x="0" y="0"/>
                      </a:moveTo>
                      <a:lnTo>
                        <a:pt x="0" y="8792"/>
                      </a:lnTo>
                      <a:lnTo>
                        <a:pt x="3921" y="8792"/>
                      </a:lnTo>
                      <a:lnTo>
                        <a:pt x="3921" y="0"/>
                      </a:lnTo>
                      <a:lnTo>
                        <a:pt x="0" y="0"/>
                      </a:lnTo>
                      <a:close/>
                      <a:moveTo>
                        <a:pt x="2411" y="2411"/>
                      </a:moveTo>
                      <a:lnTo>
                        <a:pt x="2411" y="2411"/>
                      </a:lnTo>
                      <a:lnTo>
                        <a:pt x="2265" y="2387"/>
                      </a:lnTo>
                      <a:lnTo>
                        <a:pt x="2143" y="2363"/>
                      </a:lnTo>
                      <a:lnTo>
                        <a:pt x="2022" y="2290"/>
                      </a:lnTo>
                      <a:lnTo>
                        <a:pt x="1924" y="2216"/>
                      </a:lnTo>
                      <a:lnTo>
                        <a:pt x="1827" y="2095"/>
                      </a:lnTo>
                      <a:lnTo>
                        <a:pt x="1754" y="1973"/>
                      </a:lnTo>
                      <a:lnTo>
                        <a:pt x="1729" y="1851"/>
                      </a:lnTo>
                      <a:lnTo>
                        <a:pt x="1705" y="1705"/>
                      </a:lnTo>
                      <a:lnTo>
                        <a:pt x="1705" y="1705"/>
                      </a:lnTo>
                      <a:lnTo>
                        <a:pt x="1729" y="1559"/>
                      </a:lnTo>
                      <a:lnTo>
                        <a:pt x="1754" y="1437"/>
                      </a:lnTo>
                      <a:lnTo>
                        <a:pt x="1827" y="1315"/>
                      </a:lnTo>
                      <a:lnTo>
                        <a:pt x="1924" y="1218"/>
                      </a:lnTo>
                      <a:lnTo>
                        <a:pt x="2022" y="1120"/>
                      </a:lnTo>
                      <a:lnTo>
                        <a:pt x="2143" y="1072"/>
                      </a:lnTo>
                      <a:lnTo>
                        <a:pt x="2265" y="1023"/>
                      </a:lnTo>
                      <a:lnTo>
                        <a:pt x="2411" y="999"/>
                      </a:lnTo>
                      <a:lnTo>
                        <a:pt x="2411" y="999"/>
                      </a:lnTo>
                      <a:lnTo>
                        <a:pt x="2557" y="1023"/>
                      </a:lnTo>
                      <a:lnTo>
                        <a:pt x="2679" y="1072"/>
                      </a:lnTo>
                      <a:lnTo>
                        <a:pt x="2801" y="1120"/>
                      </a:lnTo>
                      <a:lnTo>
                        <a:pt x="2898" y="1218"/>
                      </a:lnTo>
                      <a:lnTo>
                        <a:pt x="2996" y="1315"/>
                      </a:lnTo>
                      <a:lnTo>
                        <a:pt x="3069" y="1437"/>
                      </a:lnTo>
                      <a:lnTo>
                        <a:pt x="3093" y="1559"/>
                      </a:lnTo>
                      <a:lnTo>
                        <a:pt x="3118" y="1705"/>
                      </a:lnTo>
                      <a:lnTo>
                        <a:pt x="3118" y="1705"/>
                      </a:lnTo>
                      <a:lnTo>
                        <a:pt x="3093" y="1851"/>
                      </a:lnTo>
                      <a:lnTo>
                        <a:pt x="3069" y="1973"/>
                      </a:lnTo>
                      <a:lnTo>
                        <a:pt x="2996" y="2095"/>
                      </a:lnTo>
                      <a:lnTo>
                        <a:pt x="2898" y="2216"/>
                      </a:lnTo>
                      <a:lnTo>
                        <a:pt x="2801" y="2290"/>
                      </a:lnTo>
                      <a:lnTo>
                        <a:pt x="2679" y="2363"/>
                      </a:lnTo>
                      <a:lnTo>
                        <a:pt x="2557" y="2387"/>
                      </a:lnTo>
                      <a:lnTo>
                        <a:pt x="2411" y="2411"/>
                      </a:lnTo>
                      <a:lnTo>
                        <a:pt x="2411" y="241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44" name="Shape 44"/>
                <p:cNvSpPr/>
                <p:nvPr/>
              </p:nvSpPr>
              <p:spPr>
                <a:xfrm>
                  <a:off x="6078025" y="2330200"/>
                  <a:ext cx="306300" cy="3872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252" h="15491" fill="none" extrusionOk="0">
                      <a:moveTo>
                        <a:pt x="1" y="13396"/>
                      </a:moveTo>
                      <a:lnTo>
                        <a:pt x="1511" y="13396"/>
                      </a:lnTo>
                      <a:lnTo>
                        <a:pt x="1511" y="13396"/>
                      </a:lnTo>
                      <a:lnTo>
                        <a:pt x="1998" y="13639"/>
                      </a:lnTo>
                      <a:lnTo>
                        <a:pt x="2680" y="13932"/>
                      </a:lnTo>
                      <a:lnTo>
                        <a:pt x="3556" y="14273"/>
                      </a:lnTo>
                      <a:lnTo>
                        <a:pt x="4531" y="14638"/>
                      </a:lnTo>
                      <a:lnTo>
                        <a:pt x="5578" y="14955"/>
                      </a:lnTo>
                      <a:lnTo>
                        <a:pt x="6114" y="15101"/>
                      </a:lnTo>
                      <a:lnTo>
                        <a:pt x="6650" y="15222"/>
                      </a:lnTo>
                      <a:lnTo>
                        <a:pt x="7161" y="15344"/>
                      </a:lnTo>
                      <a:lnTo>
                        <a:pt x="7672" y="15417"/>
                      </a:lnTo>
                      <a:lnTo>
                        <a:pt x="8135" y="15466"/>
                      </a:lnTo>
                      <a:lnTo>
                        <a:pt x="8598" y="15490"/>
                      </a:lnTo>
                      <a:lnTo>
                        <a:pt x="8598" y="15490"/>
                      </a:lnTo>
                      <a:lnTo>
                        <a:pt x="9377" y="15490"/>
                      </a:lnTo>
                      <a:lnTo>
                        <a:pt x="9791" y="15466"/>
                      </a:lnTo>
                      <a:lnTo>
                        <a:pt x="10181" y="15417"/>
                      </a:lnTo>
                      <a:lnTo>
                        <a:pt x="10522" y="15320"/>
                      </a:lnTo>
                      <a:lnTo>
                        <a:pt x="10692" y="15271"/>
                      </a:lnTo>
                      <a:lnTo>
                        <a:pt x="10814" y="15222"/>
                      </a:lnTo>
                      <a:lnTo>
                        <a:pt x="10936" y="15149"/>
                      </a:lnTo>
                      <a:lnTo>
                        <a:pt x="11033" y="15052"/>
                      </a:lnTo>
                      <a:lnTo>
                        <a:pt x="11082" y="14955"/>
                      </a:lnTo>
                      <a:lnTo>
                        <a:pt x="11131" y="14833"/>
                      </a:lnTo>
                      <a:lnTo>
                        <a:pt x="11204" y="14126"/>
                      </a:lnTo>
                      <a:lnTo>
                        <a:pt x="11204" y="14126"/>
                      </a:lnTo>
                      <a:lnTo>
                        <a:pt x="11180" y="13956"/>
                      </a:lnTo>
                      <a:lnTo>
                        <a:pt x="11131" y="13810"/>
                      </a:lnTo>
                      <a:lnTo>
                        <a:pt x="11033" y="13664"/>
                      </a:lnTo>
                      <a:lnTo>
                        <a:pt x="10887" y="13542"/>
                      </a:lnTo>
                      <a:lnTo>
                        <a:pt x="10887" y="13542"/>
                      </a:lnTo>
                      <a:lnTo>
                        <a:pt x="11009" y="13518"/>
                      </a:lnTo>
                      <a:lnTo>
                        <a:pt x="11131" y="13469"/>
                      </a:lnTo>
                      <a:lnTo>
                        <a:pt x="11253" y="13420"/>
                      </a:lnTo>
                      <a:lnTo>
                        <a:pt x="11350" y="13323"/>
                      </a:lnTo>
                      <a:lnTo>
                        <a:pt x="11423" y="13225"/>
                      </a:lnTo>
                      <a:lnTo>
                        <a:pt x="11496" y="13104"/>
                      </a:lnTo>
                      <a:lnTo>
                        <a:pt x="11545" y="12957"/>
                      </a:lnTo>
                      <a:lnTo>
                        <a:pt x="11569" y="12836"/>
                      </a:lnTo>
                      <a:lnTo>
                        <a:pt x="11642" y="11959"/>
                      </a:lnTo>
                      <a:lnTo>
                        <a:pt x="11642" y="11959"/>
                      </a:lnTo>
                      <a:lnTo>
                        <a:pt x="11642" y="11837"/>
                      </a:lnTo>
                      <a:lnTo>
                        <a:pt x="11642" y="11740"/>
                      </a:lnTo>
                      <a:lnTo>
                        <a:pt x="11618" y="11618"/>
                      </a:lnTo>
                      <a:lnTo>
                        <a:pt x="11569" y="11521"/>
                      </a:lnTo>
                      <a:lnTo>
                        <a:pt x="11447" y="11350"/>
                      </a:lnTo>
                      <a:lnTo>
                        <a:pt x="11374" y="11277"/>
                      </a:lnTo>
                      <a:lnTo>
                        <a:pt x="11301" y="11204"/>
                      </a:lnTo>
                      <a:lnTo>
                        <a:pt x="11301" y="11204"/>
                      </a:lnTo>
                      <a:lnTo>
                        <a:pt x="11423" y="11180"/>
                      </a:lnTo>
                      <a:lnTo>
                        <a:pt x="11521" y="11131"/>
                      </a:lnTo>
                      <a:lnTo>
                        <a:pt x="11618" y="11058"/>
                      </a:lnTo>
                      <a:lnTo>
                        <a:pt x="11715" y="10960"/>
                      </a:lnTo>
                      <a:lnTo>
                        <a:pt x="11788" y="10863"/>
                      </a:lnTo>
                      <a:lnTo>
                        <a:pt x="11837" y="10766"/>
                      </a:lnTo>
                      <a:lnTo>
                        <a:pt x="11886" y="10644"/>
                      </a:lnTo>
                      <a:lnTo>
                        <a:pt x="11910" y="10498"/>
                      </a:lnTo>
                      <a:lnTo>
                        <a:pt x="11983" y="9645"/>
                      </a:lnTo>
                      <a:lnTo>
                        <a:pt x="11983" y="9645"/>
                      </a:lnTo>
                      <a:lnTo>
                        <a:pt x="11983" y="9523"/>
                      </a:lnTo>
                      <a:lnTo>
                        <a:pt x="11983" y="9402"/>
                      </a:lnTo>
                      <a:lnTo>
                        <a:pt x="11959" y="9280"/>
                      </a:lnTo>
                      <a:lnTo>
                        <a:pt x="11910" y="9182"/>
                      </a:lnTo>
                      <a:lnTo>
                        <a:pt x="11861" y="9085"/>
                      </a:lnTo>
                      <a:lnTo>
                        <a:pt x="11788" y="9012"/>
                      </a:lnTo>
                      <a:lnTo>
                        <a:pt x="11715" y="8939"/>
                      </a:lnTo>
                      <a:lnTo>
                        <a:pt x="11618" y="8866"/>
                      </a:lnTo>
                      <a:lnTo>
                        <a:pt x="11618" y="8866"/>
                      </a:lnTo>
                      <a:lnTo>
                        <a:pt x="11715" y="8841"/>
                      </a:lnTo>
                      <a:lnTo>
                        <a:pt x="11813" y="8768"/>
                      </a:lnTo>
                      <a:lnTo>
                        <a:pt x="11910" y="8695"/>
                      </a:lnTo>
                      <a:lnTo>
                        <a:pt x="11983" y="8622"/>
                      </a:lnTo>
                      <a:lnTo>
                        <a:pt x="12056" y="8525"/>
                      </a:lnTo>
                      <a:lnTo>
                        <a:pt x="12105" y="8427"/>
                      </a:lnTo>
                      <a:lnTo>
                        <a:pt x="12129" y="8306"/>
                      </a:lnTo>
                      <a:lnTo>
                        <a:pt x="12154" y="8184"/>
                      </a:lnTo>
                      <a:lnTo>
                        <a:pt x="12251" y="7307"/>
                      </a:lnTo>
                      <a:lnTo>
                        <a:pt x="12251" y="7307"/>
                      </a:lnTo>
                      <a:lnTo>
                        <a:pt x="12227" y="7185"/>
                      </a:lnTo>
                      <a:lnTo>
                        <a:pt x="12202" y="7064"/>
                      </a:lnTo>
                      <a:lnTo>
                        <a:pt x="12154" y="6966"/>
                      </a:lnTo>
                      <a:lnTo>
                        <a:pt x="12105" y="6869"/>
                      </a:lnTo>
                      <a:lnTo>
                        <a:pt x="12032" y="6771"/>
                      </a:lnTo>
                      <a:lnTo>
                        <a:pt x="11935" y="6698"/>
                      </a:lnTo>
                      <a:lnTo>
                        <a:pt x="11715" y="6552"/>
                      </a:lnTo>
                      <a:lnTo>
                        <a:pt x="11472" y="6430"/>
                      </a:lnTo>
                      <a:lnTo>
                        <a:pt x="11180" y="6333"/>
                      </a:lnTo>
                      <a:lnTo>
                        <a:pt x="10863" y="6260"/>
                      </a:lnTo>
                      <a:lnTo>
                        <a:pt x="10546" y="6211"/>
                      </a:lnTo>
                      <a:lnTo>
                        <a:pt x="10546" y="6211"/>
                      </a:lnTo>
                      <a:lnTo>
                        <a:pt x="9864" y="6114"/>
                      </a:lnTo>
                      <a:lnTo>
                        <a:pt x="8817" y="6016"/>
                      </a:lnTo>
                      <a:lnTo>
                        <a:pt x="7575" y="5943"/>
                      </a:lnTo>
                      <a:lnTo>
                        <a:pt x="6309" y="5870"/>
                      </a:lnTo>
                      <a:lnTo>
                        <a:pt x="6309" y="5870"/>
                      </a:lnTo>
                      <a:lnTo>
                        <a:pt x="6479" y="5578"/>
                      </a:lnTo>
                      <a:lnTo>
                        <a:pt x="6625" y="5237"/>
                      </a:lnTo>
                      <a:lnTo>
                        <a:pt x="6771" y="4872"/>
                      </a:lnTo>
                      <a:lnTo>
                        <a:pt x="6869" y="4482"/>
                      </a:lnTo>
                      <a:lnTo>
                        <a:pt x="6966" y="4092"/>
                      </a:lnTo>
                      <a:lnTo>
                        <a:pt x="7064" y="3678"/>
                      </a:lnTo>
                      <a:lnTo>
                        <a:pt x="7161" y="2875"/>
                      </a:lnTo>
                      <a:lnTo>
                        <a:pt x="7234" y="2144"/>
                      </a:lnTo>
                      <a:lnTo>
                        <a:pt x="7283" y="1535"/>
                      </a:lnTo>
                      <a:lnTo>
                        <a:pt x="7283" y="975"/>
                      </a:lnTo>
                      <a:lnTo>
                        <a:pt x="7283" y="975"/>
                      </a:lnTo>
                      <a:lnTo>
                        <a:pt x="7283" y="804"/>
                      </a:lnTo>
                      <a:lnTo>
                        <a:pt x="7210" y="609"/>
                      </a:lnTo>
                      <a:lnTo>
                        <a:pt x="7137" y="463"/>
                      </a:lnTo>
                      <a:lnTo>
                        <a:pt x="7015" y="317"/>
                      </a:lnTo>
                      <a:lnTo>
                        <a:pt x="6869" y="171"/>
                      </a:lnTo>
                      <a:lnTo>
                        <a:pt x="6698" y="98"/>
                      </a:lnTo>
                      <a:lnTo>
                        <a:pt x="6503" y="25"/>
                      </a:lnTo>
                      <a:lnTo>
                        <a:pt x="6309" y="1"/>
                      </a:lnTo>
                      <a:lnTo>
                        <a:pt x="6309" y="1"/>
                      </a:lnTo>
                      <a:lnTo>
                        <a:pt x="5943" y="25"/>
                      </a:lnTo>
                      <a:lnTo>
                        <a:pt x="5700" y="74"/>
                      </a:lnTo>
                      <a:lnTo>
                        <a:pt x="5505" y="147"/>
                      </a:lnTo>
                      <a:lnTo>
                        <a:pt x="5359" y="220"/>
                      </a:lnTo>
                      <a:lnTo>
                        <a:pt x="5359" y="220"/>
                      </a:lnTo>
                      <a:lnTo>
                        <a:pt x="4969" y="1462"/>
                      </a:lnTo>
                      <a:lnTo>
                        <a:pt x="4774" y="2022"/>
                      </a:lnTo>
                      <a:lnTo>
                        <a:pt x="4579" y="2534"/>
                      </a:lnTo>
                      <a:lnTo>
                        <a:pt x="4385" y="2996"/>
                      </a:lnTo>
                      <a:lnTo>
                        <a:pt x="4190" y="3386"/>
                      </a:lnTo>
                      <a:lnTo>
                        <a:pt x="4019" y="3678"/>
                      </a:lnTo>
                      <a:lnTo>
                        <a:pt x="3873" y="3922"/>
                      </a:lnTo>
                      <a:lnTo>
                        <a:pt x="3873" y="3922"/>
                      </a:lnTo>
                      <a:lnTo>
                        <a:pt x="3654" y="4141"/>
                      </a:lnTo>
                      <a:lnTo>
                        <a:pt x="3313" y="4482"/>
                      </a:lnTo>
                      <a:lnTo>
                        <a:pt x="2509" y="5237"/>
                      </a:lnTo>
                      <a:lnTo>
                        <a:pt x="1438" y="6211"/>
                      </a:lnTo>
                      <a:lnTo>
                        <a:pt x="1" y="621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45" name="Shape 45"/>
              <p:cNvGrpSpPr/>
              <p:nvPr/>
            </p:nvGrpSpPr>
            <p:grpSpPr>
              <a:xfrm>
                <a:off x="1093458" y="1865779"/>
                <a:ext cx="353136" cy="313738"/>
                <a:chOff x="5292575" y="3681900"/>
                <a:chExt cx="420150" cy="373275"/>
              </a:xfrm>
            </p:grpSpPr>
            <p:sp>
              <p:nvSpPr>
                <p:cNvPr id="46" name="Shape 46"/>
                <p:cNvSpPr/>
                <p:nvPr/>
              </p:nvSpPr>
              <p:spPr>
                <a:xfrm>
                  <a:off x="5292575" y="3706875"/>
                  <a:ext cx="420150" cy="2667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06" h="10668" fill="none" extrusionOk="0">
                      <a:moveTo>
                        <a:pt x="16319" y="0"/>
                      </a:moveTo>
                      <a:lnTo>
                        <a:pt x="488" y="0"/>
                      </a:lnTo>
                      <a:lnTo>
                        <a:pt x="488" y="0"/>
                      </a:lnTo>
                      <a:lnTo>
                        <a:pt x="390" y="0"/>
                      </a:lnTo>
                      <a:lnTo>
                        <a:pt x="293" y="25"/>
                      </a:lnTo>
                      <a:lnTo>
                        <a:pt x="196" y="73"/>
                      </a:lnTo>
                      <a:lnTo>
                        <a:pt x="123" y="146"/>
                      </a:lnTo>
                      <a:lnTo>
                        <a:pt x="74" y="219"/>
                      </a:lnTo>
                      <a:lnTo>
                        <a:pt x="25" y="292"/>
                      </a:lnTo>
                      <a:lnTo>
                        <a:pt x="1" y="390"/>
                      </a:lnTo>
                      <a:lnTo>
                        <a:pt x="1" y="487"/>
                      </a:lnTo>
                      <a:lnTo>
                        <a:pt x="1" y="10181"/>
                      </a:lnTo>
                      <a:lnTo>
                        <a:pt x="1" y="10181"/>
                      </a:lnTo>
                      <a:lnTo>
                        <a:pt x="1" y="10278"/>
                      </a:lnTo>
                      <a:lnTo>
                        <a:pt x="25" y="10375"/>
                      </a:lnTo>
                      <a:lnTo>
                        <a:pt x="74" y="10448"/>
                      </a:lnTo>
                      <a:lnTo>
                        <a:pt x="123" y="10522"/>
                      </a:lnTo>
                      <a:lnTo>
                        <a:pt x="196" y="10570"/>
                      </a:lnTo>
                      <a:lnTo>
                        <a:pt x="293" y="10619"/>
                      </a:lnTo>
                      <a:lnTo>
                        <a:pt x="390" y="10643"/>
                      </a:lnTo>
                      <a:lnTo>
                        <a:pt x="488" y="10668"/>
                      </a:lnTo>
                      <a:lnTo>
                        <a:pt x="16319" y="10668"/>
                      </a:lnTo>
                      <a:lnTo>
                        <a:pt x="16319" y="10668"/>
                      </a:lnTo>
                      <a:lnTo>
                        <a:pt x="16416" y="10643"/>
                      </a:lnTo>
                      <a:lnTo>
                        <a:pt x="16513" y="10619"/>
                      </a:lnTo>
                      <a:lnTo>
                        <a:pt x="16611" y="10570"/>
                      </a:lnTo>
                      <a:lnTo>
                        <a:pt x="16684" y="10522"/>
                      </a:lnTo>
                      <a:lnTo>
                        <a:pt x="16733" y="10448"/>
                      </a:lnTo>
                      <a:lnTo>
                        <a:pt x="16781" y="10375"/>
                      </a:lnTo>
                      <a:lnTo>
                        <a:pt x="16806" y="10278"/>
                      </a:lnTo>
                      <a:lnTo>
                        <a:pt x="16806" y="10181"/>
                      </a:lnTo>
                      <a:lnTo>
                        <a:pt x="16806" y="487"/>
                      </a:lnTo>
                      <a:lnTo>
                        <a:pt x="16806" y="487"/>
                      </a:lnTo>
                      <a:lnTo>
                        <a:pt x="16806" y="390"/>
                      </a:lnTo>
                      <a:lnTo>
                        <a:pt x="16781" y="292"/>
                      </a:lnTo>
                      <a:lnTo>
                        <a:pt x="16733" y="219"/>
                      </a:lnTo>
                      <a:lnTo>
                        <a:pt x="16684" y="146"/>
                      </a:lnTo>
                      <a:lnTo>
                        <a:pt x="16611" y="73"/>
                      </a:lnTo>
                      <a:lnTo>
                        <a:pt x="16513" y="25"/>
                      </a:lnTo>
                      <a:lnTo>
                        <a:pt x="16416" y="0"/>
                      </a:lnTo>
                      <a:lnTo>
                        <a:pt x="16319" y="0"/>
                      </a:lnTo>
                      <a:lnTo>
                        <a:pt x="16319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47" name="Shape 47"/>
                <p:cNvSpPr/>
                <p:nvPr/>
              </p:nvSpPr>
              <p:spPr>
                <a:xfrm>
                  <a:off x="5490475" y="3681900"/>
                  <a:ext cx="24375" cy="25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75" h="1000" fill="none" extrusionOk="0">
                      <a:moveTo>
                        <a:pt x="974" y="999"/>
                      </a:moveTo>
                      <a:lnTo>
                        <a:pt x="974" y="488"/>
                      </a:lnTo>
                      <a:lnTo>
                        <a:pt x="974" y="488"/>
                      </a:lnTo>
                      <a:lnTo>
                        <a:pt x="974" y="390"/>
                      </a:lnTo>
                      <a:lnTo>
                        <a:pt x="926" y="293"/>
                      </a:lnTo>
                      <a:lnTo>
                        <a:pt x="901" y="220"/>
                      </a:lnTo>
                      <a:lnTo>
                        <a:pt x="828" y="147"/>
                      </a:lnTo>
                      <a:lnTo>
                        <a:pt x="755" y="74"/>
                      </a:lnTo>
                      <a:lnTo>
                        <a:pt x="682" y="49"/>
                      </a:lnTo>
                      <a:lnTo>
                        <a:pt x="585" y="1"/>
                      </a:lnTo>
                      <a:lnTo>
                        <a:pt x="487" y="1"/>
                      </a:lnTo>
                      <a:lnTo>
                        <a:pt x="487" y="1"/>
                      </a:lnTo>
                      <a:lnTo>
                        <a:pt x="390" y="1"/>
                      </a:lnTo>
                      <a:lnTo>
                        <a:pt x="292" y="49"/>
                      </a:lnTo>
                      <a:lnTo>
                        <a:pt x="219" y="74"/>
                      </a:lnTo>
                      <a:lnTo>
                        <a:pt x="146" y="147"/>
                      </a:lnTo>
                      <a:lnTo>
                        <a:pt x="73" y="220"/>
                      </a:lnTo>
                      <a:lnTo>
                        <a:pt x="49" y="293"/>
                      </a:lnTo>
                      <a:lnTo>
                        <a:pt x="0" y="390"/>
                      </a:lnTo>
                      <a:lnTo>
                        <a:pt x="0" y="488"/>
                      </a:lnTo>
                      <a:lnTo>
                        <a:pt x="0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48" name="Shape 48"/>
                <p:cNvSpPr/>
                <p:nvPr/>
              </p:nvSpPr>
              <p:spPr>
                <a:xfrm>
                  <a:off x="5358350" y="3973550"/>
                  <a:ext cx="60900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6" h="3265" fill="none" extrusionOk="0">
                      <a:moveTo>
                        <a:pt x="1340" y="1"/>
                      </a:moveTo>
                      <a:lnTo>
                        <a:pt x="49" y="2558"/>
                      </a:lnTo>
                      <a:lnTo>
                        <a:pt x="49" y="2558"/>
                      </a:lnTo>
                      <a:lnTo>
                        <a:pt x="24" y="2631"/>
                      </a:lnTo>
                      <a:lnTo>
                        <a:pt x="0" y="2728"/>
                      </a:lnTo>
                      <a:lnTo>
                        <a:pt x="0" y="2826"/>
                      </a:lnTo>
                      <a:lnTo>
                        <a:pt x="24" y="2923"/>
                      </a:lnTo>
                      <a:lnTo>
                        <a:pt x="73" y="2996"/>
                      </a:lnTo>
                      <a:lnTo>
                        <a:pt x="122" y="3094"/>
                      </a:lnTo>
                      <a:lnTo>
                        <a:pt x="195" y="3142"/>
                      </a:lnTo>
                      <a:lnTo>
                        <a:pt x="268" y="3215"/>
                      </a:lnTo>
                      <a:lnTo>
                        <a:pt x="268" y="3215"/>
                      </a:lnTo>
                      <a:lnTo>
                        <a:pt x="390" y="3240"/>
                      </a:lnTo>
                      <a:lnTo>
                        <a:pt x="487" y="3264"/>
                      </a:lnTo>
                      <a:lnTo>
                        <a:pt x="487" y="3264"/>
                      </a:lnTo>
                      <a:lnTo>
                        <a:pt x="633" y="3240"/>
                      </a:lnTo>
                      <a:lnTo>
                        <a:pt x="755" y="3191"/>
                      </a:lnTo>
                      <a:lnTo>
                        <a:pt x="853" y="3094"/>
                      </a:lnTo>
                      <a:lnTo>
                        <a:pt x="926" y="2996"/>
                      </a:lnTo>
                      <a:lnTo>
                        <a:pt x="2436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49" name="Shape 49"/>
                <p:cNvSpPr/>
                <p:nvPr/>
              </p:nvSpPr>
              <p:spPr>
                <a:xfrm>
                  <a:off x="5586050" y="3973550"/>
                  <a:ext cx="60925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7" h="3265" fill="none" extrusionOk="0">
                      <a:moveTo>
                        <a:pt x="1" y="1"/>
                      </a:moveTo>
                      <a:lnTo>
                        <a:pt x="1511" y="2996"/>
                      </a:lnTo>
                      <a:lnTo>
                        <a:pt x="1511" y="2996"/>
                      </a:lnTo>
                      <a:lnTo>
                        <a:pt x="1584" y="3094"/>
                      </a:lnTo>
                      <a:lnTo>
                        <a:pt x="1681" y="3191"/>
                      </a:lnTo>
                      <a:lnTo>
                        <a:pt x="1803" y="3240"/>
                      </a:lnTo>
                      <a:lnTo>
                        <a:pt x="1949" y="3264"/>
                      </a:lnTo>
                      <a:lnTo>
                        <a:pt x="1949" y="3264"/>
                      </a:lnTo>
                      <a:lnTo>
                        <a:pt x="2047" y="3240"/>
                      </a:lnTo>
                      <a:lnTo>
                        <a:pt x="2168" y="3215"/>
                      </a:lnTo>
                      <a:lnTo>
                        <a:pt x="2168" y="3215"/>
                      </a:lnTo>
                      <a:lnTo>
                        <a:pt x="2241" y="3142"/>
                      </a:lnTo>
                      <a:lnTo>
                        <a:pt x="2315" y="3094"/>
                      </a:lnTo>
                      <a:lnTo>
                        <a:pt x="2363" y="2996"/>
                      </a:lnTo>
                      <a:lnTo>
                        <a:pt x="2412" y="2923"/>
                      </a:lnTo>
                      <a:lnTo>
                        <a:pt x="2436" y="2826"/>
                      </a:lnTo>
                      <a:lnTo>
                        <a:pt x="2436" y="2728"/>
                      </a:lnTo>
                      <a:lnTo>
                        <a:pt x="2412" y="2631"/>
                      </a:lnTo>
                      <a:lnTo>
                        <a:pt x="2388" y="2558"/>
                      </a:lnTo>
                      <a:lnTo>
                        <a:pt x="1097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0" name="Shape 50"/>
                <p:cNvSpPr/>
                <p:nvPr/>
              </p:nvSpPr>
              <p:spPr>
                <a:xfrm>
                  <a:off x="5316925" y="3731225"/>
                  <a:ext cx="371450" cy="218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58" h="8720" fill="none" extrusionOk="0">
                      <a:moveTo>
                        <a:pt x="1" y="0"/>
                      </a:moveTo>
                      <a:lnTo>
                        <a:pt x="1" y="8719"/>
                      </a:lnTo>
                      <a:lnTo>
                        <a:pt x="14857" y="8719"/>
                      </a:lnTo>
                      <a:lnTo>
                        <a:pt x="14857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1" name="Shape 51"/>
                <p:cNvSpPr/>
                <p:nvPr/>
              </p:nvSpPr>
              <p:spPr>
                <a:xfrm>
                  <a:off x="5380250" y="3784800"/>
                  <a:ext cx="230200" cy="1157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208" h="4629" fill="none" extrusionOk="0">
                      <a:moveTo>
                        <a:pt x="9207" y="1"/>
                      </a:moveTo>
                      <a:lnTo>
                        <a:pt x="5213" y="3995"/>
                      </a:lnTo>
                      <a:lnTo>
                        <a:pt x="5213" y="3995"/>
                      </a:lnTo>
                      <a:lnTo>
                        <a:pt x="5140" y="4044"/>
                      </a:lnTo>
                      <a:lnTo>
                        <a:pt x="5067" y="4092"/>
                      </a:lnTo>
                      <a:lnTo>
                        <a:pt x="4969" y="4117"/>
                      </a:lnTo>
                      <a:lnTo>
                        <a:pt x="4872" y="4141"/>
                      </a:lnTo>
                      <a:lnTo>
                        <a:pt x="4774" y="4117"/>
                      </a:lnTo>
                      <a:lnTo>
                        <a:pt x="4677" y="4092"/>
                      </a:lnTo>
                      <a:lnTo>
                        <a:pt x="4604" y="4044"/>
                      </a:lnTo>
                      <a:lnTo>
                        <a:pt x="4531" y="3995"/>
                      </a:lnTo>
                      <a:lnTo>
                        <a:pt x="2582" y="2046"/>
                      </a:lnTo>
                      <a:lnTo>
                        <a:pt x="1" y="4628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2" name="Shape 52"/>
                <p:cNvSpPr/>
                <p:nvPr/>
              </p:nvSpPr>
              <p:spPr>
                <a:xfrm>
                  <a:off x="5547700" y="3779925"/>
                  <a:ext cx="68825" cy="68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753" h="2753" fill="none" extrusionOk="0">
                      <a:moveTo>
                        <a:pt x="0" y="1"/>
                      </a:moveTo>
                      <a:lnTo>
                        <a:pt x="2265" y="1"/>
                      </a:lnTo>
                      <a:lnTo>
                        <a:pt x="2265" y="1"/>
                      </a:lnTo>
                      <a:lnTo>
                        <a:pt x="2363" y="1"/>
                      </a:lnTo>
                      <a:lnTo>
                        <a:pt x="2460" y="25"/>
                      </a:lnTo>
                      <a:lnTo>
                        <a:pt x="2533" y="74"/>
                      </a:lnTo>
                      <a:lnTo>
                        <a:pt x="2606" y="147"/>
                      </a:lnTo>
                      <a:lnTo>
                        <a:pt x="2680" y="220"/>
                      </a:lnTo>
                      <a:lnTo>
                        <a:pt x="2728" y="293"/>
                      </a:lnTo>
                      <a:lnTo>
                        <a:pt x="2753" y="390"/>
                      </a:lnTo>
                      <a:lnTo>
                        <a:pt x="2753" y="488"/>
                      </a:lnTo>
                      <a:lnTo>
                        <a:pt x="2753" y="2753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53" name="Shape 53"/>
              <p:cNvSpPr/>
              <p:nvPr/>
            </p:nvSpPr>
            <p:spPr>
              <a:xfrm>
                <a:off x="176104" y="1852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54" name="Shape 54"/>
              <p:cNvGrpSpPr/>
              <p:nvPr/>
            </p:nvGrpSpPr>
            <p:grpSpPr>
              <a:xfrm>
                <a:off x="3738065" y="1856313"/>
                <a:ext cx="332670" cy="332670"/>
                <a:chOff x="6649150" y="309350"/>
                <a:chExt cx="395800" cy="395800"/>
              </a:xfrm>
            </p:grpSpPr>
            <p:sp>
              <p:nvSpPr>
                <p:cNvPr id="55" name="Shape 55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6" name="Shape 56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7" name="Shape 57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8" name="Shape 58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9" name="Shape 59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0" name="Shape 60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1" name="Shape 61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2" name="Shape 62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3" name="Shape 63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4" name="Shape 64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5" name="Shape 65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6" name="Shape 66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7" name="Shape 67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8" name="Shape 68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69" name="Shape 69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0" name="Shape 70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1" name="Shape 71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2" name="Shape 72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3" name="Shape 73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4" name="Shape 74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5" name="Shape 75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6" name="Shape 76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7" name="Shape 77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78" name="Shape 78"/>
              <p:cNvGrpSpPr/>
              <p:nvPr/>
            </p:nvGrpSpPr>
            <p:grpSpPr>
              <a:xfrm>
                <a:off x="2945587" y="1851448"/>
                <a:ext cx="215966" cy="342399"/>
                <a:chOff x="6718575" y="2318625"/>
                <a:chExt cx="256950" cy="407375"/>
              </a:xfrm>
            </p:grpSpPr>
            <p:sp>
              <p:nvSpPr>
                <p:cNvPr id="79" name="Shape 79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0" name="Shape 80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1" name="Shape 81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2" name="Shape 82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3" name="Shape 83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4" name="Shape 84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5" name="Shape 85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6" name="Shape 86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87" name="Shape 87"/>
            <p:cNvGrpSpPr/>
            <p:nvPr/>
          </p:nvGrpSpPr>
          <p:grpSpPr>
            <a:xfrm>
              <a:off x="3832686" y="180463"/>
              <a:ext cx="4766659" cy="1632384"/>
              <a:chOff x="175086" y="180463"/>
              <a:chExt cx="4766659" cy="1632384"/>
            </a:xfrm>
          </p:grpSpPr>
          <p:grpSp>
            <p:nvGrpSpPr>
              <p:cNvPr id="88" name="Shape 88"/>
              <p:cNvGrpSpPr/>
              <p:nvPr/>
            </p:nvGrpSpPr>
            <p:grpSpPr>
              <a:xfrm>
                <a:off x="175086" y="180463"/>
                <a:ext cx="3852689" cy="430924"/>
                <a:chOff x="175086" y="180463"/>
                <a:chExt cx="3852689" cy="430924"/>
              </a:xfrm>
            </p:grpSpPr>
            <p:grpSp>
              <p:nvGrpSpPr>
                <p:cNvPr id="89" name="Shape 89"/>
                <p:cNvGrpSpPr/>
                <p:nvPr/>
              </p:nvGrpSpPr>
              <p:grpSpPr>
                <a:xfrm>
                  <a:off x="175086" y="186861"/>
                  <a:ext cx="342882" cy="418128"/>
                  <a:chOff x="596350" y="929175"/>
                  <a:chExt cx="407950" cy="497475"/>
                </a:xfrm>
              </p:grpSpPr>
              <p:sp>
                <p:nvSpPr>
                  <p:cNvPr id="90" name="Shape 90"/>
                  <p:cNvSpPr/>
                  <p:nvPr/>
                </p:nvSpPr>
                <p:spPr>
                  <a:xfrm>
                    <a:off x="596350" y="953550"/>
                    <a:ext cx="387250" cy="473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490" h="18924" fill="none" extrusionOk="0">
                        <a:moveTo>
                          <a:pt x="15490" y="17828"/>
                        </a:moveTo>
                        <a:lnTo>
                          <a:pt x="15490" y="17828"/>
                        </a:lnTo>
                        <a:lnTo>
                          <a:pt x="15466" y="17998"/>
                        </a:lnTo>
                        <a:lnTo>
                          <a:pt x="15417" y="18169"/>
                        </a:lnTo>
                        <a:lnTo>
                          <a:pt x="15319" y="18364"/>
                        </a:lnTo>
                        <a:lnTo>
                          <a:pt x="15198" y="18534"/>
                        </a:lnTo>
                        <a:lnTo>
                          <a:pt x="15052" y="18680"/>
                        </a:lnTo>
                        <a:lnTo>
                          <a:pt x="14881" y="18802"/>
                        </a:lnTo>
                        <a:lnTo>
                          <a:pt x="14735" y="18900"/>
                        </a:lnTo>
                        <a:lnTo>
                          <a:pt x="14564" y="18924"/>
                        </a:lnTo>
                        <a:lnTo>
                          <a:pt x="1023" y="18924"/>
                        </a:lnTo>
                        <a:lnTo>
                          <a:pt x="1023" y="18924"/>
                        </a:lnTo>
                        <a:lnTo>
                          <a:pt x="853" y="18900"/>
                        </a:lnTo>
                        <a:lnTo>
                          <a:pt x="682" y="18802"/>
                        </a:lnTo>
                        <a:lnTo>
                          <a:pt x="512" y="18680"/>
                        </a:lnTo>
                        <a:lnTo>
                          <a:pt x="341" y="18534"/>
                        </a:lnTo>
                        <a:lnTo>
                          <a:pt x="219" y="18364"/>
                        </a:lnTo>
                        <a:lnTo>
                          <a:pt x="98" y="18169"/>
                        </a:lnTo>
                        <a:lnTo>
                          <a:pt x="25" y="17998"/>
                        </a:lnTo>
                        <a:lnTo>
                          <a:pt x="0" y="17828"/>
                        </a:lnTo>
                        <a:lnTo>
                          <a:pt x="0" y="877"/>
                        </a:lnTo>
                        <a:lnTo>
                          <a:pt x="0" y="877"/>
                        </a:lnTo>
                        <a:lnTo>
                          <a:pt x="25" y="706"/>
                        </a:lnTo>
                        <a:lnTo>
                          <a:pt x="98" y="560"/>
                        </a:lnTo>
                        <a:lnTo>
                          <a:pt x="195" y="414"/>
                        </a:lnTo>
                        <a:lnTo>
                          <a:pt x="341" y="268"/>
                        </a:lnTo>
                        <a:lnTo>
                          <a:pt x="487" y="171"/>
                        </a:lnTo>
                        <a:lnTo>
                          <a:pt x="658" y="73"/>
                        </a:lnTo>
                        <a:lnTo>
                          <a:pt x="828" y="24"/>
                        </a:lnTo>
                        <a:lnTo>
                          <a:pt x="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91" name="Shape 91"/>
                  <p:cNvSpPr/>
                  <p:nvPr/>
                </p:nvSpPr>
                <p:spPr>
                  <a:xfrm>
                    <a:off x="626775" y="929175"/>
                    <a:ext cx="377525" cy="4627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101" h="18511" fill="none" extrusionOk="0">
                        <a:moveTo>
                          <a:pt x="15101" y="3362"/>
                        </a:moveTo>
                        <a:lnTo>
                          <a:pt x="15101" y="17731"/>
                        </a:lnTo>
                        <a:lnTo>
                          <a:pt x="15101" y="17731"/>
                        </a:lnTo>
                        <a:lnTo>
                          <a:pt x="15077" y="17877"/>
                        </a:lnTo>
                        <a:lnTo>
                          <a:pt x="15028" y="18024"/>
                        </a:lnTo>
                        <a:lnTo>
                          <a:pt x="14979" y="18145"/>
                        </a:lnTo>
                        <a:lnTo>
                          <a:pt x="14882" y="18267"/>
                        </a:lnTo>
                        <a:lnTo>
                          <a:pt x="14760" y="18365"/>
                        </a:lnTo>
                        <a:lnTo>
                          <a:pt x="14614" y="18438"/>
                        </a:lnTo>
                        <a:lnTo>
                          <a:pt x="14468" y="18486"/>
                        </a:lnTo>
                        <a:lnTo>
                          <a:pt x="14322" y="18511"/>
                        </a:lnTo>
                        <a:lnTo>
                          <a:pt x="780" y="18511"/>
                        </a:lnTo>
                        <a:lnTo>
                          <a:pt x="780" y="18511"/>
                        </a:lnTo>
                        <a:lnTo>
                          <a:pt x="634" y="18486"/>
                        </a:lnTo>
                        <a:lnTo>
                          <a:pt x="488" y="18438"/>
                        </a:lnTo>
                        <a:lnTo>
                          <a:pt x="342" y="18365"/>
                        </a:lnTo>
                        <a:lnTo>
                          <a:pt x="220" y="18267"/>
                        </a:lnTo>
                        <a:lnTo>
                          <a:pt x="123" y="18145"/>
                        </a:lnTo>
                        <a:lnTo>
                          <a:pt x="74" y="18024"/>
                        </a:lnTo>
                        <a:lnTo>
                          <a:pt x="25" y="17877"/>
                        </a:lnTo>
                        <a:lnTo>
                          <a:pt x="1" y="17731"/>
                        </a:lnTo>
                        <a:lnTo>
                          <a:pt x="1" y="780"/>
                        </a:lnTo>
                        <a:lnTo>
                          <a:pt x="1" y="780"/>
                        </a:lnTo>
                        <a:lnTo>
                          <a:pt x="25" y="610"/>
                        </a:lnTo>
                        <a:lnTo>
                          <a:pt x="74" y="464"/>
                        </a:lnTo>
                        <a:lnTo>
                          <a:pt x="123" y="342"/>
                        </a:lnTo>
                        <a:lnTo>
                          <a:pt x="220" y="220"/>
                        </a:lnTo>
                        <a:lnTo>
                          <a:pt x="342" y="123"/>
                        </a:lnTo>
                        <a:lnTo>
                          <a:pt x="488" y="50"/>
                        </a:lnTo>
                        <a:lnTo>
                          <a:pt x="634" y="1"/>
                        </a:lnTo>
                        <a:lnTo>
                          <a:pt x="780" y="1"/>
                        </a:lnTo>
                        <a:lnTo>
                          <a:pt x="1174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92" name="Shape 92"/>
                  <p:cNvSpPr/>
                  <p:nvPr/>
                </p:nvSpPr>
                <p:spPr>
                  <a:xfrm>
                    <a:off x="688900" y="1256150"/>
                    <a:ext cx="13397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359" h="1" fill="none" extrusionOk="0">
                        <a:moveTo>
                          <a:pt x="5358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93" name="Shape 93"/>
                  <p:cNvSpPr/>
                  <p:nvPr/>
                </p:nvSpPr>
                <p:spPr>
                  <a:xfrm>
                    <a:off x="688900" y="1201350"/>
                    <a:ext cx="2557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30" h="1" fill="none" extrusionOk="0">
                        <a:moveTo>
                          <a:pt x="1022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94" name="Shape 94"/>
                  <p:cNvSpPr/>
                  <p:nvPr/>
                </p:nvSpPr>
                <p:spPr>
                  <a:xfrm>
                    <a:off x="688900" y="1145950"/>
                    <a:ext cx="2557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30" h="1" fill="none" extrusionOk="0">
                        <a:moveTo>
                          <a:pt x="10229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95" name="Shape 95"/>
                  <p:cNvSpPr/>
                  <p:nvPr/>
                </p:nvSpPr>
                <p:spPr>
                  <a:xfrm>
                    <a:off x="688900" y="1090525"/>
                    <a:ext cx="2557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30" h="1" fill="none" extrusionOk="0">
                        <a:moveTo>
                          <a:pt x="1022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96" name="Shape 96"/>
                  <p:cNvSpPr/>
                  <p:nvPr/>
                </p:nvSpPr>
                <p:spPr>
                  <a:xfrm>
                    <a:off x="920250" y="929175"/>
                    <a:ext cx="84050" cy="840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62" h="3362" fill="none" extrusionOk="0">
                        <a:moveTo>
                          <a:pt x="1" y="2582"/>
                        </a:moveTo>
                        <a:lnTo>
                          <a:pt x="1" y="1"/>
                        </a:lnTo>
                        <a:lnTo>
                          <a:pt x="3362" y="3362"/>
                        </a:lnTo>
                        <a:lnTo>
                          <a:pt x="780" y="3362"/>
                        </a:lnTo>
                        <a:lnTo>
                          <a:pt x="780" y="3362"/>
                        </a:lnTo>
                        <a:lnTo>
                          <a:pt x="610" y="3337"/>
                        </a:lnTo>
                        <a:lnTo>
                          <a:pt x="464" y="3289"/>
                        </a:lnTo>
                        <a:lnTo>
                          <a:pt x="342" y="3216"/>
                        </a:lnTo>
                        <a:lnTo>
                          <a:pt x="220" y="3118"/>
                        </a:lnTo>
                        <a:lnTo>
                          <a:pt x="123" y="3021"/>
                        </a:lnTo>
                        <a:lnTo>
                          <a:pt x="50" y="2875"/>
                        </a:lnTo>
                        <a:lnTo>
                          <a:pt x="1" y="2729"/>
                        </a:lnTo>
                        <a:lnTo>
                          <a:pt x="1" y="2582"/>
                        </a:lnTo>
                        <a:lnTo>
                          <a:pt x="1" y="258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97" name="Shape 97"/>
                <p:cNvSpPr/>
                <p:nvPr/>
              </p:nvSpPr>
              <p:spPr>
                <a:xfrm>
                  <a:off x="1075552" y="221406"/>
                  <a:ext cx="351077" cy="34903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708" h="16611" fill="none" extrusionOk="0">
                      <a:moveTo>
                        <a:pt x="414" y="8842"/>
                      </a:moveTo>
                      <a:lnTo>
                        <a:pt x="8403" y="1048"/>
                      </a:lnTo>
                      <a:lnTo>
                        <a:pt x="8403" y="1048"/>
                      </a:lnTo>
                      <a:lnTo>
                        <a:pt x="8500" y="951"/>
                      </a:lnTo>
                      <a:lnTo>
                        <a:pt x="8597" y="829"/>
                      </a:lnTo>
                      <a:lnTo>
                        <a:pt x="8865" y="658"/>
                      </a:lnTo>
                      <a:lnTo>
                        <a:pt x="9158" y="488"/>
                      </a:lnTo>
                      <a:lnTo>
                        <a:pt x="9450" y="317"/>
                      </a:lnTo>
                      <a:lnTo>
                        <a:pt x="9450" y="317"/>
                      </a:lnTo>
                      <a:lnTo>
                        <a:pt x="9839" y="171"/>
                      </a:lnTo>
                      <a:lnTo>
                        <a:pt x="10180" y="74"/>
                      </a:lnTo>
                      <a:lnTo>
                        <a:pt x="10497" y="25"/>
                      </a:lnTo>
                      <a:lnTo>
                        <a:pt x="10814" y="1"/>
                      </a:lnTo>
                      <a:lnTo>
                        <a:pt x="15344" y="1"/>
                      </a:lnTo>
                      <a:lnTo>
                        <a:pt x="15344" y="1"/>
                      </a:lnTo>
                      <a:lnTo>
                        <a:pt x="15465" y="1"/>
                      </a:lnTo>
                      <a:lnTo>
                        <a:pt x="15587" y="49"/>
                      </a:lnTo>
                      <a:lnTo>
                        <a:pt x="15855" y="122"/>
                      </a:lnTo>
                      <a:lnTo>
                        <a:pt x="16099" y="269"/>
                      </a:lnTo>
                      <a:lnTo>
                        <a:pt x="16294" y="415"/>
                      </a:lnTo>
                      <a:lnTo>
                        <a:pt x="16294" y="415"/>
                      </a:lnTo>
                      <a:lnTo>
                        <a:pt x="16391" y="537"/>
                      </a:lnTo>
                      <a:lnTo>
                        <a:pt x="16488" y="658"/>
                      </a:lnTo>
                      <a:lnTo>
                        <a:pt x="16561" y="780"/>
                      </a:lnTo>
                      <a:lnTo>
                        <a:pt x="16610" y="902"/>
                      </a:lnTo>
                      <a:lnTo>
                        <a:pt x="16659" y="1048"/>
                      </a:lnTo>
                      <a:lnTo>
                        <a:pt x="16683" y="1170"/>
                      </a:lnTo>
                      <a:lnTo>
                        <a:pt x="16708" y="1486"/>
                      </a:lnTo>
                      <a:lnTo>
                        <a:pt x="16708" y="5992"/>
                      </a:lnTo>
                      <a:lnTo>
                        <a:pt x="16708" y="5992"/>
                      </a:lnTo>
                      <a:lnTo>
                        <a:pt x="16683" y="6309"/>
                      </a:lnTo>
                      <a:lnTo>
                        <a:pt x="16635" y="6625"/>
                      </a:lnTo>
                      <a:lnTo>
                        <a:pt x="16537" y="6942"/>
                      </a:lnTo>
                      <a:lnTo>
                        <a:pt x="16391" y="7258"/>
                      </a:lnTo>
                      <a:lnTo>
                        <a:pt x="16391" y="7258"/>
                      </a:lnTo>
                      <a:lnTo>
                        <a:pt x="16342" y="7453"/>
                      </a:lnTo>
                      <a:lnTo>
                        <a:pt x="16294" y="7624"/>
                      </a:lnTo>
                      <a:lnTo>
                        <a:pt x="16196" y="7770"/>
                      </a:lnTo>
                      <a:lnTo>
                        <a:pt x="16123" y="7916"/>
                      </a:lnTo>
                      <a:lnTo>
                        <a:pt x="15928" y="8160"/>
                      </a:lnTo>
                      <a:lnTo>
                        <a:pt x="15758" y="8403"/>
                      </a:lnTo>
                      <a:lnTo>
                        <a:pt x="7891" y="16197"/>
                      </a:lnTo>
                      <a:lnTo>
                        <a:pt x="7891" y="16197"/>
                      </a:lnTo>
                      <a:lnTo>
                        <a:pt x="7794" y="16294"/>
                      </a:lnTo>
                      <a:lnTo>
                        <a:pt x="7696" y="16392"/>
                      </a:lnTo>
                      <a:lnTo>
                        <a:pt x="7574" y="16465"/>
                      </a:lnTo>
                      <a:lnTo>
                        <a:pt x="7453" y="16513"/>
                      </a:lnTo>
                      <a:lnTo>
                        <a:pt x="7185" y="16586"/>
                      </a:lnTo>
                      <a:lnTo>
                        <a:pt x="6941" y="16611"/>
                      </a:lnTo>
                      <a:lnTo>
                        <a:pt x="6941" y="16611"/>
                      </a:lnTo>
                      <a:lnTo>
                        <a:pt x="6649" y="16586"/>
                      </a:lnTo>
                      <a:lnTo>
                        <a:pt x="6503" y="16562"/>
                      </a:lnTo>
                      <a:lnTo>
                        <a:pt x="6381" y="16513"/>
                      </a:lnTo>
                      <a:lnTo>
                        <a:pt x="6235" y="16465"/>
                      </a:lnTo>
                      <a:lnTo>
                        <a:pt x="6113" y="16392"/>
                      </a:lnTo>
                      <a:lnTo>
                        <a:pt x="5991" y="16294"/>
                      </a:lnTo>
                      <a:lnTo>
                        <a:pt x="5894" y="16197"/>
                      </a:lnTo>
                      <a:lnTo>
                        <a:pt x="414" y="10839"/>
                      </a:lnTo>
                      <a:lnTo>
                        <a:pt x="414" y="10839"/>
                      </a:lnTo>
                      <a:lnTo>
                        <a:pt x="268" y="10595"/>
                      </a:lnTo>
                      <a:lnTo>
                        <a:pt x="122" y="10352"/>
                      </a:lnTo>
                      <a:lnTo>
                        <a:pt x="24" y="10108"/>
                      </a:lnTo>
                      <a:lnTo>
                        <a:pt x="0" y="10011"/>
                      </a:lnTo>
                      <a:lnTo>
                        <a:pt x="0" y="9889"/>
                      </a:lnTo>
                      <a:lnTo>
                        <a:pt x="0" y="9889"/>
                      </a:lnTo>
                      <a:lnTo>
                        <a:pt x="0" y="9718"/>
                      </a:lnTo>
                      <a:lnTo>
                        <a:pt x="24" y="9597"/>
                      </a:lnTo>
                      <a:lnTo>
                        <a:pt x="122" y="9329"/>
                      </a:lnTo>
                      <a:lnTo>
                        <a:pt x="268" y="9061"/>
                      </a:lnTo>
                      <a:lnTo>
                        <a:pt x="414" y="8842"/>
                      </a:lnTo>
                      <a:lnTo>
                        <a:pt x="414" y="8842"/>
                      </a:lnTo>
                      <a:close/>
                      <a:moveTo>
                        <a:pt x="12519" y="4190"/>
                      </a:moveTo>
                      <a:lnTo>
                        <a:pt x="12519" y="4190"/>
                      </a:lnTo>
                      <a:lnTo>
                        <a:pt x="12689" y="4336"/>
                      </a:lnTo>
                      <a:lnTo>
                        <a:pt x="12859" y="4433"/>
                      </a:lnTo>
                      <a:lnTo>
                        <a:pt x="13030" y="4482"/>
                      </a:lnTo>
                      <a:lnTo>
                        <a:pt x="13249" y="4482"/>
                      </a:lnTo>
                      <a:lnTo>
                        <a:pt x="13249" y="4482"/>
                      </a:lnTo>
                      <a:lnTo>
                        <a:pt x="13444" y="4482"/>
                      </a:lnTo>
                      <a:lnTo>
                        <a:pt x="13615" y="4433"/>
                      </a:lnTo>
                      <a:lnTo>
                        <a:pt x="13761" y="4336"/>
                      </a:lnTo>
                      <a:lnTo>
                        <a:pt x="13882" y="4190"/>
                      </a:lnTo>
                      <a:lnTo>
                        <a:pt x="13882" y="4190"/>
                      </a:lnTo>
                      <a:lnTo>
                        <a:pt x="14029" y="4044"/>
                      </a:lnTo>
                      <a:lnTo>
                        <a:pt x="14102" y="3873"/>
                      </a:lnTo>
                      <a:lnTo>
                        <a:pt x="14150" y="3727"/>
                      </a:lnTo>
                      <a:lnTo>
                        <a:pt x="14175" y="3557"/>
                      </a:lnTo>
                      <a:lnTo>
                        <a:pt x="14175" y="3557"/>
                      </a:lnTo>
                      <a:lnTo>
                        <a:pt x="14150" y="3362"/>
                      </a:lnTo>
                      <a:lnTo>
                        <a:pt x="14102" y="3167"/>
                      </a:lnTo>
                      <a:lnTo>
                        <a:pt x="14029" y="2996"/>
                      </a:lnTo>
                      <a:lnTo>
                        <a:pt x="13882" y="2850"/>
                      </a:lnTo>
                      <a:lnTo>
                        <a:pt x="13882" y="2850"/>
                      </a:lnTo>
                      <a:lnTo>
                        <a:pt x="13761" y="2728"/>
                      </a:lnTo>
                      <a:lnTo>
                        <a:pt x="13615" y="2655"/>
                      </a:lnTo>
                      <a:lnTo>
                        <a:pt x="13444" y="2582"/>
                      </a:lnTo>
                      <a:lnTo>
                        <a:pt x="13249" y="2558"/>
                      </a:lnTo>
                      <a:lnTo>
                        <a:pt x="13249" y="2558"/>
                      </a:lnTo>
                      <a:lnTo>
                        <a:pt x="13030" y="2582"/>
                      </a:lnTo>
                      <a:lnTo>
                        <a:pt x="12859" y="2655"/>
                      </a:lnTo>
                      <a:lnTo>
                        <a:pt x="12689" y="2728"/>
                      </a:lnTo>
                      <a:lnTo>
                        <a:pt x="12519" y="2850"/>
                      </a:lnTo>
                      <a:lnTo>
                        <a:pt x="12519" y="2850"/>
                      </a:lnTo>
                      <a:lnTo>
                        <a:pt x="12445" y="2996"/>
                      </a:lnTo>
                      <a:lnTo>
                        <a:pt x="12372" y="3167"/>
                      </a:lnTo>
                      <a:lnTo>
                        <a:pt x="12324" y="3362"/>
                      </a:lnTo>
                      <a:lnTo>
                        <a:pt x="12324" y="3557"/>
                      </a:lnTo>
                      <a:lnTo>
                        <a:pt x="12324" y="3557"/>
                      </a:lnTo>
                      <a:lnTo>
                        <a:pt x="12324" y="3727"/>
                      </a:lnTo>
                      <a:lnTo>
                        <a:pt x="12372" y="3873"/>
                      </a:lnTo>
                      <a:lnTo>
                        <a:pt x="12445" y="4044"/>
                      </a:lnTo>
                      <a:lnTo>
                        <a:pt x="12519" y="4190"/>
                      </a:lnTo>
                      <a:lnTo>
                        <a:pt x="12519" y="419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" name="Shape 98"/>
                <p:cNvSpPr/>
                <p:nvPr/>
              </p:nvSpPr>
              <p:spPr>
                <a:xfrm>
                  <a:off x="1984213" y="227541"/>
                  <a:ext cx="336767" cy="33676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027" h="16027" fill="none" extrusionOk="0">
                      <a:moveTo>
                        <a:pt x="14029" y="4019"/>
                      </a:moveTo>
                      <a:lnTo>
                        <a:pt x="14029" y="4019"/>
                      </a:lnTo>
                      <a:lnTo>
                        <a:pt x="14200" y="3849"/>
                      </a:lnTo>
                      <a:lnTo>
                        <a:pt x="14395" y="3752"/>
                      </a:lnTo>
                      <a:lnTo>
                        <a:pt x="14614" y="3678"/>
                      </a:lnTo>
                      <a:lnTo>
                        <a:pt x="14809" y="3630"/>
                      </a:lnTo>
                      <a:lnTo>
                        <a:pt x="15028" y="3581"/>
                      </a:lnTo>
                      <a:lnTo>
                        <a:pt x="15247" y="3484"/>
                      </a:lnTo>
                      <a:lnTo>
                        <a:pt x="15442" y="3362"/>
                      </a:lnTo>
                      <a:lnTo>
                        <a:pt x="15661" y="3191"/>
                      </a:lnTo>
                      <a:lnTo>
                        <a:pt x="15661" y="3191"/>
                      </a:lnTo>
                      <a:lnTo>
                        <a:pt x="15832" y="2997"/>
                      </a:lnTo>
                      <a:lnTo>
                        <a:pt x="15929" y="2777"/>
                      </a:lnTo>
                      <a:lnTo>
                        <a:pt x="16002" y="2534"/>
                      </a:lnTo>
                      <a:lnTo>
                        <a:pt x="16026" y="2266"/>
                      </a:lnTo>
                      <a:lnTo>
                        <a:pt x="16026" y="2266"/>
                      </a:lnTo>
                      <a:lnTo>
                        <a:pt x="16002" y="2047"/>
                      </a:lnTo>
                      <a:lnTo>
                        <a:pt x="15978" y="1827"/>
                      </a:lnTo>
                      <a:lnTo>
                        <a:pt x="15905" y="1633"/>
                      </a:lnTo>
                      <a:lnTo>
                        <a:pt x="15807" y="1413"/>
                      </a:lnTo>
                      <a:lnTo>
                        <a:pt x="15710" y="1243"/>
                      </a:lnTo>
                      <a:lnTo>
                        <a:pt x="15588" y="1048"/>
                      </a:lnTo>
                      <a:lnTo>
                        <a:pt x="15466" y="878"/>
                      </a:lnTo>
                      <a:lnTo>
                        <a:pt x="15320" y="707"/>
                      </a:lnTo>
                      <a:lnTo>
                        <a:pt x="15320" y="707"/>
                      </a:lnTo>
                      <a:lnTo>
                        <a:pt x="15150" y="561"/>
                      </a:lnTo>
                      <a:lnTo>
                        <a:pt x="14979" y="439"/>
                      </a:lnTo>
                      <a:lnTo>
                        <a:pt x="14784" y="317"/>
                      </a:lnTo>
                      <a:lnTo>
                        <a:pt x="14590" y="196"/>
                      </a:lnTo>
                      <a:lnTo>
                        <a:pt x="14395" y="123"/>
                      </a:lnTo>
                      <a:lnTo>
                        <a:pt x="14175" y="50"/>
                      </a:lnTo>
                      <a:lnTo>
                        <a:pt x="13981" y="25"/>
                      </a:lnTo>
                      <a:lnTo>
                        <a:pt x="13761" y="1"/>
                      </a:lnTo>
                      <a:lnTo>
                        <a:pt x="13761" y="1"/>
                      </a:lnTo>
                      <a:lnTo>
                        <a:pt x="13494" y="25"/>
                      </a:lnTo>
                      <a:lnTo>
                        <a:pt x="13250" y="98"/>
                      </a:lnTo>
                      <a:lnTo>
                        <a:pt x="13031" y="196"/>
                      </a:lnTo>
                      <a:lnTo>
                        <a:pt x="12836" y="366"/>
                      </a:lnTo>
                      <a:lnTo>
                        <a:pt x="12836" y="366"/>
                      </a:lnTo>
                      <a:lnTo>
                        <a:pt x="12665" y="561"/>
                      </a:lnTo>
                      <a:lnTo>
                        <a:pt x="12544" y="780"/>
                      </a:lnTo>
                      <a:lnTo>
                        <a:pt x="12471" y="975"/>
                      </a:lnTo>
                      <a:lnTo>
                        <a:pt x="12422" y="1194"/>
                      </a:lnTo>
                      <a:lnTo>
                        <a:pt x="12349" y="1413"/>
                      </a:lnTo>
                      <a:lnTo>
                        <a:pt x="12276" y="1608"/>
                      </a:lnTo>
                      <a:lnTo>
                        <a:pt x="12178" y="1827"/>
                      </a:lnTo>
                      <a:lnTo>
                        <a:pt x="12008" y="1998"/>
                      </a:lnTo>
                      <a:lnTo>
                        <a:pt x="12008" y="1998"/>
                      </a:lnTo>
                      <a:lnTo>
                        <a:pt x="11740" y="2266"/>
                      </a:lnTo>
                      <a:lnTo>
                        <a:pt x="11496" y="2436"/>
                      </a:lnTo>
                      <a:lnTo>
                        <a:pt x="11277" y="2534"/>
                      </a:lnTo>
                      <a:lnTo>
                        <a:pt x="11082" y="2582"/>
                      </a:lnTo>
                      <a:lnTo>
                        <a:pt x="10888" y="2582"/>
                      </a:lnTo>
                      <a:lnTo>
                        <a:pt x="10717" y="2534"/>
                      </a:lnTo>
                      <a:lnTo>
                        <a:pt x="10547" y="2412"/>
                      </a:lnTo>
                      <a:lnTo>
                        <a:pt x="10376" y="2290"/>
                      </a:lnTo>
                      <a:lnTo>
                        <a:pt x="10206" y="2095"/>
                      </a:lnTo>
                      <a:lnTo>
                        <a:pt x="10035" y="1901"/>
                      </a:lnTo>
                      <a:lnTo>
                        <a:pt x="9670" y="1413"/>
                      </a:lnTo>
                      <a:lnTo>
                        <a:pt x="9231" y="878"/>
                      </a:lnTo>
                      <a:lnTo>
                        <a:pt x="8988" y="585"/>
                      </a:lnTo>
                      <a:lnTo>
                        <a:pt x="8720" y="293"/>
                      </a:lnTo>
                      <a:lnTo>
                        <a:pt x="8720" y="293"/>
                      </a:lnTo>
                      <a:lnTo>
                        <a:pt x="8574" y="171"/>
                      </a:lnTo>
                      <a:lnTo>
                        <a:pt x="8379" y="74"/>
                      </a:lnTo>
                      <a:lnTo>
                        <a:pt x="8209" y="25"/>
                      </a:lnTo>
                      <a:lnTo>
                        <a:pt x="8014" y="1"/>
                      </a:lnTo>
                      <a:lnTo>
                        <a:pt x="8014" y="1"/>
                      </a:lnTo>
                      <a:lnTo>
                        <a:pt x="7916" y="25"/>
                      </a:lnTo>
                      <a:lnTo>
                        <a:pt x="7770" y="98"/>
                      </a:lnTo>
                      <a:lnTo>
                        <a:pt x="7307" y="366"/>
                      </a:lnTo>
                      <a:lnTo>
                        <a:pt x="7039" y="537"/>
                      </a:lnTo>
                      <a:lnTo>
                        <a:pt x="6747" y="756"/>
                      </a:lnTo>
                      <a:lnTo>
                        <a:pt x="6431" y="975"/>
                      </a:lnTo>
                      <a:lnTo>
                        <a:pt x="6138" y="1243"/>
                      </a:lnTo>
                      <a:lnTo>
                        <a:pt x="5870" y="1511"/>
                      </a:lnTo>
                      <a:lnTo>
                        <a:pt x="5627" y="1803"/>
                      </a:lnTo>
                      <a:lnTo>
                        <a:pt x="5432" y="2095"/>
                      </a:lnTo>
                      <a:lnTo>
                        <a:pt x="5359" y="2242"/>
                      </a:lnTo>
                      <a:lnTo>
                        <a:pt x="5310" y="2412"/>
                      </a:lnTo>
                      <a:lnTo>
                        <a:pt x="5262" y="2558"/>
                      </a:lnTo>
                      <a:lnTo>
                        <a:pt x="5237" y="2704"/>
                      </a:lnTo>
                      <a:lnTo>
                        <a:pt x="5237" y="2850"/>
                      </a:lnTo>
                      <a:lnTo>
                        <a:pt x="5262" y="3021"/>
                      </a:lnTo>
                      <a:lnTo>
                        <a:pt x="5310" y="3167"/>
                      </a:lnTo>
                      <a:lnTo>
                        <a:pt x="5383" y="3313"/>
                      </a:lnTo>
                      <a:lnTo>
                        <a:pt x="5481" y="3459"/>
                      </a:lnTo>
                      <a:lnTo>
                        <a:pt x="5603" y="3605"/>
                      </a:lnTo>
                      <a:lnTo>
                        <a:pt x="5603" y="3605"/>
                      </a:lnTo>
                      <a:lnTo>
                        <a:pt x="5797" y="3752"/>
                      </a:lnTo>
                      <a:lnTo>
                        <a:pt x="5992" y="3849"/>
                      </a:lnTo>
                      <a:lnTo>
                        <a:pt x="6187" y="3946"/>
                      </a:lnTo>
                      <a:lnTo>
                        <a:pt x="6406" y="3995"/>
                      </a:lnTo>
                      <a:lnTo>
                        <a:pt x="6625" y="4044"/>
                      </a:lnTo>
                      <a:lnTo>
                        <a:pt x="6845" y="4141"/>
                      </a:lnTo>
                      <a:lnTo>
                        <a:pt x="7039" y="4239"/>
                      </a:lnTo>
                      <a:lnTo>
                        <a:pt x="7234" y="4409"/>
                      </a:lnTo>
                      <a:lnTo>
                        <a:pt x="7234" y="4409"/>
                      </a:lnTo>
                      <a:lnTo>
                        <a:pt x="7405" y="4604"/>
                      </a:lnTo>
                      <a:lnTo>
                        <a:pt x="7502" y="4823"/>
                      </a:lnTo>
                      <a:lnTo>
                        <a:pt x="7575" y="5067"/>
                      </a:lnTo>
                      <a:lnTo>
                        <a:pt x="7600" y="5359"/>
                      </a:lnTo>
                      <a:lnTo>
                        <a:pt x="7600" y="5359"/>
                      </a:lnTo>
                      <a:lnTo>
                        <a:pt x="7575" y="5554"/>
                      </a:lnTo>
                      <a:lnTo>
                        <a:pt x="7551" y="5773"/>
                      </a:lnTo>
                      <a:lnTo>
                        <a:pt x="7478" y="5968"/>
                      </a:lnTo>
                      <a:lnTo>
                        <a:pt x="7405" y="6163"/>
                      </a:lnTo>
                      <a:lnTo>
                        <a:pt x="7307" y="6357"/>
                      </a:lnTo>
                      <a:lnTo>
                        <a:pt x="7186" y="6552"/>
                      </a:lnTo>
                      <a:lnTo>
                        <a:pt x="7039" y="6723"/>
                      </a:lnTo>
                      <a:lnTo>
                        <a:pt x="6893" y="6893"/>
                      </a:lnTo>
                      <a:lnTo>
                        <a:pt x="6893" y="6893"/>
                      </a:lnTo>
                      <a:lnTo>
                        <a:pt x="6723" y="7039"/>
                      </a:lnTo>
                      <a:lnTo>
                        <a:pt x="6552" y="7186"/>
                      </a:lnTo>
                      <a:lnTo>
                        <a:pt x="6382" y="7283"/>
                      </a:lnTo>
                      <a:lnTo>
                        <a:pt x="6187" y="7405"/>
                      </a:lnTo>
                      <a:lnTo>
                        <a:pt x="5992" y="7478"/>
                      </a:lnTo>
                      <a:lnTo>
                        <a:pt x="5773" y="7551"/>
                      </a:lnTo>
                      <a:lnTo>
                        <a:pt x="5554" y="7575"/>
                      </a:lnTo>
                      <a:lnTo>
                        <a:pt x="5359" y="7600"/>
                      </a:lnTo>
                      <a:lnTo>
                        <a:pt x="5359" y="7600"/>
                      </a:lnTo>
                      <a:lnTo>
                        <a:pt x="5091" y="7575"/>
                      </a:lnTo>
                      <a:lnTo>
                        <a:pt x="4848" y="7502"/>
                      </a:lnTo>
                      <a:lnTo>
                        <a:pt x="4604" y="7405"/>
                      </a:lnTo>
                      <a:lnTo>
                        <a:pt x="4409" y="7234"/>
                      </a:lnTo>
                      <a:lnTo>
                        <a:pt x="4409" y="7234"/>
                      </a:lnTo>
                      <a:lnTo>
                        <a:pt x="4239" y="7039"/>
                      </a:lnTo>
                      <a:lnTo>
                        <a:pt x="4117" y="6820"/>
                      </a:lnTo>
                      <a:lnTo>
                        <a:pt x="4044" y="6601"/>
                      </a:lnTo>
                      <a:lnTo>
                        <a:pt x="3971" y="6382"/>
                      </a:lnTo>
                      <a:lnTo>
                        <a:pt x="3922" y="6187"/>
                      </a:lnTo>
                      <a:lnTo>
                        <a:pt x="3849" y="5992"/>
                      </a:lnTo>
                      <a:lnTo>
                        <a:pt x="3752" y="5797"/>
                      </a:lnTo>
                      <a:lnTo>
                        <a:pt x="3605" y="5602"/>
                      </a:lnTo>
                      <a:lnTo>
                        <a:pt x="3605" y="5602"/>
                      </a:lnTo>
                      <a:lnTo>
                        <a:pt x="3459" y="5481"/>
                      </a:lnTo>
                      <a:lnTo>
                        <a:pt x="3313" y="5383"/>
                      </a:lnTo>
                      <a:lnTo>
                        <a:pt x="3167" y="5310"/>
                      </a:lnTo>
                      <a:lnTo>
                        <a:pt x="3021" y="5262"/>
                      </a:lnTo>
                      <a:lnTo>
                        <a:pt x="2850" y="5237"/>
                      </a:lnTo>
                      <a:lnTo>
                        <a:pt x="2704" y="5237"/>
                      </a:lnTo>
                      <a:lnTo>
                        <a:pt x="2558" y="5262"/>
                      </a:lnTo>
                      <a:lnTo>
                        <a:pt x="2412" y="5310"/>
                      </a:lnTo>
                      <a:lnTo>
                        <a:pt x="2242" y="5359"/>
                      </a:lnTo>
                      <a:lnTo>
                        <a:pt x="2095" y="5432"/>
                      </a:lnTo>
                      <a:lnTo>
                        <a:pt x="1803" y="5627"/>
                      </a:lnTo>
                      <a:lnTo>
                        <a:pt x="1511" y="5870"/>
                      </a:lnTo>
                      <a:lnTo>
                        <a:pt x="1243" y="6138"/>
                      </a:lnTo>
                      <a:lnTo>
                        <a:pt x="975" y="6431"/>
                      </a:lnTo>
                      <a:lnTo>
                        <a:pt x="756" y="6747"/>
                      </a:lnTo>
                      <a:lnTo>
                        <a:pt x="537" y="7039"/>
                      </a:lnTo>
                      <a:lnTo>
                        <a:pt x="366" y="7307"/>
                      </a:lnTo>
                      <a:lnTo>
                        <a:pt x="98" y="7770"/>
                      </a:lnTo>
                      <a:lnTo>
                        <a:pt x="25" y="7916"/>
                      </a:lnTo>
                      <a:lnTo>
                        <a:pt x="1" y="8014"/>
                      </a:lnTo>
                      <a:lnTo>
                        <a:pt x="1" y="8014"/>
                      </a:lnTo>
                      <a:lnTo>
                        <a:pt x="25" y="8208"/>
                      </a:lnTo>
                      <a:lnTo>
                        <a:pt x="74" y="8379"/>
                      </a:lnTo>
                      <a:lnTo>
                        <a:pt x="171" y="8574"/>
                      </a:lnTo>
                      <a:lnTo>
                        <a:pt x="293" y="8720"/>
                      </a:lnTo>
                      <a:lnTo>
                        <a:pt x="293" y="8720"/>
                      </a:lnTo>
                      <a:lnTo>
                        <a:pt x="585" y="8988"/>
                      </a:lnTo>
                      <a:lnTo>
                        <a:pt x="878" y="9231"/>
                      </a:lnTo>
                      <a:lnTo>
                        <a:pt x="1413" y="9670"/>
                      </a:lnTo>
                      <a:lnTo>
                        <a:pt x="1901" y="10035"/>
                      </a:lnTo>
                      <a:lnTo>
                        <a:pt x="2095" y="10206"/>
                      </a:lnTo>
                      <a:lnTo>
                        <a:pt x="2290" y="10376"/>
                      </a:lnTo>
                      <a:lnTo>
                        <a:pt x="2412" y="10547"/>
                      </a:lnTo>
                      <a:lnTo>
                        <a:pt x="2534" y="10717"/>
                      </a:lnTo>
                      <a:lnTo>
                        <a:pt x="2583" y="10888"/>
                      </a:lnTo>
                      <a:lnTo>
                        <a:pt x="2583" y="11082"/>
                      </a:lnTo>
                      <a:lnTo>
                        <a:pt x="2534" y="11277"/>
                      </a:lnTo>
                      <a:lnTo>
                        <a:pt x="2436" y="11496"/>
                      </a:lnTo>
                      <a:lnTo>
                        <a:pt x="2266" y="11740"/>
                      </a:lnTo>
                      <a:lnTo>
                        <a:pt x="1998" y="12008"/>
                      </a:lnTo>
                      <a:lnTo>
                        <a:pt x="1998" y="12008"/>
                      </a:lnTo>
                      <a:lnTo>
                        <a:pt x="1828" y="12178"/>
                      </a:lnTo>
                      <a:lnTo>
                        <a:pt x="1633" y="12276"/>
                      </a:lnTo>
                      <a:lnTo>
                        <a:pt x="1413" y="12349"/>
                      </a:lnTo>
                      <a:lnTo>
                        <a:pt x="1219" y="12398"/>
                      </a:lnTo>
                      <a:lnTo>
                        <a:pt x="999" y="12446"/>
                      </a:lnTo>
                      <a:lnTo>
                        <a:pt x="780" y="12544"/>
                      </a:lnTo>
                      <a:lnTo>
                        <a:pt x="585" y="12665"/>
                      </a:lnTo>
                      <a:lnTo>
                        <a:pt x="366" y="12836"/>
                      </a:lnTo>
                      <a:lnTo>
                        <a:pt x="366" y="12836"/>
                      </a:lnTo>
                      <a:lnTo>
                        <a:pt x="196" y="13031"/>
                      </a:lnTo>
                      <a:lnTo>
                        <a:pt x="98" y="13250"/>
                      </a:lnTo>
                      <a:lnTo>
                        <a:pt x="25" y="13493"/>
                      </a:lnTo>
                      <a:lnTo>
                        <a:pt x="1" y="13761"/>
                      </a:lnTo>
                      <a:lnTo>
                        <a:pt x="1" y="13761"/>
                      </a:lnTo>
                      <a:lnTo>
                        <a:pt x="25" y="13981"/>
                      </a:lnTo>
                      <a:lnTo>
                        <a:pt x="50" y="14200"/>
                      </a:lnTo>
                      <a:lnTo>
                        <a:pt x="123" y="14395"/>
                      </a:lnTo>
                      <a:lnTo>
                        <a:pt x="220" y="14614"/>
                      </a:lnTo>
                      <a:lnTo>
                        <a:pt x="318" y="14784"/>
                      </a:lnTo>
                      <a:lnTo>
                        <a:pt x="439" y="14979"/>
                      </a:lnTo>
                      <a:lnTo>
                        <a:pt x="561" y="15150"/>
                      </a:lnTo>
                      <a:lnTo>
                        <a:pt x="707" y="15320"/>
                      </a:lnTo>
                      <a:lnTo>
                        <a:pt x="707" y="15320"/>
                      </a:lnTo>
                      <a:lnTo>
                        <a:pt x="878" y="15466"/>
                      </a:lnTo>
                      <a:lnTo>
                        <a:pt x="1048" y="15588"/>
                      </a:lnTo>
                      <a:lnTo>
                        <a:pt x="1243" y="15710"/>
                      </a:lnTo>
                      <a:lnTo>
                        <a:pt x="1438" y="15832"/>
                      </a:lnTo>
                      <a:lnTo>
                        <a:pt x="1633" y="15905"/>
                      </a:lnTo>
                      <a:lnTo>
                        <a:pt x="1852" y="15978"/>
                      </a:lnTo>
                      <a:lnTo>
                        <a:pt x="2047" y="16002"/>
                      </a:lnTo>
                      <a:lnTo>
                        <a:pt x="2266" y="16026"/>
                      </a:lnTo>
                      <a:lnTo>
                        <a:pt x="2266" y="16026"/>
                      </a:lnTo>
                      <a:lnTo>
                        <a:pt x="2534" y="16002"/>
                      </a:lnTo>
                      <a:lnTo>
                        <a:pt x="2777" y="15929"/>
                      </a:lnTo>
                      <a:lnTo>
                        <a:pt x="2997" y="15832"/>
                      </a:lnTo>
                      <a:lnTo>
                        <a:pt x="3191" y="15661"/>
                      </a:lnTo>
                      <a:lnTo>
                        <a:pt x="3191" y="15661"/>
                      </a:lnTo>
                      <a:lnTo>
                        <a:pt x="3362" y="15466"/>
                      </a:lnTo>
                      <a:lnTo>
                        <a:pt x="3484" y="15247"/>
                      </a:lnTo>
                      <a:lnTo>
                        <a:pt x="3557" y="15052"/>
                      </a:lnTo>
                      <a:lnTo>
                        <a:pt x="3605" y="14833"/>
                      </a:lnTo>
                      <a:lnTo>
                        <a:pt x="3679" y="14614"/>
                      </a:lnTo>
                      <a:lnTo>
                        <a:pt x="3752" y="14419"/>
                      </a:lnTo>
                      <a:lnTo>
                        <a:pt x="3849" y="14200"/>
                      </a:lnTo>
                      <a:lnTo>
                        <a:pt x="4019" y="14029"/>
                      </a:lnTo>
                      <a:lnTo>
                        <a:pt x="4019" y="14029"/>
                      </a:lnTo>
                      <a:lnTo>
                        <a:pt x="4287" y="13786"/>
                      </a:lnTo>
                      <a:lnTo>
                        <a:pt x="4531" y="13591"/>
                      </a:lnTo>
                      <a:lnTo>
                        <a:pt x="4750" y="13493"/>
                      </a:lnTo>
                      <a:lnTo>
                        <a:pt x="4945" y="13445"/>
                      </a:lnTo>
                      <a:lnTo>
                        <a:pt x="5140" y="13445"/>
                      </a:lnTo>
                      <a:lnTo>
                        <a:pt x="5310" y="13493"/>
                      </a:lnTo>
                      <a:lnTo>
                        <a:pt x="5481" y="13615"/>
                      </a:lnTo>
                      <a:lnTo>
                        <a:pt x="5651" y="13737"/>
                      </a:lnTo>
                      <a:lnTo>
                        <a:pt x="5822" y="13932"/>
                      </a:lnTo>
                      <a:lnTo>
                        <a:pt x="5992" y="14127"/>
                      </a:lnTo>
                      <a:lnTo>
                        <a:pt x="6358" y="14614"/>
                      </a:lnTo>
                      <a:lnTo>
                        <a:pt x="6796" y="15150"/>
                      </a:lnTo>
                      <a:lnTo>
                        <a:pt x="7039" y="15442"/>
                      </a:lnTo>
                      <a:lnTo>
                        <a:pt x="7307" y="15734"/>
                      </a:lnTo>
                      <a:lnTo>
                        <a:pt x="7307" y="15734"/>
                      </a:lnTo>
                      <a:lnTo>
                        <a:pt x="7454" y="15856"/>
                      </a:lnTo>
                      <a:lnTo>
                        <a:pt x="7648" y="15953"/>
                      </a:lnTo>
                      <a:lnTo>
                        <a:pt x="7819" y="16002"/>
                      </a:lnTo>
                      <a:lnTo>
                        <a:pt x="8014" y="16026"/>
                      </a:lnTo>
                      <a:lnTo>
                        <a:pt x="8014" y="16026"/>
                      </a:lnTo>
                      <a:lnTo>
                        <a:pt x="8111" y="16002"/>
                      </a:lnTo>
                      <a:lnTo>
                        <a:pt x="8257" y="15929"/>
                      </a:lnTo>
                      <a:lnTo>
                        <a:pt x="8720" y="15661"/>
                      </a:lnTo>
                      <a:lnTo>
                        <a:pt x="8988" y="15491"/>
                      </a:lnTo>
                      <a:lnTo>
                        <a:pt x="9280" y="15271"/>
                      </a:lnTo>
                      <a:lnTo>
                        <a:pt x="9597" y="15052"/>
                      </a:lnTo>
                      <a:lnTo>
                        <a:pt x="9889" y="14784"/>
                      </a:lnTo>
                      <a:lnTo>
                        <a:pt x="10157" y="14516"/>
                      </a:lnTo>
                      <a:lnTo>
                        <a:pt x="10400" y="14224"/>
                      </a:lnTo>
                      <a:lnTo>
                        <a:pt x="10595" y="13932"/>
                      </a:lnTo>
                      <a:lnTo>
                        <a:pt x="10668" y="13786"/>
                      </a:lnTo>
                      <a:lnTo>
                        <a:pt x="10717" y="13615"/>
                      </a:lnTo>
                      <a:lnTo>
                        <a:pt x="10766" y="13469"/>
                      </a:lnTo>
                      <a:lnTo>
                        <a:pt x="10790" y="13323"/>
                      </a:lnTo>
                      <a:lnTo>
                        <a:pt x="10790" y="13177"/>
                      </a:lnTo>
                      <a:lnTo>
                        <a:pt x="10766" y="13006"/>
                      </a:lnTo>
                      <a:lnTo>
                        <a:pt x="10717" y="12860"/>
                      </a:lnTo>
                      <a:lnTo>
                        <a:pt x="10644" y="12714"/>
                      </a:lnTo>
                      <a:lnTo>
                        <a:pt x="10547" y="12568"/>
                      </a:lnTo>
                      <a:lnTo>
                        <a:pt x="10425" y="12422"/>
                      </a:lnTo>
                      <a:lnTo>
                        <a:pt x="10425" y="12422"/>
                      </a:lnTo>
                      <a:lnTo>
                        <a:pt x="10230" y="12276"/>
                      </a:lnTo>
                      <a:lnTo>
                        <a:pt x="10035" y="12178"/>
                      </a:lnTo>
                      <a:lnTo>
                        <a:pt x="9840" y="12105"/>
                      </a:lnTo>
                      <a:lnTo>
                        <a:pt x="9621" y="12032"/>
                      </a:lnTo>
                      <a:lnTo>
                        <a:pt x="9402" y="11983"/>
                      </a:lnTo>
                      <a:lnTo>
                        <a:pt x="9183" y="11886"/>
                      </a:lnTo>
                      <a:lnTo>
                        <a:pt x="8988" y="11789"/>
                      </a:lnTo>
                      <a:lnTo>
                        <a:pt x="8793" y="11618"/>
                      </a:lnTo>
                      <a:lnTo>
                        <a:pt x="8793" y="11618"/>
                      </a:lnTo>
                      <a:lnTo>
                        <a:pt x="8623" y="11423"/>
                      </a:lnTo>
                      <a:lnTo>
                        <a:pt x="8525" y="11204"/>
                      </a:lnTo>
                      <a:lnTo>
                        <a:pt x="8452" y="10961"/>
                      </a:lnTo>
                      <a:lnTo>
                        <a:pt x="8428" y="10668"/>
                      </a:lnTo>
                      <a:lnTo>
                        <a:pt x="8428" y="10668"/>
                      </a:lnTo>
                      <a:lnTo>
                        <a:pt x="8452" y="10473"/>
                      </a:lnTo>
                      <a:lnTo>
                        <a:pt x="8476" y="10254"/>
                      </a:lnTo>
                      <a:lnTo>
                        <a:pt x="8549" y="10059"/>
                      </a:lnTo>
                      <a:lnTo>
                        <a:pt x="8623" y="9865"/>
                      </a:lnTo>
                      <a:lnTo>
                        <a:pt x="8720" y="9670"/>
                      </a:lnTo>
                      <a:lnTo>
                        <a:pt x="8842" y="9475"/>
                      </a:lnTo>
                      <a:lnTo>
                        <a:pt x="8988" y="9304"/>
                      </a:lnTo>
                      <a:lnTo>
                        <a:pt x="9134" y="9134"/>
                      </a:lnTo>
                      <a:lnTo>
                        <a:pt x="9134" y="9134"/>
                      </a:lnTo>
                      <a:lnTo>
                        <a:pt x="9304" y="8988"/>
                      </a:lnTo>
                      <a:lnTo>
                        <a:pt x="9475" y="8866"/>
                      </a:lnTo>
                      <a:lnTo>
                        <a:pt x="9645" y="8744"/>
                      </a:lnTo>
                      <a:lnTo>
                        <a:pt x="9840" y="8622"/>
                      </a:lnTo>
                      <a:lnTo>
                        <a:pt x="10035" y="8549"/>
                      </a:lnTo>
                      <a:lnTo>
                        <a:pt x="10254" y="8476"/>
                      </a:lnTo>
                      <a:lnTo>
                        <a:pt x="10474" y="8452"/>
                      </a:lnTo>
                      <a:lnTo>
                        <a:pt x="10668" y="8428"/>
                      </a:lnTo>
                      <a:lnTo>
                        <a:pt x="10668" y="8428"/>
                      </a:lnTo>
                      <a:lnTo>
                        <a:pt x="10936" y="8452"/>
                      </a:lnTo>
                      <a:lnTo>
                        <a:pt x="11180" y="8525"/>
                      </a:lnTo>
                      <a:lnTo>
                        <a:pt x="11423" y="8622"/>
                      </a:lnTo>
                      <a:lnTo>
                        <a:pt x="11618" y="8793"/>
                      </a:lnTo>
                      <a:lnTo>
                        <a:pt x="11618" y="8793"/>
                      </a:lnTo>
                      <a:lnTo>
                        <a:pt x="11789" y="8988"/>
                      </a:lnTo>
                      <a:lnTo>
                        <a:pt x="11910" y="9207"/>
                      </a:lnTo>
                      <a:lnTo>
                        <a:pt x="11984" y="9426"/>
                      </a:lnTo>
                      <a:lnTo>
                        <a:pt x="12057" y="9645"/>
                      </a:lnTo>
                      <a:lnTo>
                        <a:pt x="12105" y="9840"/>
                      </a:lnTo>
                      <a:lnTo>
                        <a:pt x="12178" y="10035"/>
                      </a:lnTo>
                      <a:lnTo>
                        <a:pt x="12276" y="10230"/>
                      </a:lnTo>
                      <a:lnTo>
                        <a:pt x="12422" y="10425"/>
                      </a:lnTo>
                      <a:lnTo>
                        <a:pt x="12422" y="10425"/>
                      </a:lnTo>
                      <a:lnTo>
                        <a:pt x="12568" y="10547"/>
                      </a:lnTo>
                      <a:lnTo>
                        <a:pt x="12714" y="10644"/>
                      </a:lnTo>
                      <a:lnTo>
                        <a:pt x="12860" y="10717"/>
                      </a:lnTo>
                      <a:lnTo>
                        <a:pt x="13006" y="10766"/>
                      </a:lnTo>
                      <a:lnTo>
                        <a:pt x="13177" y="10790"/>
                      </a:lnTo>
                      <a:lnTo>
                        <a:pt x="13323" y="10790"/>
                      </a:lnTo>
                      <a:lnTo>
                        <a:pt x="13469" y="10766"/>
                      </a:lnTo>
                      <a:lnTo>
                        <a:pt x="13615" y="10717"/>
                      </a:lnTo>
                      <a:lnTo>
                        <a:pt x="13786" y="10668"/>
                      </a:lnTo>
                      <a:lnTo>
                        <a:pt x="13932" y="10595"/>
                      </a:lnTo>
                      <a:lnTo>
                        <a:pt x="14224" y="10400"/>
                      </a:lnTo>
                      <a:lnTo>
                        <a:pt x="14516" y="10157"/>
                      </a:lnTo>
                      <a:lnTo>
                        <a:pt x="14784" y="9889"/>
                      </a:lnTo>
                      <a:lnTo>
                        <a:pt x="15052" y="9597"/>
                      </a:lnTo>
                      <a:lnTo>
                        <a:pt x="15271" y="9280"/>
                      </a:lnTo>
                      <a:lnTo>
                        <a:pt x="15491" y="8988"/>
                      </a:lnTo>
                      <a:lnTo>
                        <a:pt x="15661" y="8720"/>
                      </a:lnTo>
                      <a:lnTo>
                        <a:pt x="15929" y="8257"/>
                      </a:lnTo>
                      <a:lnTo>
                        <a:pt x="16002" y="8111"/>
                      </a:lnTo>
                      <a:lnTo>
                        <a:pt x="16026" y="8014"/>
                      </a:lnTo>
                      <a:lnTo>
                        <a:pt x="16026" y="8014"/>
                      </a:lnTo>
                      <a:lnTo>
                        <a:pt x="16002" y="7819"/>
                      </a:lnTo>
                      <a:lnTo>
                        <a:pt x="15953" y="7648"/>
                      </a:lnTo>
                      <a:lnTo>
                        <a:pt x="15856" y="7453"/>
                      </a:lnTo>
                      <a:lnTo>
                        <a:pt x="15734" y="7307"/>
                      </a:lnTo>
                      <a:lnTo>
                        <a:pt x="15734" y="7307"/>
                      </a:lnTo>
                      <a:lnTo>
                        <a:pt x="15442" y="7039"/>
                      </a:lnTo>
                      <a:lnTo>
                        <a:pt x="15150" y="6796"/>
                      </a:lnTo>
                      <a:lnTo>
                        <a:pt x="14614" y="6357"/>
                      </a:lnTo>
                      <a:lnTo>
                        <a:pt x="14127" y="5992"/>
                      </a:lnTo>
                      <a:lnTo>
                        <a:pt x="13932" y="5822"/>
                      </a:lnTo>
                      <a:lnTo>
                        <a:pt x="13737" y="5651"/>
                      </a:lnTo>
                      <a:lnTo>
                        <a:pt x="13615" y="5481"/>
                      </a:lnTo>
                      <a:lnTo>
                        <a:pt x="13494" y="5310"/>
                      </a:lnTo>
                      <a:lnTo>
                        <a:pt x="13445" y="5140"/>
                      </a:lnTo>
                      <a:lnTo>
                        <a:pt x="13445" y="4945"/>
                      </a:lnTo>
                      <a:lnTo>
                        <a:pt x="13494" y="4750"/>
                      </a:lnTo>
                      <a:lnTo>
                        <a:pt x="13591" y="4531"/>
                      </a:lnTo>
                      <a:lnTo>
                        <a:pt x="13761" y="4287"/>
                      </a:lnTo>
                      <a:lnTo>
                        <a:pt x="14029" y="4019"/>
                      </a:lnTo>
                      <a:lnTo>
                        <a:pt x="14029" y="4019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" name="Shape 99"/>
                <p:cNvSpPr/>
                <p:nvPr/>
              </p:nvSpPr>
              <p:spPr>
                <a:xfrm>
                  <a:off x="3779030" y="180463"/>
                  <a:ext cx="248746" cy="4309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838" h="20508" fill="none" extrusionOk="0">
                      <a:moveTo>
                        <a:pt x="10547" y="1"/>
                      </a:moveTo>
                      <a:lnTo>
                        <a:pt x="1292" y="1"/>
                      </a:lnTo>
                      <a:lnTo>
                        <a:pt x="1292" y="1"/>
                      </a:lnTo>
                      <a:lnTo>
                        <a:pt x="1024" y="25"/>
                      </a:lnTo>
                      <a:lnTo>
                        <a:pt x="780" y="98"/>
                      </a:lnTo>
                      <a:lnTo>
                        <a:pt x="561" y="220"/>
                      </a:lnTo>
                      <a:lnTo>
                        <a:pt x="366" y="366"/>
                      </a:lnTo>
                      <a:lnTo>
                        <a:pt x="220" y="561"/>
                      </a:lnTo>
                      <a:lnTo>
                        <a:pt x="98" y="780"/>
                      </a:lnTo>
                      <a:lnTo>
                        <a:pt x="25" y="1024"/>
                      </a:lnTo>
                      <a:lnTo>
                        <a:pt x="1" y="1292"/>
                      </a:lnTo>
                      <a:lnTo>
                        <a:pt x="1" y="19217"/>
                      </a:lnTo>
                      <a:lnTo>
                        <a:pt x="1" y="19217"/>
                      </a:lnTo>
                      <a:lnTo>
                        <a:pt x="25" y="19485"/>
                      </a:lnTo>
                      <a:lnTo>
                        <a:pt x="98" y="19728"/>
                      </a:lnTo>
                      <a:lnTo>
                        <a:pt x="220" y="19948"/>
                      </a:lnTo>
                      <a:lnTo>
                        <a:pt x="366" y="20142"/>
                      </a:lnTo>
                      <a:lnTo>
                        <a:pt x="561" y="20289"/>
                      </a:lnTo>
                      <a:lnTo>
                        <a:pt x="780" y="20410"/>
                      </a:lnTo>
                      <a:lnTo>
                        <a:pt x="1024" y="20483"/>
                      </a:lnTo>
                      <a:lnTo>
                        <a:pt x="1292" y="20508"/>
                      </a:lnTo>
                      <a:lnTo>
                        <a:pt x="10547" y="20508"/>
                      </a:lnTo>
                      <a:lnTo>
                        <a:pt x="10547" y="20508"/>
                      </a:lnTo>
                      <a:lnTo>
                        <a:pt x="10814" y="20483"/>
                      </a:lnTo>
                      <a:lnTo>
                        <a:pt x="11058" y="20410"/>
                      </a:lnTo>
                      <a:lnTo>
                        <a:pt x="11277" y="20289"/>
                      </a:lnTo>
                      <a:lnTo>
                        <a:pt x="11472" y="20142"/>
                      </a:lnTo>
                      <a:lnTo>
                        <a:pt x="11618" y="19948"/>
                      </a:lnTo>
                      <a:lnTo>
                        <a:pt x="11740" y="19728"/>
                      </a:lnTo>
                      <a:lnTo>
                        <a:pt x="11813" y="19485"/>
                      </a:lnTo>
                      <a:lnTo>
                        <a:pt x="11837" y="19217"/>
                      </a:lnTo>
                      <a:lnTo>
                        <a:pt x="11837" y="1292"/>
                      </a:lnTo>
                      <a:lnTo>
                        <a:pt x="11837" y="1292"/>
                      </a:lnTo>
                      <a:lnTo>
                        <a:pt x="11813" y="1024"/>
                      </a:lnTo>
                      <a:lnTo>
                        <a:pt x="11740" y="780"/>
                      </a:lnTo>
                      <a:lnTo>
                        <a:pt x="11618" y="561"/>
                      </a:lnTo>
                      <a:lnTo>
                        <a:pt x="11472" y="366"/>
                      </a:lnTo>
                      <a:lnTo>
                        <a:pt x="11277" y="220"/>
                      </a:lnTo>
                      <a:lnTo>
                        <a:pt x="11058" y="98"/>
                      </a:lnTo>
                      <a:lnTo>
                        <a:pt x="10814" y="25"/>
                      </a:lnTo>
                      <a:lnTo>
                        <a:pt x="10547" y="1"/>
                      </a:lnTo>
                      <a:lnTo>
                        <a:pt x="10547" y="1"/>
                      </a:lnTo>
                      <a:close/>
                      <a:moveTo>
                        <a:pt x="5554" y="975"/>
                      </a:moveTo>
                      <a:lnTo>
                        <a:pt x="6284" y="975"/>
                      </a:lnTo>
                      <a:lnTo>
                        <a:pt x="6284" y="975"/>
                      </a:lnTo>
                      <a:lnTo>
                        <a:pt x="6406" y="999"/>
                      </a:lnTo>
                      <a:lnTo>
                        <a:pt x="6479" y="1073"/>
                      </a:lnTo>
                      <a:lnTo>
                        <a:pt x="6552" y="1146"/>
                      </a:lnTo>
                      <a:lnTo>
                        <a:pt x="6577" y="1267"/>
                      </a:lnTo>
                      <a:lnTo>
                        <a:pt x="6577" y="1267"/>
                      </a:lnTo>
                      <a:lnTo>
                        <a:pt x="6552" y="1365"/>
                      </a:lnTo>
                      <a:lnTo>
                        <a:pt x="6479" y="1462"/>
                      </a:lnTo>
                      <a:lnTo>
                        <a:pt x="6406" y="1511"/>
                      </a:lnTo>
                      <a:lnTo>
                        <a:pt x="6284" y="1535"/>
                      </a:lnTo>
                      <a:lnTo>
                        <a:pt x="5554" y="1535"/>
                      </a:lnTo>
                      <a:lnTo>
                        <a:pt x="5554" y="1535"/>
                      </a:lnTo>
                      <a:lnTo>
                        <a:pt x="5432" y="1511"/>
                      </a:lnTo>
                      <a:lnTo>
                        <a:pt x="5359" y="1462"/>
                      </a:lnTo>
                      <a:lnTo>
                        <a:pt x="5286" y="1365"/>
                      </a:lnTo>
                      <a:lnTo>
                        <a:pt x="5262" y="1267"/>
                      </a:lnTo>
                      <a:lnTo>
                        <a:pt x="5262" y="1267"/>
                      </a:lnTo>
                      <a:lnTo>
                        <a:pt x="5286" y="1146"/>
                      </a:lnTo>
                      <a:lnTo>
                        <a:pt x="5359" y="1073"/>
                      </a:lnTo>
                      <a:lnTo>
                        <a:pt x="5432" y="999"/>
                      </a:lnTo>
                      <a:lnTo>
                        <a:pt x="5554" y="975"/>
                      </a:lnTo>
                      <a:lnTo>
                        <a:pt x="5554" y="975"/>
                      </a:lnTo>
                      <a:close/>
                      <a:moveTo>
                        <a:pt x="5919" y="19436"/>
                      </a:moveTo>
                      <a:lnTo>
                        <a:pt x="5919" y="19436"/>
                      </a:lnTo>
                      <a:lnTo>
                        <a:pt x="5749" y="19412"/>
                      </a:lnTo>
                      <a:lnTo>
                        <a:pt x="5578" y="19363"/>
                      </a:lnTo>
                      <a:lnTo>
                        <a:pt x="5432" y="19290"/>
                      </a:lnTo>
                      <a:lnTo>
                        <a:pt x="5310" y="19193"/>
                      </a:lnTo>
                      <a:lnTo>
                        <a:pt x="5213" y="19071"/>
                      </a:lnTo>
                      <a:lnTo>
                        <a:pt x="5140" y="18925"/>
                      </a:lnTo>
                      <a:lnTo>
                        <a:pt x="5091" y="18754"/>
                      </a:lnTo>
                      <a:lnTo>
                        <a:pt x="5067" y="18584"/>
                      </a:lnTo>
                      <a:lnTo>
                        <a:pt x="5067" y="18584"/>
                      </a:lnTo>
                      <a:lnTo>
                        <a:pt x="5091" y="18413"/>
                      </a:lnTo>
                      <a:lnTo>
                        <a:pt x="5140" y="18243"/>
                      </a:lnTo>
                      <a:lnTo>
                        <a:pt x="5213" y="18097"/>
                      </a:lnTo>
                      <a:lnTo>
                        <a:pt x="5310" y="17975"/>
                      </a:lnTo>
                      <a:lnTo>
                        <a:pt x="5432" y="17877"/>
                      </a:lnTo>
                      <a:lnTo>
                        <a:pt x="5578" y="17804"/>
                      </a:lnTo>
                      <a:lnTo>
                        <a:pt x="5749" y="17756"/>
                      </a:lnTo>
                      <a:lnTo>
                        <a:pt x="5919" y="17731"/>
                      </a:lnTo>
                      <a:lnTo>
                        <a:pt x="5919" y="17731"/>
                      </a:lnTo>
                      <a:lnTo>
                        <a:pt x="6090" y="17756"/>
                      </a:lnTo>
                      <a:lnTo>
                        <a:pt x="6260" y="17804"/>
                      </a:lnTo>
                      <a:lnTo>
                        <a:pt x="6406" y="17877"/>
                      </a:lnTo>
                      <a:lnTo>
                        <a:pt x="6528" y="17975"/>
                      </a:lnTo>
                      <a:lnTo>
                        <a:pt x="6625" y="18097"/>
                      </a:lnTo>
                      <a:lnTo>
                        <a:pt x="6699" y="18243"/>
                      </a:lnTo>
                      <a:lnTo>
                        <a:pt x="6747" y="18413"/>
                      </a:lnTo>
                      <a:lnTo>
                        <a:pt x="6772" y="18584"/>
                      </a:lnTo>
                      <a:lnTo>
                        <a:pt x="6772" y="18584"/>
                      </a:lnTo>
                      <a:lnTo>
                        <a:pt x="6747" y="18754"/>
                      </a:lnTo>
                      <a:lnTo>
                        <a:pt x="6699" y="18925"/>
                      </a:lnTo>
                      <a:lnTo>
                        <a:pt x="6625" y="19071"/>
                      </a:lnTo>
                      <a:lnTo>
                        <a:pt x="6528" y="19193"/>
                      </a:lnTo>
                      <a:lnTo>
                        <a:pt x="6406" y="19290"/>
                      </a:lnTo>
                      <a:lnTo>
                        <a:pt x="6260" y="19363"/>
                      </a:lnTo>
                      <a:lnTo>
                        <a:pt x="6090" y="19412"/>
                      </a:lnTo>
                      <a:lnTo>
                        <a:pt x="5919" y="19436"/>
                      </a:lnTo>
                      <a:lnTo>
                        <a:pt x="5919" y="19436"/>
                      </a:lnTo>
                      <a:close/>
                      <a:moveTo>
                        <a:pt x="10547" y="16660"/>
                      </a:moveTo>
                      <a:lnTo>
                        <a:pt x="1292" y="16660"/>
                      </a:lnTo>
                      <a:lnTo>
                        <a:pt x="1292" y="2558"/>
                      </a:lnTo>
                      <a:lnTo>
                        <a:pt x="10547" y="2558"/>
                      </a:lnTo>
                      <a:lnTo>
                        <a:pt x="10547" y="1666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100" name="Shape 100"/>
                <p:cNvGrpSpPr/>
                <p:nvPr/>
              </p:nvGrpSpPr>
              <p:grpSpPr>
                <a:xfrm>
                  <a:off x="2878564" y="220891"/>
                  <a:ext cx="342882" cy="350068"/>
                  <a:chOff x="3951850" y="2985350"/>
                  <a:chExt cx="407950" cy="416500"/>
                </a:xfrm>
              </p:grpSpPr>
              <p:sp>
                <p:nvSpPr>
                  <p:cNvPr id="101" name="Shape 101"/>
                  <p:cNvSpPr/>
                  <p:nvPr/>
                </p:nvSpPr>
                <p:spPr>
                  <a:xfrm>
                    <a:off x="3951850" y="2985350"/>
                    <a:ext cx="314800" cy="314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592" h="12593" fill="none" extrusionOk="0">
                        <a:moveTo>
                          <a:pt x="6284" y="1"/>
                        </a:moveTo>
                        <a:lnTo>
                          <a:pt x="6284" y="1"/>
                        </a:lnTo>
                        <a:lnTo>
                          <a:pt x="5967" y="25"/>
                        </a:lnTo>
                        <a:lnTo>
                          <a:pt x="5651" y="49"/>
                        </a:lnTo>
                        <a:lnTo>
                          <a:pt x="5334" y="74"/>
                        </a:lnTo>
                        <a:lnTo>
                          <a:pt x="5017" y="147"/>
                        </a:lnTo>
                        <a:lnTo>
                          <a:pt x="4725" y="220"/>
                        </a:lnTo>
                        <a:lnTo>
                          <a:pt x="4433" y="293"/>
                        </a:lnTo>
                        <a:lnTo>
                          <a:pt x="4141" y="390"/>
                        </a:lnTo>
                        <a:lnTo>
                          <a:pt x="3848" y="512"/>
                        </a:lnTo>
                        <a:lnTo>
                          <a:pt x="3556" y="634"/>
                        </a:lnTo>
                        <a:lnTo>
                          <a:pt x="3288" y="780"/>
                        </a:lnTo>
                        <a:lnTo>
                          <a:pt x="3020" y="926"/>
                        </a:lnTo>
                        <a:lnTo>
                          <a:pt x="2777" y="1072"/>
                        </a:lnTo>
                        <a:lnTo>
                          <a:pt x="2290" y="1437"/>
                        </a:lnTo>
                        <a:lnTo>
                          <a:pt x="1851" y="1852"/>
                        </a:lnTo>
                        <a:lnTo>
                          <a:pt x="1437" y="2290"/>
                        </a:lnTo>
                        <a:lnTo>
                          <a:pt x="1072" y="2777"/>
                        </a:lnTo>
                        <a:lnTo>
                          <a:pt x="901" y="3045"/>
                        </a:lnTo>
                        <a:lnTo>
                          <a:pt x="755" y="3313"/>
                        </a:lnTo>
                        <a:lnTo>
                          <a:pt x="609" y="3581"/>
                        </a:lnTo>
                        <a:lnTo>
                          <a:pt x="487" y="3849"/>
                        </a:lnTo>
                        <a:lnTo>
                          <a:pt x="390" y="4141"/>
                        </a:lnTo>
                        <a:lnTo>
                          <a:pt x="292" y="4433"/>
                        </a:lnTo>
                        <a:lnTo>
                          <a:pt x="195" y="4725"/>
                        </a:lnTo>
                        <a:lnTo>
                          <a:pt x="122" y="5042"/>
                        </a:lnTo>
                        <a:lnTo>
                          <a:pt x="73" y="5334"/>
                        </a:lnTo>
                        <a:lnTo>
                          <a:pt x="25" y="5651"/>
                        </a:lnTo>
                        <a:lnTo>
                          <a:pt x="0" y="5968"/>
                        </a:lnTo>
                        <a:lnTo>
                          <a:pt x="0" y="6308"/>
                        </a:lnTo>
                        <a:lnTo>
                          <a:pt x="0" y="6308"/>
                        </a:lnTo>
                        <a:lnTo>
                          <a:pt x="0" y="6625"/>
                        </a:lnTo>
                        <a:lnTo>
                          <a:pt x="25" y="6942"/>
                        </a:lnTo>
                        <a:lnTo>
                          <a:pt x="73" y="7258"/>
                        </a:lnTo>
                        <a:lnTo>
                          <a:pt x="122" y="7575"/>
                        </a:lnTo>
                        <a:lnTo>
                          <a:pt x="195" y="7867"/>
                        </a:lnTo>
                        <a:lnTo>
                          <a:pt x="292" y="8184"/>
                        </a:lnTo>
                        <a:lnTo>
                          <a:pt x="390" y="8476"/>
                        </a:lnTo>
                        <a:lnTo>
                          <a:pt x="487" y="8744"/>
                        </a:lnTo>
                        <a:lnTo>
                          <a:pt x="609" y="9036"/>
                        </a:lnTo>
                        <a:lnTo>
                          <a:pt x="755" y="9304"/>
                        </a:lnTo>
                        <a:lnTo>
                          <a:pt x="901" y="9572"/>
                        </a:lnTo>
                        <a:lnTo>
                          <a:pt x="1072" y="9816"/>
                        </a:lnTo>
                        <a:lnTo>
                          <a:pt x="1437" y="10303"/>
                        </a:lnTo>
                        <a:lnTo>
                          <a:pt x="1851" y="10741"/>
                        </a:lnTo>
                        <a:lnTo>
                          <a:pt x="2290" y="11155"/>
                        </a:lnTo>
                        <a:lnTo>
                          <a:pt x="2777" y="11520"/>
                        </a:lnTo>
                        <a:lnTo>
                          <a:pt x="3020" y="11691"/>
                        </a:lnTo>
                        <a:lnTo>
                          <a:pt x="3288" y="11837"/>
                        </a:lnTo>
                        <a:lnTo>
                          <a:pt x="3556" y="11983"/>
                        </a:lnTo>
                        <a:lnTo>
                          <a:pt x="3848" y="12105"/>
                        </a:lnTo>
                        <a:lnTo>
                          <a:pt x="4141" y="12202"/>
                        </a:lnTo>
                        <a:lnTo>
                          <a:pt x="4433" y="12300"/>
                        </a:lnTo>
                        <a:lnTo>
                          <a:pt x="4725" y="12397"/>
                        </a:lnTo>
                        <a:lnTo>
                          <a:pt x="5017" y="12470"/>
                        </a:lnTo>
                        <a:lnTo>
                          <a:pt x="5334" y="12519"/>
                        </a:lnTo>
                        <a:lnTo>
                          <a:pt x="5651" y="12568"/>
                        </a:lnTo>
                        <a:lnTo>
                          <a:pt x="5967" y="12592"/>
                        </a:lnTo>
                        <a:lnTo>
                          <a:pt x="6284" y="12592"/>
                        </a:lnTo>
                        <a:lnTo>
                          <a:pt x="6284" y="12592"/>
                        </a:lnTo>
                        <a:lnTo>
                          <a:pt x="6625" y="12592"/>
                        </a:lnTo>
                        <a:lnTo>
                          <a:pt x="6941" y="12568"/>
                        </a:lnTo>
                        <a:lnTo>
                          <a:pt x="7258" y="12519"/>
                        </a:lnTo>
                        <a:lnTo>
                          <a:pt x="7550" y="12470"/>
                        </a:lnTo>
                        <a:lnTo>
                          <a:pt x="7867" y="12397"/>
                        </a:lnTo>
                        <a:lnTo>
                          <a:pt x="8159" y="12300"/>
                        </a:lnTo>
                        <a:lnTo>
                          <a:pt x="8451" y="12202"/>
                        </a:lnTo>
                        <a:lnTo>
                          <a:pt x="8744" y="12105"/>
                        </a:lnTo>
                        <a:lnTo>
                          <a:pt x="9012" y="11983"/>
                        </a:lnTo>
                        <a:lnTo>
                          <a:pt x="9279" y="11837"/>
                        </a:lnTo>
                        <a:lnTo>
                          <a:pt x="9547" y="11691"/>
                        </a:lnTo>
                        <a:lnTo>
                          <a:pt x="9815" y="11520"/>
                        </a:lnTo>
                        <a:lnTo>
                          <a:pt x="10302" y="11155"/>
                        </a:lnTo>
                        <a:lnTo>
                          <a:pt x="10741" y="10741"/>
                        </a:lnTo>
                        <a:lnTo>
                          <a:pt x="11155" y="10303"/>
                        </a:lnTo>
                        <a:lnTo>
                          <a:pt x="11520" y="9816"/>
                        </a:lnTo>
                        <a:lnTo>
                          <a:pt x="11666" y="9572"/>
                        </a:lnTo>
                        <a:lnTo>
                          <a:pt x="11812" y="9304"/>
                        </a:lnTo>
                        <a:lnTo>
                          <a:pt x="11958" y="9036"/>
                        </a:lnTo>
                        <a:lnTo>
                          <a:pt x="12080" y="8744"/>
                        </a:lnTo>
                        <a:lnTo>
                          <a:pt x="12202" y="8476"/>
                        </a:lnTo>
                        <a:lnTo>
                          <a:pt x="12299" y="8184"/>
                        </a:lnTo>
                        <a:lnTo>
                          <a:pt x="12397" y="7867"/>
                        </a:lnTo>
                        <a:lnTo>
                          <a:pt x="12446" y="7575"/>
                        </a:lnTo>
                        <a:lnTo>
                          <a:pt x="12519" y="7258"/>
                        </a:lnTo>
                        <a:lnTo>
                          <a:pt x="12543" y="6942"/>
                        </a:lnTo>
                        <a:lnTo>
                          <a:pt x="12567" y="6625"/>
                        </a:lnTo>
                        <a:lnTo>
                          <a:pt x="12592" y="6308"/>
                        </a:lnTo>
                        <a:lnTo>
                          <a:pt x="12592" y="6308"/>
                        </a:lnTo>
                        <a:lnTo>
                          <a:pt x="12567" y="5968"/>
                        </a:lnTo>
                        <a:lnTo>
                          <a:pt x="12543" y="5651"/>
                        </a:lnTo>
                        <a:lnTo>
                          <a:pt x="12519" y="5334"/>
                        </a:lnTo>
                        <a:lnTo>
                          <a:pt x="12446" y="5042"/>
                        </a:lnTo>
                        <a:lnTo>
                          <a:pt x="12397" y="4725"/>
                        </a:lnTo>
                        <a:lnTo>
                          <a:pt x="12299" y="4433"/>
                        </a:lnTo>
                        <a:lnTo>
                          <a:pt x="12202" y="4141"/>
                        </a:lnTo>
                        <a:lnTo>
                          <a:pt x="12080" y="3849"/>
                        </a:lnTo>
                        <a:lnTo>
                          <a:pt x="11958" y="3581"/>
                        </a:lnTo>
                        <a:lnTo>
                          <a:pt x="11812" y="3313"/>
                        </a:lnTo>
                        <a:lnTo>
                          <a:pt x="11666" y="3045"/>
                        </a:lnTo>
                        <a:lnTo>
                          <a:pt x="11520" y="2777"/>
                        </a:lnTo>
                        <a:lnTo>
                          <a:pt x="11155" y="2290"/>
                        </a:lnTo>
                        <a:lnTo>
                          <a:pt x="10741" y="1852"/>
                        </a:lnTo>
                        <a:lnTo>
                          <a:pt x="10302" y="1437"/>
                        </a:lnTo>
                        <a:lnTo>
                          <a:pt x="9815" y="1072"/>
                        </a:lnTo>
                        <a:lnTo>
                          <a:pt x="9547" y="926"/>
                        </a:lnTo>
                        <a:lnTo>
                          <a:pt x="9279" y="780"/>
                        </a:lnTo>
                        <a:lnTo>
                          <a:pt x="9012" y="634"/>
                        </a:lnTo>
                        <a:lnTo>
                          <a:pt x="8744" y="512"/>
                        </a:lnTo>
                        <a:lnTo>
                          <a:pt x="8451" y="390"/>
                        </a:lnTo>
                        <a:lnTo>
                          <a:pt x="8159" y="293"/>
                        </a:lnTo>
                        <a:lnTo>
                          <a:pt x="7867" y="220"/>
                        </a:lnTo>
                        <a:lnTo>
                          <a:pt x="7550" y="147"/>
                        </a:lnTo>
                        <a:lnTo>
                          <a:pt x="7258" y="74"/>
                        </a:lnTo>
                        <a:lnTo>
                          <a:pt x="6941" y="49"/>
                        </a:lnTo>
                        <a:lnTo>
                          <a:pt x="6625" y="25"/>
                        </a:lnTo>
                        <a:lnTo>
                          <a:pt x="6284" y="1"/>
                        </a:lnTo>
                        <a:lnTo>
                          <a:pt x="6284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02" name="Shape 102"/>
                  <p:cNvSpPr/>
                  <p:nvPr/>
                </p:nvSpPr>
                <p:spPr>
                  <a:xfrm>
                    <a:off x="3988375" y="3021875"/>
                    <a:ext cx="241750" cy="2417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670" h="9670" fill="none" extrusionOk="0">
                        <a:moveTo>
                          <a:pt x="4823" y="1"/>
                        </a:moveTo>
                        <a:lnTo>
                          <a:pt x="4823" y="1"/>
                        </a:lnTo>
                        <a:lnTo>
                          <a:pt x="4336" y="25"/>
                        </a:lnTo>
                        <a:lnTo>
                          <a:pt x="3849" y="98"/>
                        </a:lnTo>
                        <a:lnTo>
                          <a:pt x="3386" y="220"/>
                        </a:lnTo>
                        <a:lnTo>
                          <a:pt x="2947" y="391"/>
                        </a:lnTo>
                        <a:lnTo>
                          <a:pt x="2533" y="585"/>
                        </a:lnTo>
                        <a:lnTo>
                          <a:pt x="2144" y="829"/>
                        </a:lnTo>
                        <a:lnTo>
                          <a:pt x="1754" y="1121"/>
                        </a:lnTo>
                        <a:lnTo>
                          <a:pt x="1413" y="1438"/>
                        </a:lnTo>
                        <a:lnTo>
                          <a:pt x="1096" y="1779"/>
                        </a:lnTo>
                        <a:lnTo>
                          <a:pt x="829" y="2144"/>
                        </a:lnTo>
                        <a:lnTo>
                          <a:pt x="585" y="2534"/>
                        </a:lnTo>
                        <a:lnTo>
                          <a:pt x="390" y="2972"/>
                        </a:lnTo>
                        <a:lnTo>
                          <a:pt x="220" y="3411"/>
                        </a:lnTo>
                        <a:lnTo>
                          <a:pt x="98" y="3873"/>
                        </a:lnTo>
                        <a:lnTo>
                          <a:pt x="25" y="4336"/>
                        </a:lnTo>
                        <a:lnTo>
                          <a:pt x="1" y="4847"/>
                        </a:lnTo>
                        <a:lnTo>
                          <a:pt x="1" y="4847"/>
                        </a:lnTo>
                        <a:lnTo>
                          <a:pt x="25" y="5335"/>
                        </a:lnTo>
                        <a:lnTo>
                          <a:pt x="98" y="5822"/>
                        </a:lnTo>
                        <a:lnTo>
                          <a:pt x="220" y="6284"/>
                        </a:lnTo>
                        <a:lnTo>
                          <a:pt x="390" y="6723"/>
                        </a:lnTo>
                        <a:lnTo>
                          <a:pt x="585" y="7137"/>
                        </a:lnTo>
                        <a:lnTo>
                          <a:pt x="829" y="7527"/>
                        </a:lnTo>
                        <a:lnTo>
                          <a:pt x="1096" y="7916"/>
                        </a:lnTo>
                        <a:lnTo>
                          <a:pt x="1413" y="8257"/>
                        </a:lnTo>
                        <a:lnTo>
                          <a:pt x="1754" y="8574"/>
                        </a:lnTo>
                        <a:lnTo>
                          <a:pt x="2144" y="8842"/>
                        </a:lnTo>
                        <a:lnTo>
                          <a:pt x="2533" y="9085"/>
                        </a:lnTo>
                        <a:lnTo>
                          <a:pt x="2947" y="9280"/>
                        </a:lnTo>
                        <a:lnTo>
                          <a:pt x="3386" y="9451"/>
                        </a:lnTo>
                        <a:lnTo>
                          <a:pt x="3849" y="9572"/>
                        </a:lnTo>
                        <a:lnTo>
                          <a:pt x="4336" y="9645"/>
                        </a:lnTo>
                        <a:lnTo>
                          <a:pt x="4823" y="9670"/>
                        </a:lnTo>
                        <a:lnTo>
                          <a:pt x="4823" y="9670"/>
                        </a:lnTo>
                        <a:lnTo>
                          <a:pt x="5334" y="9645"/>
                        </a:lnTo>
                        <a:lnTo>
                          <a:pt x="5797" y="9572"/>
                        </a:lnTo>
                        <a:lnTo>
                          <a:pt x="6260" y="9451"/>
                        </a:lnTo>
                        <a:lnTo>
                          <a:pt x="6698" y="9280"/>
                        </a:lnTo>
                        <a:lnTo>
                          <a:pt x="7136" y="9085"/>
                        </a:lnTo>
                        <a:lnTo>
                          <a:pt x="7526" y="8842"/>
                        </a:lnTo>
                        <a:lnTo>
                          <a:pt x="7892" y="8574"/>
                        </a:lnTo>
                        <a:lnTo>
                          <a:pt x="8232" y="8257"/>
                        </a:lnTo>
                        <a:lnTo>
                          <a:pt x="8549" y="7916"/>
                        </a:lnTo>
                        <a:lnTo>
                          <a:pt x="8841" y="7527"/>
                        </a:lnTo>
                        <a:lnTo>
                          <a:pt x="9085" y="7137"/>
                        </a:lnTo>
                        <a:lnTo>
                          <a:pt x="9280" y="6723"/>
                        </a:lnTo>
                        <a:lnTo>
                          <a:pt x="9450" y="6284"/>
                        </a:lnTo>
                        <a:lnTo>
                          <a:pt x="9572" y="5822"/>
                        </a:lnTo>
                        <a:lnTo>
                          <a:pt x="9645" y="5335"/>
                        </a:lnTo>
                        <a:lnTo>
                          <a:pt x="9669" y="4847"/>
                        </a:lnTo>
                        <a:lnTo>
                          <a:pt x="9669" y="4847"/>
                        </a:lnTo>
                        <a:lnTo>
                          <a:pt x="9645" y="4336"/>
                        </a:lnTo>
                        <a:lnTo>
                          <a:pt x="9572" y="3873"/>
                        </a:lnTo>
                        <a:lnTo>
                          <a:pt x="9450" y="3411"/>
                        </a:lnTo>
                        <a:lnTo>
                          <a:pt x="9280" y="2972"/>
                        </a:lnTo>
                        <a:lnTo>
                          <a:pt x="9085" y="2534"/>
                        </a:lnTo>
                        <a:lnTo>
                          <a:pt x="8841" y="2144"/>
                        </a:lnTo>
                        <a:lnTo>
                          <a:pt x="8549" y="1779"/>
                        </a:lnTo>
                        <a:lnTo>
                          <a:pt x="8232" y="1438"/>
                        </a:lnTo>
                        <a:lnTo>
                          <a:pt x="7892" y="1121"/>
                        </a:lnTo>
                        <a:lnTo>
                          <a:pt x="7526" y="829"/>
                        </a:lnTo>
                        <a:lnTo>
                          <a:pt x="7136" y="585"/>
                        </a:lnTo>
                        <a:lnTo>
                          <a:pt x="6698" y="391"/>
                        </a:lnTo>
                        <a:lnTo>
                          <a:pt x="6260" y="220"/>
                        </a:lnTo>
                        <a:lnTo>
                          <a:pt x="5797" y="98"/>
                        </a:lnTo>
                        <a:lnTo>
                          <a:pt x="5334" y="25"/>
                        </a:lnTo>
                        <a:lnTo>
                          <a:pt x="4823" y="1"/>
                        </a:lnTo>
                        <a:lnTo>
                          <a:pt x="4823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03" name="Shape 103"/>
                  <p:cNvSpPr/>
                  <p:nvPr/>
                </p:nvSpPr>
                <p:spPr>
                  <a:xfrm>
                    <a:off x="4024300" y="3058425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0" y="3385"/>
                        </a:moveTo>
                        <a:lnTo>
                          <a:pt x="0" y="3385"/>
                        </a:lnTo>
                        <a:lnTo>
                          <a:pt x="25" y="3020"/>
                        </a:lnTo>
                        <a:lnTo>
                          <a:pt x="74" y="2704"/>
                        </a:lnTo>
                        <a:lnTo>
                          <a:pt x="147" y="2363"/>
                        </a:lnTo>
                        <a:lnTo>
                          <a:pt x="268" y="2070"/>
                        </a:lnTo>
                        <a:lnTo>
                          <a:pt x="414" y="1754"/>
                        </a:lnTo>
                        <a:lnTo>
                          <a:pt x="585" y="1486"/>
                        </a:lnTo>
                        <a:lnTo>
                          <a:pt x="780" y="1218"/>
                        </a:lnTo>
                        <a:lnTo>
                          <a:pt x="999" y="974"/>
                        </a:lnTo>
                        <a:lnTo>
                          <a:pt x="1243" y="755"/>
                        </a:lnTo>
                        <a:lnTo>
                          <a:pt x="1510" y="560"/>
                        </a:lnTo>
                        <a:lnTo>
                          <a:pt x="1778" y="390"/>
                        </a:lnTo>
                        <a:lnTo>
                          <a:pt x="2071" y="244"/>
                        </a:lnTo>
                        <a:lnTo>
                          <a:pt x="2387" y="146"/>
                        </a:lnTo>
                        <a:lnTo>
                          <a:pt x="2704" y="49"/>
                        </a:lnTo>
                        <a:lnTo>
                          <a:pt x="3045" y="0"/>
                        </a:lnTo>
                        <a:lnTo>
                          <a:pt x="3386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04" name="Shape 104"/>
                  <p:cNvSpPr/>
                  <p:nvPr/>
                </p:nvSpPr>
                <p:spPr>
                  <a:xfrm>
                    <a:off x="4205750" y="3248375"/>
                    <a:ext cx="154050" cy="1534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6162" h="6139" fill="none" extrusionOk="0">
                        <a:moveTo>
                          <a:pt x="0" y="1024"/>
                        </a:moveTo>
                        <a:lnTo>
                          <a:pt x="4969" y="5992"/>
                        </a:lnTo>
                        <a:lnTo>
                          <a:pt x="4969" y="5992"/>
                        </a:lnTo>
                        <a:lnTo>
                          <a:pt x="5042" y="6041"/>
                        </a:lnTo>
                        <a:lnTo>
                          <a:pt x="5115" y="6090"/>
                        </a:lnTo>
                        <a:lnTo>
                          <a:pt x="5212" y="6114"/>
                        </a:lnTo>
                        <a:lnTo>
                          <a:pt x="5310" y="6138"/>
                        </a:lnTo>
                        <a:lnTo>
                          <a:pt x="5407" y="6114"/>
                        </a:lnTo>
                        <a:lnTo>
                          <a:pt x="5480" y="6090"/>
                        </a:lnTo>
                        <a:lnTo>
                          <a:pt x="5577" y="6041"/>
                        </a:lnTo>
                        <a:lnTo>
                          <a:pt x="5651" y="5992"/>
                        </a:lnTo>
                        <a:lnTo>
                          <a:pt x="6016" y="5627"/>
                        </a:lnTo>
                        <a:lnTo>
                          <a:pt x="6016" y="5627"/>
                        </a:lnTo>
                        <a:lnTo>
                          <a:pt x="6089" y="5554"/>
                        </a:lnTo>
                        <a:lnTo>
                          <a:pt x="6138" y="5456"/>
                        </a:lnTo>
                        <a:lnTo>
                          <a:pt x="6162" y="5359"/>
                        </a:lnTo>
                        <a:lnTo>
                          <a:pt x="6162" y="5286"/>
                        </a:lnTo>
                        <a:lnTo>
                          <a:pt x="6162" y="5188"/>
                        </a:lnTo>
                        <a:lnTo>
                          <a:pt x="6138" y="5091"/>
                        </a:lnTo>
                        <a:lnTo>
                          <a:pt x="6089" y="5018"/>
                        </a:lnTo>
                        <a:lnTo>
                          <a:pt x="6016" y="4921"/>
                        </a:lnTo>
                        <a:lnTo>
                          <a:pt x="107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105" name="Shape 105"/>
              <p:cNvGrpSpPr/>
              <p:nvPr/>
            </p:nvGrpSpPr>
            <p:grpSpPr>
              <a:xfrm>
                <a:off x="647546" y="814472"/>
                <a:ext cx="3920223" cy="376691"/>
                <a:chOff x="151026" y="1029895"/>
                <a:chExt cx="3920223" cy="376691"/>
              </a:xfrm>
            </p:grpSpPr>
            <p:sp>
              <p:nvSpPr>
                <p:cNvPr id="106" name="Shape 106"/>
                <p:cNvSpPr/>
                <p:nvPr/>
              </p:nvSpPr>
              <p:spPr>
                <a:xfrm>
                  <a:off x="1057375" y="1063683"/>
                  <a:ext cx="339835" cy="30911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173" h="14711" fill="none" extrusionOk="0">
                      <a:moveTo>
                        <a:pt x="8087" y="1"/>
                      </a:moveTo>
                      <a:lnTo>
                        <a:pt x="8087" y="1"/>
                      </a:lnTo>
                      <a:lnTo>
                        <a:pt x="7672" y="1"/>
                      </a:lnTo>
                      <a:lnTo>
                        <a:pt x="7258" y="25"/>
                      </a:lnTo>
                      <a:lnTo>
                        <a:pt x="6844" y="74"/>
                      </a:lnTo>
                      <a:lnTo>
                        <a:pt x="6455" y="122"/>
                      </a:lnTo>
                      <a:lnTo>
                        <a:pt x="6065" y="195"/>
                      </a:lnTo>
                      <a:lnTo>
                        <a:pt x="5675" y="293"/>
                      </a:lnTo>
                      <a:lnTo>
                        <a:pt x="5310" y="415"/>
                      </a:lnTo>
                      <a:lnTo>
                        <a:pt x="4945" y="536"/>
                      </a:lnTo>
                      <a:lnTo>
                        <a:pt x="4579" y="658"/>
                      </a:lnTo>
                      <a:lnTo>
                        <a:pt x="4238" y="829"/>
                      </a:lnTo>
                      <a:lnTo>
                        <a:pt x="3897" y="975"/>
                      </a:lnTo>
                      <a:lnTo>
                        <a:pt x="3557" y="1170"/>
                      </a:lnTo>
                      <a:lnTo>
                        <a:pt x="3240" y="1364"/>
                      </a:lnTo>
                      <a:lnTo>
                        <a:pt x="2948" y="1559"/>
                      </a:lnTo>
                      <a:lnTo>
                        <a:pt x="2655" y="1778"/>
                      </a:lnTo>
                      <a:lnTo>
                        <a:pt x="2363" y="1998"/>
                      </a:lnTo>
                      <a:lnTo>
                        <a:pt x="2095" y="2241"/>
                      </a:lnTo>
                      <a:lnTo>
                        <a:pt x="1852" y="2485"/>
                      </a:lnTo>
                      <a:lnTo>
                        <a:pt x="1608" y="2753"/>
                      </a:lnTo>
                      <a:lnTo>
                        <a:pt x="1389" y="3021"/>
                      </a:lnTo>
                      <a:lnTo>
                        <a:pt x="1170" y="3288"/>
                      </a:lnTo>
                      <a:lnTo>
                        <a:pt x="975" y="3581"/>
                      </a:lnTo>
                      <a:lnTo>
                        <a:pt x="804" y="3873"/>
                      </a:lnTo>
                      <a:lnTo>
                        <a:pt x="634" y="4190"/>
                      </a:lnTo>
                      <a:lnTo>
                        <a:pt x="488" y="4506"/>
                      </a:lnTo>
                      <a:lnTo>
                        <a:pt x="366" y="4823"/>
                      </a:lnTo>
                      <a:lnTo>
                        <a:pt x="244" y="5139"/>
                      </a:lnTo>
                      <a:lnTo>
                        <a:pt x="171" y="5480"/>
                      </a:lnTo>
                      <a:lnTo>
                        <a:pt x="98" y="5821"/>
                      </a:lnTo>
                      <a:lnTo>
                        <a:pt x="49" y="6162"/>
                      </a:lnTo>
                      <a:lnTo>
                        <a:pt x="1" y="6503"/>
                      </a:lnTo>
                      <a:lnTo>
                        <a:pt x="1" y="6869"/>
                      </a:lnTo>
                      <a:lnTo>
                        <a:pt x="1" y="6869"/>
                      </a:lnTo>
                      <a:lnTo>
                        <a:pt x="1" y="7234"/>
                      </a:lnTo>
                      <a:lnTo>
                        <a:pt x="49" y="7624"/>
                      </a:lnTo>
                      <a:lnTo>
                        <a:pt x="98" y="7989"/>
                      </a:lnTo>
                      <a:lnTo>
                        <a:pt x="196" y="8330"/>
                      </a:lnTo>
                      <a:lnTo>
                        <a:pt x="293" y="8695"/>
                      </a:lnTo>
                      <a:lnTo>
                        <a:pt x="415" y="9036"/>
                      </a:lnTo>
                      <a:lnTo>
                        <a:pt x="561" y="9377"/>
                      </a:lnTo>
                      <a:lnTo>
                        <a:pt x="731" y="9718"/>
                      </a:lnTo>
                      <a:lnTo>
                        <a:pt x="902" y="10035"/>
                      </a:lnTo>
                      <a:lnTo>
                        <a:pt x="1097" y="10327"/>
                      </a:lnTo>
                      <a:lnTo>
                        <a:pt x="1340" y="10644"/>
                      </a:lnTo>
                      <a:lnTo>
                        <a:pt x="1559" y="10936"/>
                      </a:lnTo>
                      <a:lnTo>
                        <a:pt x="1827" y="11204"/>
                      </a:lnTo>
                      <a:lnTo>
                        <a:pt x="2095" y="11472"/>
                      </a:lnTo>
                      <a:lnTo>
                        <a:pt x="2387" y="11740"/>
                      </a:lnTo>
                      <a:lnTo>
                        <a:pt x="2680" y="11983"/>
                      </a:lnTo>
                      <a:lnTo>
                        <a:pt x="2680" y="11983"/>
                      </a:lnTo>
                      <a:lnTo>
                        <a:pt x="2485" y="12349"/>
                      </a:lnTo>
                      <a:lnTo>
                        <a:pt x="2266" y="12714"/>
                      </a:lnTo>
                      <a:lnTo>
                        <a:pt x="2022" y="13104"/>
                      </a:lnTo>
                      <a:lnTo>
                        <a:pt x="1706" y="13469"/>
                      </a:lnTo>
                      <a:lnTo>
                        <a:pt x="1365" y="13834"/>
                      </a:lnTo>
                      <a:lnTo>
                        <a:pt x="1170" y="14005"/>
                      </a:lnTo>
                      <a:lnTo>
                        <a:pt x="951" y="14151"/>
                      </a:lnTo>
                      <a:lnTo>
                        <a:pt x="731" y="14297"/>
                      </a:lnTo>
                      <a:lnTo>
                        <a:pt x="512" y="14443"/>
                      </a:lnTo>
                      <a:lnTo>
                        <a:pt x="269" y="14540"/>
                      </a:lnTo>
                      <a:lnTo>
                        <a:pt x="1" y="14662"/>
                      </a:lnTo>
                      <a:lnTo>
                        <a:pt x="1" y="14662"/>
                      </a:lnTo>
                      <a:lnTo>
                        <a:pt x="122" y="14662"/>
                      </a:lnTo>
                      <a:lnTo>
                        <a:pt x="488" y="14711"/>
                      </a:lnTo>
                      <a:lnTo>
                        <a:pt x="1024" y="14711"/>
                      </a:lnTo>
                      <a:lnTo>
                        <a:pt x="1365" y="14711"/>
                      </a:lnTo>
                      <a:lnTo>
                        <a:pt x="1706" y="14687"/>
                      </a:lnTo>
                      <a:lnTo>
                        <a:pt x="2095" y="14614"/>
                      </a:lnTo>
                      <a:lnTo>
                        <a:pt x="2485" y="14540"/>
                      </a:lnTo>
                      <a:lnTo>
                        <a:pt x="2899" y="14419"/>
                      </a:lnTo>
                      <a:lnTo>
                        <a:pt x="3313" y="14273"/>
                      </a:lnTo>
                      <a:lnTo>
                        <a:pt x="3751" y="14078"/>
                      </a:lnTo>
                      <a:lnTo>
                        <a:pt x="4165" y="13834"/>
                      </a:lnTo>
                      <a:lnTo>
                        <a:pt x="4579" y="13566"/>
                      </a:lnTo>
                      <a:lnTo>
                        <a:pt x="4969" y="13201"/>
                      </a:lnTo>
                      <a:lnTo>
                        <a:pt x="4969" y="13201"/>
                      </a:lnTo>
                      <a:lnTo>
                        <a:pt x="5334" y="13323"/>
                      </a:lnTo>
                      <a:lnTo>
                        <a:pt x="5700" y="13444"/>
                      </a:lnTo>
                      <a:lnTo>
                        <a:pt x="6089" y="13518"/>
                      </a:lnTo>
                      <a:lnTo>
                        <a:pt x="6479" y="13591"/>
                      </a:lnTo>
                      <a:lnTo>
                        <a:pt x="6869" y="13664"/>
                      </a:lnTo>
                      <a:lnTo>
                        <a:pt x="7258" y="13712"/>
                      </a:lnTo>
                      <a:lnTo>
                        <a:pt x="7672" y="13737"/>
                      </a:lnTo>
                      <a:lnTo>
                        <a:pt x="8087" y="13737"/>
                      </a:lnTo>
                      <a:lnTo>
                        <a:pt x="8087" y="13737"/>
                      </a:lnTo>
                      <a:lnTo>
                        <a:pt x="8501" y="13737"/>
                      </a:lnTo>
                      <a:lnTo>
                        <a:pt x="8915" y="13712"/>
                      </a:lnTo>
                      <a:lnTo>
                        <a:pt x="9329" y="13664"/>
                      </a:lnTo>
                      <a:lnTo>
                        <a:pt x="9718" y="13591"/>
                      </a:lnTo>
                      <a:lnTo>
                        <a:pt x="10108" y="13518"/>
                      </a:lnTo>
                      <a:lnTo>
                        <a:pt x="10498" y="13420"/>
                      </a:lnTo>
                      <a:lnTo>
                        <a:pt x="10863" y="13323"/>
                      </a:lnTo>
                      <a:lnTo>
                        <a:pt x="11228" y="13201"/>
                      </a:lnTo>
                      <a:lnTo>
                        <a:pt x="11594" y="13055"/>
                      </a:lnTo>
                      <a:lnTo>
                        <a:pt x="11935" y="12909"/>
                      </a:lnTo>
                      <a:lnTo>
                        <a:pt x="12276" y="12738"/>
                      </a:lnTo>
                      <a:lnTo>
                        <a:pt x="12617" y="12568"/>
                      </a:lnTo>
                      <a:lnTo>
                        <a:pt x="12933" y="12373"/>
                      </a:lnTo>
                      <a:lnTo>
                        <a:pt x="13225" y="12178"/>
                      </a:lnTo>
                      <a:lnTo>
                        <a:pt x="13518" y="11959"/>
                      </a:lnTo>
                      <a:lnTo>
                        <a:pt x="13810" y="11715"/>
                      </a:lnTo>
                      <a:lnTo>
                        <a:pt x="14078" y="11496"/>
                      </a:lnTo>
                      <a:lnTo>
                        <a:pt x="14321" y="11228"/>
                      </a:lnTo>
                      <a:lnTo>
                        <a:pt x="14565" y="10985"/>
                      </a:lnTo>
                      <a:lnTo>
                        <a:pt x="14784" y="10717"/>
                      </a:lnTo>
                      <a:lnTo>
                        <a:pt x="15003" y="10424"/>
                      </a:lnTo>
                      <a:lnTo>
                        <a:pt x="15198" y="10132"/>
                      </a:lnTo>
                      <a:lnTo>
                        <a:pt x="15369" y="9840"/>
                      </a:lnTo>
                      <a:lnTo>
                        <a:pt x="15539" y="9548"/>
                      </a:lnTo>
                      <a:lnTo>
                        <a:pt x="15685" y="9231"/>
                      </a:lnTo>
                      <a:lnTo>
                        <a:pt x="15807" y="8914"/>
                      </a:lnTo>
                      <a:lnTo>
                        <a:pt x="15929" y="8574"/>
                      </a:lnTo>
                      <a:lnTo>
                        <a:pt x="16002" y="8257"/>
                      </a:lnTo>
                      <a:lnTo>
                        <a:pt x="16075" y="7916"/>
                      </a:lnTo>
                      <a:lnTo>
                        <a:pt x="16124" y="7575"/>
                      </a:lnTo>
                      <a:lnTo>
                        <a:pt x="16172" y="7210"/>
                      </a:lnTo>
                      <a:lnTo>
                        <a:pt x="16172" y="6869"/>
                      </a:lnTo>
                      <a:lnTo>
                        <a:pt x="16172" y="6869"/>
                      </a:lnTo>
                      <a:lnTo>
                        <a:pt x="16172" y="6503"/>
                      </a:lnTo>
                      <a:lnTo>
                        <a:pt x="16124" y="6162"/>
                      </a:lnTo>
                      <a:lnTo>
                        <a:pt x="16075" y="5821"/>
                      </a:lnTo>
                      <a:lnTo>
                        <a:pt x="16002" y="5480"/>
                      </a:lnTo>
                      <a:lnTo>
                        <a:pt x="15929" y="5139"/>
                      </a:lnTo>
                      <a:lnTo>
                        <a:pt x="15807" y="4823"/>
                      </a:lnTo>
                      <a:lnTo>
                        <a:pt x="15685" y="4506"/>
                      </a:lnTo>
                      <a:lnTo>
                        <a:pt x="15539" y="4190"/>
                      </a:lnTo>
                      <a:lnTo>
                        <a:pt x="15369" y="3873"/>
                      </a:lnTo>
                      <a:lnTo>
                        <a:pt x="15198" y="3581"/>
                      </a:lnTo>
                      <a:lnTo>
                        <a:pt x="15003" y="3288"/>
                      </a:lnTo>
                      <a:lnTo>
                        <a:pt x="14784" y="3021"/>
                      </a:lnTo>
                      <a:lnTo>
                        <a:pt x="14565" y="2753"/>
                      </a:lnTo>
                      <a:lnTo>
                        <a:pt x="14321" y="2485"/>
                      </a:lnTo>
                      <a:lnTo>
                        <a:pt x="14078" y="2241"/>
                      </a:lnTo>
                      <a:lnTo>
                        <a:pt x="13810" y="1998"/>
                      </a:lnTo>
                      <a:lnTo>
                        <a:pt x="13518" y="1778"/>
                      </a:lnTo>
                      <a:lnTo>
                        <a:pt x="13225" y="1559"/>
                      </a:lnTo>
                      <a:lnTo>
                        <a:pt x="12933" y="1364"/>
                      </a:lnTo>
                      <a:lnTo>
                        <a:pt x="12617" y="1170"/>
                      </a:lnTo>
                      <a:lnTo>
                        <a:pt x="12276" y="975"/>
                      </a:lnTo>
                      <a:lnTo>
                        <a:pt x="11935" y="829"/>
                      </a:lnTo>
                      <a:lnTo>
                        <a:pt x="11594" y="658"/>
                      </a:lnTo>
                      <a:lnTo>
                        <a:pt x="11228" y="536"/>
                      </a:lnTo>
                      <a:lnTo>
                        <a:pt x="10863" y="415"/>
                      </a:lnTo>
                      <a:lnTo>
                        <a:pt x="10498" y="293"/>
                      </a:lnTo>
                      <a:lnTo>
                        <a:pt x="10108" y="195"/>
                      </a:lnTo>
                      <a:lnTo>
                        <a:pt x="9718" y="122"/>
                      </a:lnTo>
                      <a:lnTo>
                        <a:pt x="9329" y="74"/>
                      </a:lnTo>
                      <a:lnTo>
                        <a:pt x="8915" y="25"/>
                      </a:lnTo>
                      <a:lnTo>
                        <a:pt x="8501" y="1"/>
                      </a:lnTo>
                      <a:lnTo>
                        <a:pt x="8087" y="1"/>
                      </a:lnTo>
                      <a:lnTo>
                        <a:pt x="8087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107" name="Shape 107"/>
                <p:cNvGrpSpPr/>
                <p:nvPr/>
              </p:nvGrpSpPr>
              <p:grpSpPr>
                <a:xfrm>
                  <a:off x="151026" y="1086198"/>
                  <a:ext cx="391001" cy="264085"/>
                  <a:chOff x="564675" y="1700625"/>
                  <a:chExt cx="465200" cy="314200"/>
                </a:xfrm>
              </p:grpSpPr>
              <p:sp>
                <p:nvSpPr>
                  <p:cNvPr id="108" name="Shape 108"/>
                  <p:cNvSpPr/>
                  <p:nvPr/>
                </p:nvSpPr>
                <p:spPr>
                  <a:xfrm>
                    <a:off x="564675" y="1700625"/>
                    <a:ext cx="465200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170" fill="none" extrusionOk="0">
                        <a:moveTo>
                          <a:pt x="18608" y="1170"/>
                        </a:moveTo>
                        <a:lnTo>
                          <a:pt x="18608" y="488"/>
                        </a:lnTo>
                        <a:lnTo>
                          <a:pt x="18608" y="488"/>
                        </a:lnTo>
                        <a:lnTo>
                          <a:pt x="18608" y="390"/>
                        </a:lnTo>
                        <a:lnTo>
                          <a:pt x="18559" y="293"/>
                        </a:lnTo>
                        <a:lnTo>
                          <a:pt x="18535" y="220"/>
                        </a:lnTo>
                        <a:lnTo>
                          <a:pt x="18462" y="147"/>
                        </a:lnTo>
                        <a:lnTo>
                          <a:pt x="18389" y="74"/>
                        </a:lnTo>
                        <a:lnTo>
                          <a:pt x="18316" y="49"/>
                        </a:lnTo>
                        <a:lnTo>
                          <a:pt x="18218" y="1"/>
                        </a:lnTo>
                        <a:lnTo>
                          <a:pt x="18121" y="1"/>
                        </a:lnTo>
                        <a:lnTo>
                          <a:pt x="488" y="1"/>
                        </a:lnTo>
                        <a:lnTo>
                          <a:pt x="488" y="1"/>
                        </a:lnTo>
                        <a:lnTo>
                          <a:pt x="390" y="1"/>
                        </a:lnTo>
                        <a:lnTo>
                          <a:pt x="293" y="49"/>
                        </a:lnTo>
                        <a:lnTo>
                          <a:pt x="220" y="74"/>
                        </a:lnTo>
                        <a:lnTo>
                          <a:pt x="147" y="147"/>
                        </a:lnTo>
                        <a:lnTo>
                          <a:pt x="74" y="220"/>
                        </a:lnTo>
                        <a:lnTo>
                          <a:pt x="49" y="293"/>
                        </a:lnTo>
                        <a:lnTo>
                          <a:pt x="1" y="390"/>
                        </a:lnTo>
                        <a:lnTo>
                          <a:pt x="1" y="488"/>
                        </a:lnTo>
                        <a:lnTo>
                          <a:pt x="1" y="117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09" name="Shape 109"/>
                  <p:cNvSpPr/>
                  <p:nvPr/>
                </p:nvSpPr>
                <p:spPr>
                  <a:xfrm>
                    <a:off x="564675" y="1732300"/>
                    <a:ext cx="465200" cy="2721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0887" fill="none" extrusionOk="0">
                        <a:moveTo>
                          <a:pt x="13493" y="7209"/>
                        </a:moveTo>
                        <a:lnTo>
                          <a:pt x="18608" y="10887"/>
                        </a:lnTo>
                        <a:lnTo>
                          <a:pt x="18608" y="10887"/>
                        </a:lnTo>
                        <a:lnTo>
                          <a:pt x="18608" y="10814"/>
                        </a:lnTo>
                        <a:lnTo>
                          <a:pt x="18608" y="0"/>
                        </a:lnTo>
                        <a:lnTo>
                          <a:pt x="9450" y="6625"/>
                        </a:lnTo>
                        <a:lnTo>
                          <a:pt x="9450" y="6625"/>
                        </a:lnTo>
                        <a:lnTo>
                          <a:pt x="9377" y="6673"/>
                        </a:lnTo>
                        <a:lnTo>
                          <a:pt x="9304" y="6673"/>
                        </a:lnTo>
                        <a:lnTo>
                          <a:pt x="9304" y="6673"/>
                        </a:lnTo>
                        <a:lnTo>
                          <a:pt x="9231" y="6673"/>
                        </a:lnTo>
                        <a:lnTo>
                          <a:pt x="9158" y="6625"/>
                        </a:lnTo>
                        <a:lnTo>
                          <a:pt x="1" y="0"/>
                        </a:lnTo>
                        <a:lnTo>
                          <a:pt x="1" y="10814"/>
                        </a:lnTo>
                        <a:lnTo>
                          <a:pt x="1" y="10814"/>
                        </a:lnTo>
                        <a:lnTo>
                          <a:pt x="1" y="10887"/>
                        </a:lnTo>
                        <a:lnTo>
                          <a:pt x="5115" y="720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0" name="Shape 110"/>
                  <p:cNvSpPr/>
                  <p:nvPr/>
                </p:nvSpPr>
                <p:spPr>
                  <a:xfrm>
                    <a:off x="572600" y="2014200"/>
                    <a:ext cx="449375" cy="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975" h="25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98" y="25"/>
                        </a:lnTo>
                        <a:lnTo>
                          <a:pt x="171" y="25"/>
                        </a:lnTo>
                        <a:lnTo>
                          <a:pt x="17804" y="25"/>
                        </a:lnTo>
                        <a:lnTo>
                          <a:pt x="17804" y="25"/>
                        </a:lnTo>
                        <a:lnTo>
                          <a:pt x="17877" y="25"/>
                        </a:lnTo>
                        <a:lnTo>
                          <a:pt x="17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111" name="Shape 111"/>
                <p:cNvGrpSpPr/>
                <p:nvPr/>
              </p:nvGrpSpPr>
              <p:grpSpPr>
                <a:xfrm>
                  <a:off x="1912559" y="1029895"/>
                  <a:ext cx="359272" cy="376691"/>
                  <a:chOff x="5961125" y="1623900"/>
                  <a:chExt cx="427450" cy="448175"/>
                </a:xfrm>
              </p:grpSpPr>
              <p:sp>
                <p:nvSpPr>
                  <p:cNvPr id="112" name="Shape 112"/>
                  <p:cNvSpPr/>
                  <p:nvPr/>
                </p:nvSpPr>
                <p:spPr>
                  <a:xfrm>
                    <a:off x="5961125" y="1678700"/>
                    <a:ext cx="376925" cy="3769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77" h="15077" fill="none" extrusionOk="0">
                        <a:moveTo>
                          <a:pt x="11813" y="1340"/>
                        </a:moveTo>
                        <a:lnTo>
                          <a:pt x="11813" y="1340"/>
                        </a:lnTo>
                        <a:lnTo>
                          <a:pt x="11350" y="1024"/>
                        </a:lnTo>
                        <a:lnTo>
                          <a:pt x="10863" y="780"/>
                        </a:lnTo>
                        <a:lnTo>
                          <a:pt x="10351" y="537"/>
                        </a:lnTo>
                        <a:lnTo>
                          <a:pt x="9816" y="342"/>
                        </a:lnTo>
                        <a:lnTo>
                          <a:pt x="9280" y="196"/>
                        </a:lnTo>
                        <a:lnTo>
                          <a:pt x="8720" y="98"/>
                        </a:lnTo>
                        <a:lnTo>
                          <a:pt x="8135" y="25"/>
                        </a:lnTo>
                        <a:lnTo>
                          <a:pt x="7551" y="1"/>
                        </a:lnTo>
                        <a:lnTo>
                          <a:pt x="7551" y="1"/>
                        </a:lnTo>
                        <a:lnTo>
                          <a:pt x="7161" y="1"/>
                        </a:lnTo>
                        <a:lnTo>
                          <a:pt x="6771" y="50"/>
                        </a:lnTo>
                        <a:lnTo>
                          <a:pt x="6406" y="98"/>
                        </a:lnTo>
                        <a:lnTo>
                          <a:pt x="6041" y="147"/>
                        </a:lnTo>
                        <a:lnTo>
                          <a:pt x="5675" y="244"/>
                        </a:lnTo>
                        <a:lnTo>
                          <a:pt x="5310" y="342"/>
                        </a:lnTo>
                        <a:lnTo>
                          <a:pt x="4969" y="464"/>
                        </a:lnTo>
                        <a:lnTo>
                          <a:pt x="4628" y="585"/>
                        </a:lnTo>
                        <a:lnTo>
                          <a:pt x="4287" y="731"/>
                        </a:lnTo>
                        <a:lnTo>
                          <a:pt x="3970" y="902"/>
                        </a:lnTo>
                        <a:lnTo>
                          <a:pt x="3654" y="1097"/>
                        </a:lnTo>
                        <a:lnTo>
                          <a:pt x="3337" y="1292"/>
                        </a:lnTo>
                        <a:lnTo>
                          <a:pt x="3045" y="1486"/>
                        </a:lnTo>
                        <a:lnTo>
                          <a:pt x="2753" y="1730"/>
                        </a:lnTo>
                        <a:lnTo>
                          <a:pt x="2485" y="1949"/>
                        </a:lnTo>
                        <a:lnTo>
                          <a:pt x="2217" y="2217"/>
                        </a:lnTo>
                        <a:lnTo>
                          <a:pt x="1973" y="2461"/>
                        </a:lnTo>
                        <a:lnTo>
                          <a:pt x="1730" y="2753"/>
                        </a:lnTo>
                        <a:lnTo>
                          <a:pt x="1510" y="3021"/>
                        </a:lnTo>
                        <a:lnTo>
                          <a:pt x="1291" y="3313"/>
                        </a:lnTo>
                        <a:lnTo>
                          <a:pt x="1096" y="3630"/>
                        </a:lnTo>
                        <a:lnTo>
                          <a:pt x="926" y="3946"/>
                        </a:lnTo>
                        <a:lnTo>
                          <a:pt x="755" y="4263"/>
                        </a:lnTo>
                        <a:lnTo>
                          <a:pt x="609" y="4604"/>
                        </a:lnTo>
                        <a:lnTo>
                          <a:pt x="463" y="4945"/>
                        </a:lnTo>
                        <a:lnTo>
                          <a:pt x="341" y="5286"/>
                        </a:lnTo>
                        <a:lnTo>
                          <a:pt x="244" y="5651"/>
                        </a:lnTo>
                        <a:lnTo>
                          <a:pt x="171" y="6016"/>
                        </a:lnTo>
                        <a:lnTo>
                          <a:pt x="98" y="6382"/>
                        </a:lnTo>
                        <a:lnTo>
                          <a:pt x="49" y="6771"/>
                        </a:lnTo>
                        <a:lnTo>
                          <a:pt x="25" y="7137"/>
                        </a:lnTo>
                        <a:lnTo>
                          <a:pt x="0" y="7526"/>
                        </a:lnTo>
                        <a:lnTo>
                          <a:pt x="0" y="7526"/>
                        </a:lnTo>
                        <a:lnTo>
                          <a:pt x="25" y="7916"/>
                        </a:lnTo>
                        <a:lnTo>
                          <a:pt x="49" y="8306"/>
                        </a:lnTo>
                        <a:lnTo>
                          <a:pt x="98" y="8671"/>
                        </a:lnTo>
                        <a:lnTo>
                          <a:pt x="171" y="9061"/>
                        </a:lnTo>
                        <a:lnTo>
                          <a:pt x="244" y="9426"/>
                        </a:lnTo>
                        <a:lnTo>
                          <a:pt x="341" y="9767"/>
                        </a:lnTo>
                        <a:lnTo>
                          <a:pt x="463" y="10132"/>
                        </a:lnTo>
                        <a:lnTo>
                          <a:pt x="609" y="10473"/>
                        </a:lnTo>
                        <a:lnTo>
                          <a:pt x="755" y="10790"/>
                        </a:lnTo>
                        <a:lnTo>
                          <a:pt x="926" y="11131"/>
                        </a:lnTo>
                        <a:lnTo>
                          <a:pt x="1096" y="11448"/>
                        </a:lnTo>
                        <a:lnTo>
                          <a:pt x="1291" y="11740"/>
                        </a:lnTo>
                        <a:lnTo>
                          <a:pt x="1510" y="12032"/>
                        </a:lnTo>
                        <a:lnTo>
                          <a:pt x="1730" y="12324"/>
                        </a:lnTo>
                        <a:lnTo>
                          <a:pt x="1973" y="12592"/>
                        </a:lnTo>
                        <a:lnTo>
                          <a:pt x="2217" y="12860"/>
                        </a:lnTo>
                        <a:lnTo>
                          <a:pt x="2485" y="13104"/>
                        </a:lnTo>
                        <a:lnTo>
                          <a:pt x="2753" y="13347"/>
                        </a:lnTo>
                        <a:lnTo>
                          <a:pt x="3045" y="13567"/>
                        </a:lnTo>
                        <a:lnTo>
                          <a:pt x="3337" y="13786"/>
                        </a:lnTo>
                        <a:lnTo>
                          <a:pt x="3654" y="13981"/>
                        </a:lnTo>
                        <a:lnTo>
                          <a:pt x="3970" y="14151"/>
                        </a:lnTo>
                        <a:lnTo>
                          <a:pt x="4287" y="14322"/>
                        </a:lnTo>
                        <a:lnTo>
                          <a:pt x="4628" y="14468"/>
                        </a:lnTo>
                        <a:lnTo>
                          <a:pt x="4969" y="14614"/>
                        </a:lnTo>
                        <a:lnTo>
                          <a:pt x="5310" y="14736"/>
                        </a:lnTo>
                        <a:lnTo>
                          <a:pt x="5675" y="14833"/>
                        </a:lnTo>
                        <a:lnTo>
                          <a:pt x="6041" y="14906"/>
                        </a:lnTo>
                        <a:lnTo>
                          <a:pt x="6406" y="14979"/>
                        </a:lnTo>
                        <a:lnTo>
                          <a:pt x="6771" y="15028"/>
                        </a:lnTo>
                        <a:lnTo>
                          <a:pt x="7161" y="15052"/>
                        </a:lnTo>
                        <a:lnTo>
                          <a:pt x="7551" y="15077"/>
                        </a:lnTo>
                        <a:lnTo>
                          <a:pt x="7551" y="15077"/>
                        </a:lnTo>
                        <a:lnTo>
                          <a:pt x="7940" y="15052"/>
                        </a:lnTo>
                        <a:lnTo>
                          <a:pt x="8306" y="15028"/>
                        </a:lnTo>
                        <a:lnTo>
                          <a:pt x="8695" y="14979"/>
                        </a:lnTo>
                        <a:lnTo>
                          <a:pt x="9061" y="14906"/>
                        </a:lnTo>
                        <a:lnTo>
                          <a:pt x="9426" y="14833"/>
                        </a:lnTo>
                        <a:lnTo>
                          <a:pt x="9791" y="14736"/>
                        </a:lnTo>
                        <a:lnTo>
                          <a:pt x="10132" y="14614"/>
                        </a:lnTo>
                        <a:lnTo>
                          <a:pt x="10473" y="14468"/>
                        </a:lnTo>
                        <a:lnTo>
                          <a:pt x="10814" y="14322"/>
                        </a:lnTo>
                        <a:lnTo>
                          <a:pt x="11131" y="14151"/>
                        </a:lnTo>
                        <a:lnTo>
                          <a:pt x="11447" y="13981"/>
                        </a:lnTo>
                        <a:lnTo>
                          <a:pt x="11764" y="13786"/>
                        </a:lnTo>
                        <a:lnTo>
                          <a:pt x="12056" y="13567"/>
                        </a:lnTo>
                        <a:lnTo>
                          <a:pt x="12348" y="13347"/>
                        </a:lnTo>
                        <a:lnTo>
                          <a:pt x="12616" y="13104"/>
                        </a:lnTo>
                        <a:lnTo>
                          <a:pt x="12884" y="12860"/>
                        </a:lnTo>
                        <a:lnTo>
                          <a:pt x="13128" y="12592"/>
                        </a:lnTo>
                        <a:lnTo>
                          <a:pt x="13371" y="12324"/>
                        </a:lnTo>
                        <a:lnTo>
                          <a:pt x="13591" y="12032"/>
                        </a:lnTo>
                        <a:lnTo>
                          <a:pt x="13785" y="11740"/>
                        </a:lnTo>
                        <a:lnTo>
                          <a:pt x="13980" y="11448"/>
                        </a:lnTo>
                        <a:lnTo>
                          <a:pt x="14175" y="11131"/>
                        </a:lnTo>
                        <a:lnTo>
                          <a:pt x="14346" y="10790"/>
                        </a:lnTo>
                        <a:lnTo>
                          <a:pt x="14492" y="10473"/>
                        </a:lnTo>
                        <a:lnTo>
                          <a:pt x="14613" y="10132"/>
                        </a:lnTo>
                        <a:lnTo>
                          <a:pt x="14735" y="9767"/>
                        </a:lnTo>
                        <a:lnTo>
                          <a:pt x="14857" y="9426"/>
                        </a:lnTo>
                        <a:lnTo>
                          <a:pt x="14930" y="9061"/>
                        </a:lnTo>
                        <a:lnTo>
                          <a:pt x="15003" y="8671"/>
                        </a:lnTo>
                        <a:lnTo>
                          <a:pt x="15052" y="8306"/>
                        </a:lnTo>
                        <a:lnTo>
                          <a:pt x="15076" y="7916"/>
                        </a:lnTo>
                        <a:lnTo>
                          <a:pt x="15076" y="7526"/>
                        </a:lnTo>
                        <a:lnTo>
                          <a:pt x="15076" y="7526"/>
                        </a:lnTo>
                        <a:lnTo>
                          <a:pt x="15052" y="6918"/>
                        </a:lnTo>
                        <a:lnTo>
                          <a:pt x="14979" y="6309"/>
                        </a:lnTo>
                        <a:lnTo>
                          <a:pt x="14857" y="5724"/>
                        </a:lnTo>
                        <a:lnTo>
                          <a:pt x="14687" y="5164"/>
                        </a:lnTo>
                        <a:lnTo>
                          <a:pt x="14492" y="4604"/>
                        </a:lnTo>
                        <a:lnTo>
                          <a:pt x="14248" y="4068"/>
                        </a:lnTo>
                        <a:lnTo>
                          <a:pt x="13956" y="3581"/>
                        </a:lnTo>
                        <a:lnTo>
                          <a:pt x="13615" y="30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3" name="Shape 113"/>
                  <p:cNvSpPr/>
                  <p:nvPr/>
                </p:nvSpPr>
                <p:spPr>
                  <a:xfrm>
                    <a:off x="6009825" y="1727425"/>
                    <a:ext cx="279500" cy="27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180" h="11180" fill="none" extrusionOk="0">
                        <a:moveTo>
                          <a:pt x="10181" y="2387"/>
                        </a:moveTo>
                        <a:lnTo>
                          <a:pt x="10181" y="2387"/>
                        </a:lnTo>
                        <a:lnTo>
                          <a:pt x="10400" y="2728"/>
                        </a:lnTo>
                        <a:lnTo>
                          <a:pt x="10595" y="3093"/>
                        </a:lnTo>
                        <a:lnTo>
                          <a:pt x="10766" y="3483"/>
                        </a:lnTo>
                        <a:lnTo>
                          <a:pt x="10912" y="3873"/>
                        </a:lnTo>
                        <a:lnTo>
                          <a:pt x="11034" y="4287"/>
                        </a:lnTo>
                        <a:lnTo>
                          <a:pt x="11107" y="4701"/>
                        </a:lnTo>
                        <a:lnTo>
                          <a:pt x="11180" y="5139"/>
                        </a:lnTo>
                        <a:lnTo>
                          <a:pt x="11180" y="5577"/>
                        </a:lnTo>
                        <a:lnTo>
                          <a:pt x="11180" y="5577"/>
                        </a:lnTo>
                        <a:lnTo>
                          <a:pt x="11155" y="6162"/>
                        </a:lnTo>
                        <a:lnTo>
                          <a:pt x="11082" y="6722"/>
                        </a:lnTo>
                        <a:lnTo>
                          <a:pt x="10936" y="7234"/>
                        </a:lnTo>
                        <a:lnTo>
                          <a:pt x="10741" y="7769"/>
                        </a:lnTo>
                        <a:lnTo>
                          <a:pt x="10522" y="8257"/>
                        </a:lnTo>
                        <a:lnTo>
                          <a:pt x="10230" y="8695"/>
                        </a:lnTo>
                        <a:lnTo>
                          <a:pt x="9913" y="9133"/>
                        </a:lnTo>
                        <a:lnTo>
                          <a:pt x="9548" y="9523"/>
                        </a:lnTo>
                        <a:lnTo>
                          <a:pt x="9158" y="9888"/>
                        </a:lnTo>
                        <a:lnTo>
                          <a:pt x="8720" y="10205"/>
                        </a:lnTo>
                        <a:lnTo>
                          <a:pt x="8257" y="10497"/>
                        </a:lnTo>
                        <a:lnTo>
                          <a:pt x="7770" y="10741"/>
                        </a:lnTo>
                        <a:lnTo>
                          <a:pt x="7259" y="10911"/>
                        </a:lnTo>
                        <a:lnTo>
                          <a:pt x="6723" y="11057"/>
                        </a:lnTo>
                        <a:lnTo>
                          <a:pt x="6163" y="11155"/>
                        </a:lnTo>
                        <a:lnTo>
                          <a:pt x="5603" y="11179"/>
                        </a:lnTo>
                        <a:lnTo>
                          <a:pt x="5603" y="11179"/>
                        </a:lnTo>
                        <a:lnTo>
                          <a:pt x="5018" y="11155"/>
                        </a:lnTo>
                        <a:lnTo>
                          <a:pt x="4482" y="11057"/>
                        </a:lnTo>
                        <a:lnTo>
                          <a:pt x="3946" y="10911"/>
                        </a:lnTo>
                        <a:lnTo>
                          <a:pt x="3435" y="10741"/>
                        </a:lnTo>
                        <a:lnTo>
                          <a:pt x="2948" y="10497"/>
                        </a:lnTo>
                        <a:lnTo>
                          <a:pt x="2485" y="10205"/>
                        </a:lnTo>
                        <a:lnTo>
                          <a:pt x="2047" y="9888"/>
                        </a:lnTo>
                        <a:lnTo>
                          <a:pt x="1657" y="9523"/>
                        </a:lnTo>
                        <a:lnTo>
                          <a:pt x="1292" y="9133"/>
                        </a:lnTo>
                        <a:lnTo>
                          <a:pt x="975" y="8695"/>
                        </a:lnTo>
                        <a:lnTo>
                          <a:pt x="683" y="8257"/>
                        </a:lnTo>
                        <a:lnTo>
                          <a:pt x="464" y="7769"/>
                        </a:lnTo>
                        <a:lnTo>
                          <a:pt x="269" y="7234"/>
                        </a:lnTo>
                        <a:lnTo>
                          <a:pt x="123" y="6722"/>
                        </a:lnTo>
                        <a:lnTo>
                          <a:pt x="50" y="6162"/>
                        </a:lnTo>
                        <a:lnTo>
                          <a:pt x="1" y="5577"/>
                        </a:lnTo>
                        <a:lnTo>
                          <a:pt x="1" y="5577"/>
                        </a:lnTo>
                        <a:lnTo>
                          <a:pt x="50" y="5017"/>
                        </a:lnTo>
                        <a:lnTo>
                          <a:pt x="123" y="4457"/>
                        </a:lnTo>
                        <a:lnTo>
                          <a:pt x="269" y="3921"/>
                        </a:lnTo>
                        <a:lnTo>
                          <a:pt x="464" y="3410"/>
                        </a:lnTo>
                        <a:lnTo>
                          <a:pt x="683" y="2923"/>
                        </a:lnTo>
                        <a:lnTo>
                          <a:pt x="975" y="2460"/>
                        </a:lnTo>
                        <a:lnTo>
                          <a:pt x="1292" y="2046"/>
                        </a:lnTo>
                        <a:lnTo>
                          <a:pt x="1657" y="1632"/>
                        </a:lnTo>
                        <a:lnTo>
                          <a:pt x="2047" y="1267"/>
                        </a:lnTo>
                        <a:lnTo>
                          <a:pt x="2485" y="950"/>
                        </a:lnTo>
                        <a:lnTo>
                          <a:pt x="2948" y="682"/>
                        </a:lnTo>
                        <a:lnTo>
                          <a:pt x="3435" y="439"/>
                        </a:lnTo>
                        <a:lnTo>
                          <a:pt x="3946" y="244"/>
                        </a:lnTo>
                        <a:lnTo>
                          <a:pt x="4482" y="122"/>
                        </a:lnTo>
                        <a:lnTo>
                          <a:pt x="5018" y="25"/>
                        </a:lnTo>
                        <a:lnTo>
                          <a:pt x="5603" y="0"/>
                        </a:lnTo>
                        <a:lnTo>
                          <a:pt x="5603" y="0"/>
                        </a:lnTo>
                        <a:lnTo>
                          <a:pt x="6041" y="25"/>
                        </a:lnTo>
                        <a:lnTo>
                          <a:pt x="6479" y="73"/>
                        </a:lnTo>
                        <a:lnTo>
                          <a:pt x="6893" y="146"/>
                        </a:lnTo>
                        <a:lnTo>
                          <a:pt x="7307" y="268"/>
                        </a:lnTo>
                        <a:lnTo>
                          <a:pt x="7697" y="414"/>
                        </a:lnTo>
                        <a:lnTo>
                          <a:pt x="8087" y="585"/>
                        </a:lnTo>
                        <a:lnTo>
                          <a:pt x="8452" y="780"/>
                        </a:lnTo>
                        <a:lnTo>
                          <a:pt x="8793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4" name="Shape 114"/>
                  <p:cNvSpPr/>
                  <p:nvPr/>
                </p:nvSpPr>
                <p:spPr>
                  <a:xfrm>
                    <a:off x="6107250" y="1824850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3362" y="1388"/>
                        </a:moveTo>
                        <a:lnTo>
                          <a:pt x="3362" y="1388"/>
                        </a:lnTo>
                        <a:lnTo>
                          <a:pt x="3386" y="1680"/>
                        </a:lnTo>
                        <a:lnTo>
                          <a:pt x="3386" y="1680"/>
                        </a:lnTo>
                        <a:lnTo>
                          <a:pt x="3386" y="1851"/>
                        </a:lnTo>
                        <a:lnTo>
                          <a:pt x="3362" y="2021"/>
                        </a:lnTo>
                        <a:lnTo>
                          <a:pt x="3313" y="2192"/>
                        </a:lnTo>
                        <a:lnTo>
                          <a:pt x="3264" y="2338"/>
                        </a:lnTo>
                        <a:lnTo>
                          <a:pt x="3191" y="2484"/>
                        </a:lnTo>
                        <a:lnTo>
                          <a:pt x="3118" y="2630"/>
                        </a:lnTo>
                        <a:lnTo>
                          <a:pt x="3021" y="2776"/>
                        </a:lnTo>
                        <a:lnTo>
                          <a:pt x="2899" y="2898"/>
                        </a:lnTo>
                        <a:lnTo>
                          <a:pt x="2777" y="2996"/>
                        </a:lnTo>
                        <a:lnTo>
                          <a:pt x="2655" y="3093"/>
                        </a:lnTo>
                        <a:lnTo>
                          <a:pt x="2509" y="3191"/>
                        </a:lnTo>
                        <a:lnTo>
                          <a:pt x="2363" y="3239"/>
                        </a:lnTo>
                        <a:lnTo>
                          <a:pt x="2217" y="3312"/>
                        </a:lnTo>
                        <a:lnTo>
                          <a:pt x="2046" y="3337"/>
                        </a:lnTo>
                        <a:lnTo>
                          <a:pt x="1876" y="3385"/>
                        </a:lnTo>
                        <a:lnTo>
                          <a:pt x="1706" y="3385"/>
                        </a:lnTo>
                        <a:lnTo>
                          <a:pt x="1706" y="3385"/>
                        </a:lnTo>
                        <a:lnTo>
                          <a:pt x="1535" y="3385"/>
                        </a:lnTo>
                        <a:lnTo>
                          <a:pt x="1365" y="3337"/>
                        </a:lnTo>
                        <a:lnTo>
                          <a:pt x="1194" y="3312"/>
                        </a:lnTo>
                        <a:lnTo>
                          <a:pt x="1048" y="3239"/>
                        </a:lnTo>
                        <a:lnTo>
                          <a:pt x="902" y="3191"/>
                        </a:lnTo>
                        <a:lnTo>
                          <a:pt x="756" y="3093"/>
                        </a:lnTo>
                        <a:lnTo>
                          <a:pt x="634" y="2996"/>
                        </a:lnTo>
                        <a:lnTo>
                          <a:pt x="512" y="2898"/>
                        </a:lnTo>
                        <a:lnTo>
                          <a:pt x="390" y="2776"/>
                        </a:lnTo>
                        <a:lnTo>
                          <a:pt x="293" y="2630"/>
                        </a:lnTo>
                        <a:lnTo>
                          <a:pt x="220" y="2484"/>
                        </a:lnTo>
                        <a:lnTo>
                          <a:pt x="147" y="2338"/>
                        </a:lnTo>
                        <a:lnTo>
                          <a:pt x="74" y="2192"/>
                        </a:lnTo>
                        <a:lnTo>
                          <a:pt x="49" y="2021"/>
                        </a:lnTo>
                        <a:lnTo>
                          <a:pt x="25" y="1851"/>
                        </a:lnTo>
                        <a:lnTo>
                          <a:pt x="1" y="1680"/>
                        </a:lnTo>
                        <a:lnTo>
                          <a:pt x="1" y="1680"/>
                        </a:lnTo>
                        <a:lnTo>
                          <a:pt x="25" y="1510"/>
                        </a:lnTo>
                        <a:lnTo>
                          <a:pt x="49" y="1340"/>
                        </a:lnTo>
                        <a:lnTo>
                          <a:pt x="74" y="1193"/>
                        </a:lnTo>
                        <a:lnTo>
                          <a:pt x="147" y="1023"/>
                        </a:lnTo>
                        <a:lnTo>
                          <a:pt x="220" y="877"/>
                        </a:lnTo>
                        <a:lnTo>
                          <a:pt x="293" y="731"/>
                        </a:lnTo>
                        <a:lnTo>
                          <a:pt x="390" y="609"/>
                        </a:lnTo>
                        <a:lnTo>
                          <a:pt x="512" y="487"/>
                        </a:lnTo>
                        <a:lnTo>
                          <a:pt x="634" y="390"/>
                        </a:lnTo>
                        <a:lnTo>
                          <a:pt x="756" y="292"/>
                        </a:lnTo>
                        <a:lnTo>
                          <a:pt x="902" y="195"/>
                        </a:lnTo>
                        <a:lnTo>
                          <a:pt x="1048" y="122"/>
                        </a:lnTo>
                        <a:lnTo>
                          <a:pt x="1194" y="73"/>
                        </a:lnTo>
                        <a:lnTo>
                          <a:pt x="1365" y="24"/>
                        </a:lnTo>
                        <a:lnTo>
                          <a:pt x="1535" y="0"/>
                        </a:lnTo>
                        <a:lnTo>
                          <a:pt x="1706" y="0"/>
                        </a:lnTo>
                        <a:lnTo>
                          <a:pt x="1706" y="0"/>
                        </a:lnTo>
                        <a:lnTo>
                          <a:pt x="1998" y="2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5" name="Shape 115"/>
                  <p:cNvSpPr/>
                  <p:nvPr/>
                </p:nvSpPr>
                <p:spPr>
                  <a:xfrm>
                    <a:off x="6058550" y="1776125"/>
                    <a:ext cx="182075" cy="1820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283" h="7283" fill="none" extrusionOk="0">
                        <a:moveTo>
                          <a:pt x="5431" y="463"/>
                        </a:moveTo>
                        <a:lnTo>
                          <a:pt x="5431" y="463"/>
                        </a:lnTo>
                        <a:lnTo>
                          <a:pt x="5042" y="269"/>
                        </a:lnTo>
                        <a:lnTo>
                          <a:pt x="4823" y="195"/>
                        </a:lnTo>
                        <a:lnTo>
                          <a:pt x="4603" y="122"/>
                        </a:lnTo>
                        <a:lnTo>
                          <a:pt x="4360" y="74"/>
                        </a:lnTo>
                        <a:lnTo>
                          <a:pt x="4141" y="25"/>
                        </a:lnTo>
                        <a:lnTo>
                          <a:pt x="3897" y="1"/>
                        </a:lnTo>
                        <a:lnTo>
                          <a:pt x="3654" y="1"/>
                        </a:lnTo>
                        <a:lnTo>
                          <a:pt x="3654" y="1"/>
                        </a:lnTo>
                        <a:lnTo>
                          <a:pt x="3288" y="25"/>
                        </a:lnTo>
                        <a:lnTo>
                          <a:pt x="2923" y="74"/>
                        </a:lnTo>
                        <a:lnTo>
                          <a:pt x="2558" y="147"/>
                        </a:lnTo>
                        <a:lnTo>
                          <a:pt x="2241" y="293"/>
                        </a:lnTo>
                        <a:lnTo>
                          <a:pt x="1924" y="439"/>
                        </a:lnTo>
                        <a:lnTo>
                          <a:pt x="1608" y="609"/>
                        </a:lnTo>
                        <a:lnTo>
                          <a:pt x="1340" y="829"/>
                        </a:lnTo>
                        <a:lnTo>
                          <a:pt x="1072" y="1072"/>
                        </a:lnTo>
                        <a:lnTo>
                          <a:pt x="828" y="1316"/>
                        </a:lnTo>
                        <a:lnTo>
                          <a:pt x="633" y="1608"/>
                        </a:lnTo>
                        <a:lnTo>
                          <a:pt x="439" y="1900"/>
                        </a:lnTo>
                        <a:lnTo>
                          <a:pt x="293" y="2217"/>
                        </a:lnTo>
                        <a:lnTo>
                          <a:pt x="171" y="2558"/>
                        </a:lnTo>
                        <a:lnTo>
                          <a:pt x="73" y="2899"/>
                        </a:lnTo>
                        <a:lnTo>
                          <a:pt x="25" y="3264"/>
                        </a:lnTo>
                        <a:lnTo>
                          <a:pt x="0" y="3629"/>
                        </a:lnTo>
                        <a:lnTo>
                          <a:pt x="0" y="3629"/>
                        </a:lnTo>
                        <a:lnTo>
                          <a:pt x="25" y="4019"/>
                        </a:lnTo>
                        <a:lnTo>
                          <a:pt x="73" y="4360"/>
                        </a:lnTo>
                        <a:lnTo>
                          <a:pt x="171" y="4725"/>
                        </a:lnTo>
                        <a:lnTo>
                          <a:pt x="293" y="5066"/>
                        </a:lnTo>
                        <a:lnTo>
                          <a:pt x="439" y="5383"/>
                        </a:lnTo>
                        <a:lnTo>
                          <a:pt x="633" y="5675"/>
                        </a:lnTo>
                        <a:lnTo>
                          <a:pt x="828" y="5943"/>
                        </a:lnTo>
                        <a:lnTo>
                          <a:pt x="1072" y="6211"/>
                        </a:lnTo>
                        <a:lnTo>
                          <a:pt x="1340" y="6455"/>
                        </a:lnTo>
                        <a:lnTo>
                          <a:pt x="1608" y="6650"/>
                        </a:lnTo>
                        <a:lnTo>
                          <a:pt x="1924" y="6844"/>
                        </a:lnTo>
                        <a:lnTo>
                          <a:pt x="2241" y="6990"/>
                        </a:lnTo>
                        <a:lnTo>
                          <a:pt x="2558" y="7112"/>
                        </a:lnTo>
                        <a:lnTo>
                          <a:pt x="2923" y="7210"/>
                        </a:lnTo>
                        <a:lnTo>
                          <a:pt x="3288" y="7258"/>
                        </a:lnTo>
                        <a:lnTo>
                          <a:pt x="3654" y="7283"/>
                        </a:lnTo>
                        <a:lnTo>
                          <a:pt x="3654" y="7283"/>
                        </a:lnTo>
                        <a:lnTo>
                          <a:pt x="4019" y="7258"/>
                        </a:lnTo>
                        <a:lnTo>
                          <a:pt x="4384" y="7210"/>
                        </a:lnTo>
                        <a:lnTo>
                          <a:pt x="4725" y="7112"/>
                        </a:lnTo>
                        <a:lnTo>
                          <a:pt x="5066" y="6990"/>
                        </a:lnTo>
                        <a:lnTo>
                          <a:pt x="5383" y="6844"/>
                        </a:lnTo>
                        <a:lnTo>
                          <a:pt x="5675" y="6650"/>
                        </a:lnTo>
                        <a:lnTo>
                          <a:pt x="5967" y="6455"/>
                        </a:lnTo>
                        <a:lnTo>
                          <a:pt x="6235" y="6211"/>
                        </a:lnTo>
                        <a:lnTo>
                          <a:pt x="6454" y="5943"/>
                        </a:lnTo>
                        <a:lnTo>
                          <a:pt x="6674" y="5675"/>
                        </a:lnTo>
                        <a:lnTo>
                          <a:pt x="6844" y="5383"/>
                        </a:lnTo>
                        <a:lnTo>
                          <a:pt x="7014" y="5066"/>
                        </a:lnTo>
                        <a:lnTo>
                          <a:pt x="7136" y="4725"/>
                        </a:lnTo>
                        <a:lnTo>
                          <a:pt x="7209" y="4360"/>
                        </a:lnTo>
                        <a:lnTo>
                          <a:pt x="7282" y="4019"/>
                        </a:lnTo>
                        <a:lnTo>
                          <a:pt x="7282" y="3629"/>
                        </a:lnTo>
                        <a:lnTo>
                          <a:pt x="7282" y="3629"/>
                        </a:lnTo>
                        <a:lnTo>
                          <a:pt x="7282" y="3386"/>
                        </a:lnTo>
                        <a:lnTo>
                          <a:pt x="7258" y="3167"/>
                        </a:lnTo>
                        <a:lnTo>
                          <a:pt x="7234" y="2923"/>
                        </a:lnTo>
                        <a:lnTo>
                          <a:pt x="7161" y="2704"/>
                        </a:lnTo>
                        <a:lnTo>
                          <a:pt x="7112" y="2485"/>
                        </a:lnTo>
                        <a:lnTo>
                          <a:pt x="7014" y="2266"/>
                        </a:lnTo>
                        <a:lnTo>
                          <a:pt x="6820" y="185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6" name="Shape 116"/>
                  <p:cNvSpPr/>
                  <p:nvPr/>
                </p:nvSpPr>
                <p:spPr>
                  <a:xfrm>
                    <a:off x="5971475" y="2001400"/>
                    <a:ext cx="749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97" h="2827" fill="none" extrusionOk="0">
                        <a:moveTo>
                          <a:pt x="1462" y="1"/>
                        </a:moveTo>
                        <a:lnTo>
                          <a:pt x="293" y="1170"/>
                        </a:lnTo>
                        <a:lnTo>
                          <a:pt x="293" y="1170"/>
                        </a:lnTo>
                        <a:lnTo>
                          <a:pt x="171" y="1316"/>
                        </a:lnTo>
                        <a:lnTo>
                          <a:pt x="74" y="1487"/>
                        </a:lnTo>
                        <a:lnTo>
                          <a:pt x="25" y="1657"/>
                        </a:lnTo>
                        <a:lnTo>
                          <a:pt x="1" y="1852"/>
                        </a:lnTo>
                        <a:lnTo>
                          <a:pt x="25" y="2047"/>
                        </a:lnTo>
                        <a:lnTo>
                          <a:pt x="74" y="2217"/>
                        </a:lnTo>
                        <a:lnTo>
                          <a:pt x="171" y="2388"/>
                        </a:lnTo>
                        <a:lnTo>
                          <a:pt x="293" y="2534"/>
                        </a:lnTo>
                        <a:lnTo>
                          <a:pt x="293" y="2534"/>
                        </a:lnTo>
                        <a:lnTo>
                          <a:pt x="439" y="2656"/>
                        </a:lnTo>
                        <a:lnTo>
                          <a:pt x="609" y="2753"/>
                        </a:lnTo>
                        <a:lnTo>
                          <a:pt x="804" y="2802"/>
                        </a:lnTo>
                        <a:lnTo>
                          <a:pt x="975" y="2826"/>
                        </a:lnTo>
                        <a:lnTo>
                          <a:pt x="975" y="2826"/>
                        </a:lnTo>
                        <a:lnTo>
                          <a:pt x="1170" y="2802"/>
                        </a:lnTo>
                        <a:lnTo>
                          <a:pt x="1340" y="2753"/>
                        </a:lnTo>
                        <a:lnTo>
                          <a:pt x="1511" y="2656"/>
                        </a:lnTo>
                        <a:lnTo>
                          <a:pt x="1681" y="2534"/>
                        </a:lnTo>
                        <a:lnTo>
                          <a:pt x="2850" y="1365"/>
                        </a:lnTo>
                        <a:lnTo>
                          <a:pt x="2850" y="1365"/>
                        </a:lnTo>
                        <a:lnTo>
                          <a:pt x="2996" y="11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7" name="Shape 117"/>
                  <p:cNvSpPr/>
                  <p:nvPr/>
                </p:nvSpPr>
                <p:spPr>
                  <a:xfrm>
                    <a:off x="6253375" y="2001400"/>
                    <a:ext cx="743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73" h="2827" fill="none" extrusionOk="0">
                        <a:moveTo>
                          <a:pt x="1" y="1194"/>
                        </a:moveTo>
                        <a:lnTo>
                          <a:pt x="1" y="1194"/>
                        </a:lnTo>
                        <a:lnTo>
                          <a:pt x="123" y="1365"/>
                        </a:lnTo>
                        <a:lnTo>
                          <a:pt x="1316" y="2534"/>
                        </a:lnTo>
                        <a:lnTo>
                          <a:pt x="1316" y="2534"/>
                        </a:lnTo>
                        <a:lnTo>
                          <a:pt x="1462" y="2656"/>
                        </a:lnTo>
                        <a:lnTo>
                          <a:pt x="1633" y="2753"/>
                        </a:lnTo>
                        <a:lnTo>
                          <a:pt x="1827" y="2802"/>
                        </a:lnTo>
                        <a:lnTo>
                          <a:pt x="1998" y="2826"/>
                        </a:lnTo>
                        <a:lnTo>
                          <a:pt x="1998" y="2826"/>
                        </a:lnTo>
                        <a:lnTo>
                          <a:pt x="2193" y="2802"/>
                        </a:lnTo>
                        <a:lnTo>
                          <a:pt x="2363" y="2753"/>
                        </a:lnTo>
                        <a:lnTo>
                          <a:pt x="2534" y="2656"/>
                        </a:lnTo>
                        <a:lnTo>
                          <a:pt x="2704" y="2534"/>
                        </a:lnTo>
                        <a:lnTo>
                          <a:pt x="2704" y="2534"/>
                        </a:lnTo>
                        <a:lnTo>
                          <a:pt x="2826" y="2388"/>
                        </a:lnTo>
                        <a:lnTo>
                          <a:pt x="2923" y="2217"/>
                        </a:lnTo>
                        <a:lnTo>
                          <a:pt x="2972" y="2047"/>
                        </a:lnTo>
                        <a:lnTo>
                          <a:pt x="2972" y="1852"/>
                        </a:lnTo>
                        <a:lnTo>
                          <a:pt x="2972" y="1657"/>
                        </a:lnTo>
                        <a:lnTo>
                          <a:pt x="2923" y="1487"/>
                        </a:lnTo>
                        <a:lnTo>
                          <a:pt x="2826" y="1316"/>
                        </a:lnTo>
                        <a:lnTo>
                          <a:pt x="2704" y="1170"/>
                        </a:lnTo>
                        <a:lnTo>
                          <a:pt x="1535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18" name="Shape 118"/>
                  <p:cNvSpPr/>
                  <p:nvPr/>
                </p:nvSpPr>
                <p:spPr>
                  <a:xfrm>
                    <a:off x="6137700" y="1623900"/>
                    <a:ext cx="250875" cy="2551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035" h="10206" fill="none" extrusionOk="0">
                        <a:moveTo>
                          <a:pt x="9718" y="2412"/>
                        </a:moveTo>
                        <a:lnTo>
                          <a:pt x="8671" y="2217"/>
                        </a:lnTo>
                        <a:lnTo>
                          <a:pt x="9694" y="1194"/>
                        </a:lnTo>
                        <a:lnTo>
                          <a:pt x="9694" y="1194"/>
                        </a:lnTo>
                        <a:lnTo>
                          <a:pt x="9767" y="1121"/>
                        </a:lnTo>
                        <a:lnTo>
                          <a:pt x="9815" y="1024"/>
                        </a:lnTo>
                        <a:lnTo>
                          <a:pt x="9840" y="951"/>
                        </a:lnTo>
                        <a:lnTo>
                          <a:pt x="9840" y="853"/>
                        </a:lnTo>
                        <a:lnTo>
                          <a:pt x="9840" y="756"/>
                        </a:lnTo>
                        <a:lnTo>
                          <a:pt x="9815" y="658"/>
                        </a:lnTo>
                        <a:lnTo>
                          <a:pt x="9767" y="585"/>
                        </a:lnTo>
                        <a:lnTo>
                          <a:pt x="9694" y="512"/>
                        </a:lnTo>
                        <a:lnTo>
                          <a:pt x="9694" y="512"/>
                        </a:lnTo>
                        <a:lnTo>
                          <a:pt x="9621" y="439"/>
                        </a:lnTo>
                        <a:lnTo>
                          <a:pt x="9548" y="391"/>
                        </a:lnTo>
                        <a:lnTo>
                          <a:pt x="9450" y="366"/>
                        </a:lnTo>
                        <a:lnTo>
                          <a:pt x="9353" y="366"/>
                        </a:lnTo>
                        <a:lnTo>
                          <a:pt x="9255" y="366"/>
                        </a:lnTo>
                        <a:lnTo>
                          <a:pt x="9182" y="391"/>
                        </a:lnTo>
                        <a:lnTo>
                          <a:pt x="9085" y="439"/>
                        </a:lnTo>
                        <a:lnTo>
                          <a:pt x="9012" y="512"/>
                        </a:lnTo>
                        <a:lnTo>
                          <a:pt x="7867" y="1657"/>
                        </a:lnTo>
                        <a:lnTo>
                          <a:pt x="7867" y="1657"/>
                        </a:lnTo>
                        <a:lnTo>
                          <a:pt x="7818" y="1487"/>
                        </a:lnTo>
                        <a:lnTo>
                          <a:pt x="7599" y="317"/>
                        </a:lnTo>
                        <a:lnTo>
                          <a:pt x="7599" y="317"/>
                        </a:lnTo>
                        <a:lnTo>
                          <a:pt x="7575" y="196"/>
                        </a:lnTo>
                        <a:lnTo>
                          <a:pt x="7526" y="98"/>
                        </a:lnTo>
                        <a:lnTo>
                          <a:pt x="7477" y="50"/>
                        </a:lnTo>
                        <a:lnTo>
                          <a:pt x="7404" y="1"/>
                        </a:lnTo>
                        <a:lnTo>
                          <a:pt x="7331" y="1"/>
                        </a:lnTo>
                        <a:lnTo>
                          <a:pt x="7234" y="25"/>
                        </a:lnTo>
                        <a:lnTo>
                          <a:pt x="7161" y="74"/>
                        </a:lnTo>
                        <a:lnTo>
                          <a:pt x="7063" y="147"/>
                        </a:lnTo>
                        <a:lnTo>
                          <a:pt x="5432" y="1754"/>
                        </a:lnTo>
                        <a:lnTo>
                          <a:pt x="5432" y="1754"/>
                        </a:lnTo>
                        <a:lnTo>
                          <a:pt x="5358" y="1852"/>
                        </a:lnTo>
                        <a:lnTo>
                          <a:pt x="5285" y="1974"/>
                        </a:lnTo>
                        <a:lnTo>
                          <a:pt x="5212" y="2120"/>
                        </a:lnTo>
                        <a:lnTo>
                          <a:pt x="5164" y="2242"/>
                        </a:lnTo>
                        <a:lnTo>
                          <a:pt x="5139" y="2388"/>
                        </a:lnTo>
                        <a:lnTo>
                          <a:pt x="5115" y="2534"/>
                        </a:lnTo>
                        <a:lnTo>
                          <a:pt x="5115" y="2680"/>
                        </a:lnTo>
                        <a:lnTo>
                          <a:pt x="5115" y="2802"/>
                        </a:lnTo>
                        <a:lnTo>
                          <a:pt x="5334" y="3971"/>
                        </a:lnTo>
                        <a:lnTo>
                          <a:pt x="5334" y="3971"/>
                        </a:lnTo>
                        <a:lnTo>
                          <a:pt x="5383" y="4141"/>
                        </a:lnTo>
                        <a:lnTo>
                          <a:pt x="147" y="9378"/>
                        </a:lnTo>
                        <a:lnTo>
                          <a:pt x="147" y="9378"/>
                        </a:lnTo>
                        <a:lnTo>
                          <a:pt x="73" y="9451"/>
                        </a:lnTo>
                        <a:lnTo>
                          <a:pt x="25" y="9548"/>
                        </a:lnTo>
                        <a:lnTo>
                          <a:pt x="0" y="9645"/>
                        </a:lnTo>
                        <a:lnTo>
                          <a:pt x="0" y="9718"/>
                        </a:lnTo>
                        <a:lnTo>
                          <a:pt x="0" y="9816"/>
                        </a:lnTo>
                        <a:lnTo>
                          <a:pt x="25" y="9913"/>
                        </a:lnTo>
                        <a:lnTo>
                          <a:pt x="73" y="9986"/>
                        </a:lnTo>
                        <a:lnTo>
                          <a:pt x="147" y="10059"/>
                        </a:lnTo>
                        <a:lnTo>
                          <a:pt x="147" y="10059"/>
                        </a:lnTo>
                        <a:lnTo>
                          <a:pt x="220" y="10133"/>
                        </a:lnTo>
                        <a:lnTo>
                          <a:pt x="293" y="10181"/>
                        </a:lnTo>
                        <a:lnTo>
                          <a:pt x="390" y="10206"/>
                        </a:lnTo>
                        <a:lnTo>
                          <a:pt x="488" y="10206"/>
                        </a:lnTo>
                        <a:lnTo>
                          <a:pt x="488" y="10206"/>
                        </a:lnTo>
                        <a:lnTo>
                          <a:pt x="585" y="10206"/>
                        </a:lnTo>
                        <a:lnTo>
                          <a:pt x="658" y="10181"/>
                        </a:lnTo>
                        <a:lnTo>
                          <a:pt x="755" y="10133"/>
                        </a:lnTo>
                        <a:lnTo>
                          <a:pt x="828" y="10059"/>
                        </a:lnTo>
                        <a:lnTo>
                          <a:pt x="6187" y="4726"/>
                        </a:lnTo>
                        <a:lnTo>
                          <a:pt x="7234" y="4896"/>
                        </a:lnTo>
                        <a:lnTo>
                          <a:pt x="7234" y="4896"/>
                        </a:lnTo>
                        <a:lnTo>
                          <a:pt x="7356" y="4921"/>
                        </a:lnTo>
                        <a:lnTo>
                          <a:pt x="7502" y="4921"/>
                        </a:lnTo>
                        <a:lnTo>
                          <a:pt x="7624" y="4896"/>
                        </a:lnTo>
                        <a:lnTo>
                          <a:pt x="7770" y="4848"/>
                        </a:lnTo>
                        <a:lnTo>
                          <a:pt x="7916" y="4799"/>
                        </a:lnTo>
                        <a:lnTo>
                          <a:pt x="8038" y="4750"/>
                        </a:lnTo>
                        <a:lnTo>
                          <a:pt x="8159" y="4677"/>
                        </a:lnTo>
                        <a:lnTo>
                          <a:pt x="8257" y="4580"/>
                        </a:lnTo>
                        <a:lnTo>
                          <a:pt x="9889" y="2948"/>
                        </a:lnTo>
                        <a:lnTo>
                          <a:pt x="9889" y="2948"/>
                        </a:lnTo>
                        <a:lnTo>
                          <a:pt x="9962" y="2875"/>
                        </a:lnTo>
                        <a:lnTo>
                          <a:pt x="10010" y="2777"/>
                        </a:lnTo>
                        <a:lnTo>
                          <a:pt x="10035" y="2704"/>
                        </a:lnTo>
                        <a:lnTo>
                          <a:pt x="10010" y="2607"/>
                        </a:lnTo>
                        <a:lnTo>
                          <a:pt x="9986" y="2558"/>
                        </a:lnTo>
                        <a:lnTo>
                          <a:pt x="9913" y="2485"/>
                        </a:lnTo>
                        <a:lnTo>
                          <a:pt x="9815" y="2436"/>
                        </a:lnTo>
                        <a:lnTo>
                          <a:pt x="9718" y="2412"/>
                        </a:lnTo>
                        <a:lnTo>
                          <a:pt x="9718" y="241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119" name="Shape 119"/>
                <p:cNvGrpSpPr/>
                <p:nvPr/>
              </p:nvGrpSpPr>
              <p:grpSpPr>
                <a:xfrm>
                  <a:off x="2787179" y="1056518"/>
                  <a:ext cx="435022" cy="323445"/>
                  <a:chOff x="5247525" y="3007275"/>
                  <a:chExt cx="517575" cy="384825"/>
                </a:xfrm>
              </p:grpSpPr>
              <p:sp>
                <p:nvSpPr>
                  <p:cNvPr id="120" name="Shape 120"/>
                  <p:cNvSpPr/>
                  <p:nvPr/>
                </p:nvSpPr>
                <p:spPr>
                  <a:xfrm>
                    <a:off x="5247525" y="3007275"/>
                    <a:ext cx="348900" cy="348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956" h="13956" fill="none" extrusionOk="0">
                        <a:moveTo>
                          <a:pt x="13323" y="5772"/>
                        </a:moveTo>
                        <a:lnTo>
                          <a:pt x="11861" y="5626"/>
                        </a:lnTo>
                        <a:lnTo>
                          <a:pt x="11861" y="5626"/>
                        </a:lnTo>
                        <a:lnTo>
                          <a:pt x="11788" y="5334"/>
                        </a:lnTo>
                        <a:lnTo>
                          <a:pt x="11667" y="5042"/>
                        </a:lnTo>
                        <a:lnTo>
                          <a:pt x="11545" y="4750"/>
                        </a:lnTo>
                        <a:lnTo>
                          <a:pt x="11399" y="4482"/>
                        </a:lnTo>
                        <a:lnTo>
                          <a:pt x="12300" y="3337"/>
                        </a:lnTo>
                        <a:lnTo>
                          <a:pt x="12300" y="3337"/>
                        </a:lnTo>
                        <a:lnTo>
                          <a:pt x="12373" y="3240"/>
                        </a:lnTo>
                        <a:lnTo>
                          <a:pt x="12422" y="3118"/>
                        </a:lnTo>
                        <a:lnTo>
                          <a:pt x="12446" y="2996"/>
                        </a:lnTo>
                        <a:lnTo>
                          <a:pt x="12446" y="2850"/>
                        </a:lnTo>
                        <a:lnTo>
                          <a:pt x="12422" y="2728"/>
                        </a:lnTo>
                        <a:lnTo>
                          <a:pt x="12397" y="2606"/>
                        </a:lnTo>
                        <a:lnTo>
                          <a:pt x="12324" y="2485"/>
                        </a:lnTo>
                        <a:lnTo>
                          <a:pt x="12251" y="2387"/>
                        </a:lnTo>
                        <a:lnTo>
                          <a:pt x="11569" y="1705"/>
                        </a:lnTo>
                        <a:lnTo>
                          <a:pt x="11569" y="1705"/>
                        </a:lnTo>
                        <a:lnTo>
                          <a:pt x="11472" y="1632"/>
                        </a:lnTo>
                        <a:lnTo>
                          <a:pt x="11350" y="1559"/>
                        </a:lnTo>
                        <a:lnTo>
                          <a:pt x="11228" y="1510"/>
                        </a:lnTo>
                        <a:lnTo>
                          <a:pt x="11106" y="1510"/>
                        </a:lnTo>
                        <a:lnTo>
                          <a:pt x="10960" y="1510"/>
                        </a:lnTo>
                        <a:lnTo>
                          <a:pt x="10838" y="1535"/>
                        </a:lnTo>
                        <a:lnTo>
                          <a:pt x="10717" y="1583"/>
                        </a:lnTo>
                        <a:lnTo>
                          <a:pt x="10619" y="1656"/>
                        </a:lnTo>
                        <a:lnTo>
                          <a:pt x="9475" y="2558"/>
                        </a:lnTo>
                        <a:lnTo>
                          <a:pt x="9475" y="2558"/>
                        </a:lnTo>
                        <a:lnTo>
                          <a:pt x="9207" y="2411"/>
                        </a:lnTo>
                        <a:lnTo>
                          <a:pt x="8914" y="2290"/>
                        </a:lnTo>
                        <a:lnTo>
                          <a:pt x="8622" y="2168"/>
                        </a:lnTo>
                        <a:lnTo>
                          <a:pt x="8330" y="2070"/>
                        </a:lnTo>
                        <a:lnTo>
                          <a:pt x="8159" y="634"/>
                        </a:lnTo>
                        <a:lnTo>
                          <a:pt x="8159" y="634"/>
                        </a:lnTo>
                        <a:lnTo>
                          <a:pt x="8135" y="512"/>
                        </a:lnTo>
                        <a:lnTo>
                          <a:pt x="8086" y="390"/>
                        </a:lnTo>
                        <a:lnTo>
                          <a:pt x="8013" y="293"/>
                        </a:lnTo>
                        <a:lnTo>
                          <a:pt x="7940" y="195"/>
                        </a:lnTo>
                        <a:lnTo>
                          <a:pt x="7818" y="122"/>
                        </a:lnTo>
                        <a:lnTo>
                          <a:pt x="7721" y="49"/>
                        </a:lnTo>
                        <a:lnTo>
                          <a:pt x="7575" y="25"/>
                        </a:lnTo>
                        <a:lnTo>
                          <a:pt x="7453" y="0"/>
                        </a:lnTo>
                        <a:lnTo>
                          <a:pt x="6479" y="0"/>
                        </a:lnTo>
                        <a:lnTo>
                          <a:pt x="6479" y="0"/>
                        </a:lnTo>
                        <a:lnTo>
                          <a:pt x="6357" y="25"/>
                        </a:lnTo>
                        <a:lnTo>
                          <a:pt x="6235" y="49"/>
                        </a:lnTo>
                        <a:lnTo>
                          <a:pt x="6114" y="122"/>
                        </a:lnTo>
                        <a:lnTo>
                          <a:pt x="6016" y="195"/>
                        </a:lnTo>
                        <a:lnTo>
                          <a:pt x="5919" y="293"/>
                        </a:lnTo>
                        <a:lnTo>
                          <a:pt x="5846" y="390"/>
                        </a:lnTo>
                        <a:lnTo>
                          <a:pt x="5797" y="512"/>
                        </a:lnTo>
                        <a:lnTo>
                          <a:pt x="5773" y="634"/>
                        </a:lnTo>
                        <a:lnTo>
                          <a:pt x="5602" y="2070"/>
                        </a:lnTo>
                        <a:lnTo>
                          <a:pt x="5602" y="2070"/>
                        </a:lnTo>
                        <a:lnTo>
                          <a:pt x="5310" y="2168"/>
                        </a:lnTo>
                        <a:lnTo>
                          <a:pt x="5018" y="2290"/>
                        </a:lnTo>
                        <a:lnTo>
                          <a:pt x="4750" y="2411"/>
                        </a:lnTo>
                        <a:lnTo>
                          <a:pt x="4482" y="2558"/>
                        </a:lnTo>
                        <a:lnTo>
                          <a:pt x="3337" y="1656"/>
                        </a:lnTo>
                        <a:lnTo>
                          <a:pt x="3337" y="1656"/>
                        </a:lnTo>
                        <a:lnTo>
                          <a:pt x="3215" y="1583"/>
                        </a:lnTo>
                        <a:lnTo>
                          <a:pt x="3094" y="1535"/>
                        </a:lnTo>
                        <a:lnTo>
                          <a:pt x="2972" y="1510"/>
                        </a:lnTo>
                        <a:lnTo>
                          <a:pt x="2850" y="1510"/>
                        </a:lnTo>
                        <a:lnTo>
                          <a:pt x="2728" y="1510"/>
                        </a:lnTo>
                        <a:lnTo>
                          <a:pt x="2582" y="1559"/>
                        </a:lnTo>
                        <a:lnTo>
                          <a:pt x="2485" y="1632"/>
                        </a:lnTo>
                        <a:lnTo>
                          <a:pt x="2387" y="1705"/>
                        </a:lnTo>
                        <a:lnTo>
                          <a:pt x="1705" y="2387"/>
                        </a:lnTo>
                        <a:lnTo>
                          <a:pt x="1705" y="2387"/>
                        </a:lnTo>
                        <a:lnTo>
                          <a:pt x="1608" y="2485"/>
                        </a:lnTo>
                        <a:lnTo>
                          <a:pt x="1559" y="2606"/>
                        </a:lnTo>
                        <a:lnTo>
                          <a:pt x="1511" y="2728"/>
                        </a:lnTo>
                        <a:lnTo>
                          <a:pt x="1486" y="2850"/>
                        </a:lnTo>
                        <a:lnTo>
                          <a:pt x="1486" y="2996"/>
                        </a:lnTo>
                        <a:lnTo>
                          <a:pt x="1511" y="3118"/>
                        </a:lnTo>
                        <a:lnTo>
                          <a:pt x="1559" y="3240"/>
                        </a:lnTo>
                        <a:lnTo>
                          <a:pt x="1632" y="3337"/>
                        </a:lnTo>
                        <a:lnTo>
                          <a:pt x="2533" y="4482"/>
                        </a:lnTo>
                        <a:lnTo>
                          <a:pt x="2533" y="4482"/>
                        </a:lnTo>
                        <a:lnTo>
                          <a:pt x="2387" y="4750"/>
                        </a:lnTo>
                        <a:lnTo>
                          <a:pt x="2266" y="5042"/>
                        </a:lnTo>
                        <a:lnTo>
                          <a:pt x="2168" y="5334"/>
                        </a:lnTo>
                        <a:lnTo>
                          <a:pt x="2071" y="5626"/>
                        </a:lnTo>
                        <a:lnTo>
                          <a:pt x="634" y="5772"/>
                        </a:lnTo>
                        <a:lnTo>
                          <a:pt x="634" y="5772"/>
                        </a:lnTo>
                        <a:lnTo>
                          <a:pt x="512" y="5821"/>
                        </a:lnTo>
                        <a:lnTo>
                          <a:pt x="390" y="5870"/>
                        </a:lnTo>
                        <a:lnTo>
                          <a:pt x="268" y="5943"/>
                        </a:lnTo>
                        <a:lnTo>
                          <a:pt x="171" y="6016"/>
                        </a:lnTo>
                        <a:lnTo>
                          <a:pt x="98" y="6138"/>
                        </a:lnTo>
                        <a:lnTo>
                          <a:pt x="49" y="6235"/>
                        </a:lnTo>
                        <a:lnTo>
                          <a:pt x="1" y="6381"/>
                        </a:lnTo>
                        <a:lnTo>
                          <a:pt x="1" y="6503"/>
                        </a:lnTo>
                        <a:lnTo>
                          <a:pt x="1" y="7453"/>
                        </a:lnTo>
                        <a:lnTo>
                          <a:pt x="1" y="7453"/>
                        </a:lnTo>
                        <a:lnTo>
                          <a:pt x="1" y="7599"/>
                        </a:lnTo>
                        <a:lnTo>
                          <a:pt x="49" y="7721"/>
                        </a:lnTo>
                        <a:lnTo>
                          <a:pt x="98" y="7843"/>
                        </a:lnTo>
                        <a:lnTo>
                          <a:pt x="171" y="7940"/>
                        </a:lnTo>
                        <a:lnTo>
                          <a:pt x="268" y="8037"/>
                        </a:lnTo>
                        <a:lnTo>
                          <a:pt x="390" y="8111"/>
                        </a:lnTo>
                        <a:lnTo>
                          <a:pt x="512" y="8159"/>
                        </a:lnTo>
                        <a:lnTo>
                          <a:pt x="634" y="8184"/>
                        </a:lnTo>
                        <a:lnTo>
                          <a:pt x="2071" y="8354"/>
                        </a:lnTo>
                        <a:lnTo>
                          <a:pt x="2071" y="8354"/>
                        </a:lnTo>
                        <a:lnTo>
                          <a:pt x="2168" y="8646"/>
                        </a:lnTo>
                        <a:lnTo>
                          <a:pt x="2266" y="8914"/>
                        </a:lnTo>
                        <a:lnTo>
                          <a:pt x="2387" y="9206"/>
                        </a:lnTo>
                        <a:lnTo>
                          <a:pt x="2533" y="9474"/>
                        </a:lnTo>
                        <a:lnTo>
                          <a:pt x="1632" y="10619"/>
                        </a:lnTo>
                        <a:lnTo>
                          <a:pt x="1632" y="10619"/>
                        </a:lnTo>
                        <a:lnTo>
                          <a:pt x="1559" y="10741"/>
                        </a:lnTo>
                        <a:lnTo>
                          <a:pt x="1511" y="10863"/>
                        </a:lnTo>
                        <a:lnTo>
                          <a:pt x="1486" y="10984"/>
                        </a:lnTo>
                        <a:lnTo>
                          <a:pt x="1486" y="11106"/>
                        </a:lnTo>
                        <a:lnTo>
                          <a:pt x="1511" y="11228"/>
                        </a:lnTo>
                        <a:lnTo>
                          <a:pt x="1559" y="11350"/>
                        </a:lnTo>
                        <a:lnTo>
                          <a:pt x="1608" y="11472"/>
                        </a:lnTo>
                        <a:lnTo>
                          <a:pt x="1705" y="11569"/>
                        </a:lnTo>
                        <a:lnTo>
                          <a:pt x="2387" y="12251"/>
                        </a:lnTo>
                        <a:lnTo>
                          <a:pt x="2387" y="12251"/>
                        </a:lnTo>
                        <a:lnTo>
                          <a:pt x="2485" y="12348"/>
                        </a:lnTo>
                        <a:lnTo>
                          <a:pt x="2582" y="12397"/>
                        </a:lnTo>
                        <a:lnTo>
                          <a:pt x="2728" y="12446"/>
                        </a:lnTo>
                        <a:lnTo>
                          <a:pt x="2850" y="12470"/>
                        </a:lnTo>
                        <a:lnTo>
                          <a:pt x="2972" y="12470"/>
                        </a:lnTo>
                        <a:lnTo>
                          <a:pt x="3094" y="12421"/>
                        </a:lnTo>
                        <a:lnTo>
                          <a:pt x="3215" y="12373"/>
                        </a:lnTo>
                        <a:lnTo>
                          <a:pt x="3337" y="12324"/>
                        </a:lnTo>
                        <a:lnTo>
                          <a:pt x="4482" y="11423"/>
                        </a:lnTo>
                        <a:lnTo>
                          <a:pt x="4482" y="11423"/>
                        </a:lnTo>
                        <a:lnTo>
                          <a:pt x="4750" y="11545"/>
                        </a:lnTo>
                        <a:lnTo>
                          <a:pt x="5018" y="11691"/>
                        </a:lnTo>
                        <a:lnTo>
                          <a:pt x="5310" y="11788"/>
                        </a:lnTo>
                        <a:lnTo>
                          <a:pt x="5602" y="11886"/>
                        </a:lnTo>
                        <a:lnTo>
                          <a:pt x="5773" y="13322"/>
                        </a:lnTo>
                        <a:lnTo>
                          <a:pt x="5773" y="13322"/>
                        </a:lnTo>
                        <a:lnTo>
                          <a:pt x="5797" y="13444"/>
                        </a:lnTo>
                        <a:lnTo>
                          <a:pt x="5846" y="13566"/>
                        </a:lnTo>
                        <a:lnTo>
                          <a:pt x="5919" y="13688"/>
                        </a:lnTo>
                        <a:lnTo>
                          <a:pt x="6016" y="13785"/>
                        </a:lnTo>
                        <a:lnTo>
                          <a:pt x="6114" y="13858"/>
                        </a:lnTo>
                        <a:lnTo>
                          <a:pt x="6235" y="13907"/>
                        </a:lnTo>
                        <a:lnTo>
                          <a:pt x="6357" y="13956"/>
                        </a:lnTo>
                        <a:lnTo>
                          <a:pt x="6479" y="13956"/>
                        </a:lnTo>
                        <a:lnTo>
                          <a:pt x="7453" y="13956"/>
                        </a:lnTo>
                        <a:lnTo>
                          <a:pt x="7453" y="13956"/>
                        </a:lnTo>
                        <a:lnTo>
                          <a:pt x="7575" y="13956"/>
                        </a:lnTo>
                        <a:lnTo>
                          <a:pt x="7721" y="13907"/>
                        </a:lnTo>
                        <a:lnTo>
                          <a:pt x="7818" y="13858"/>
                        </a:lnTo>
                        <a:lnTo>
                          <a:pt x="7940" y="13785"/>
                        </a:lnTo>
                        <a:lnTo>
                          <a:pt x="8013" y="13688"/>
                        </a:lnTo>
                        <a:lnTo>
                          <a:pt x="8086" y="13566"/>
                        </a:lnTo>
                        <a:lnTo>
                          <a:pt x="8135" y="13444"/>
                        </a:lnTo>
                        <a:lnTo>
                          <a:pt x="8159" y="13322"/>
                        </a:lnTo>
                        <a:lnTo>
                          <a:pt x="8330" y="11886"/>
                        </a:lnTo>
                        <a:lnTo>
                          <a:pt x="8330" y="11886"/>
                        </a:lnTo>
                        <a:lnTo>
                          <a:pt x="8622" y="11788"/>
                        </a:lnTo>
                        <a:lnTo>
                          <a:pt x="8914" y="11691"/>
                        </a:lnTo>
                        <a:lnTo>
                          <a:pt x="9207" y="11545"/>
                        </a:lnTo>
                        <a:lnTo>
                          <a:pt x="9475" y="11423"/>
                        </a:lnTo>
                        <a:lnTo>
                          <a:pt x="10619" y="12324"/>
                        </a:lnTo>
                        <a:lnTo>
                          <a:pt x="10619" y="12324"/>
                        </a:lnTo>
                        <a:lnTo>
                          <a:pt x="10717" y="12373"/>
                        </a:lnTo>
                        <a:lnTo>
                          <a:pt x="10838" y="12421"/>
                        </a:lnTo>
                        <a:lnTo>
                          <a:pt x="10960" y="12470"/>
                        </a:lnTo>
                        <a:lnTo>
                          <a:pt x="11106" y="12470"/>
                        </a:lnTo>
                        <a:lnTo>
                          <a:pt x="11228" y="12446"/>
                        </a:lnTo>
                        <a:lnTo>
                          <a:pt x="11350" y="12397"/>
                        </a:lnTo>
                        <a:lnTo>
                          <a:pt x="11472" y="12348"/>
                        </a:lnTo>
                        <a:lnTo>
                          <a:pt x="11569" y="12251"/>
                        </a:lnTo>
                        <a:lnTo>
                          <a:pt x="12251" y="11569"/>
                        </a:lnTo>
                        <a:lnTo>
                          <a:pt x="12251" y="11569"/>
                        </a:lnTo>
                        <a:lnTo>
                          <a:pt x="12324" y="11472"/>
                        </a:lnTo>
                        <a:lnTo>
                          <a:pt x="12397" y="11350"/>
                        </a:lnTo>
                        <a:lnTo>
                          <a:pt x="12422" y="11228"/>
                        </a:lnTo>
                        <a:lnTo>
                          <a:pt x="12446" y="11106"/>
                        </a:lnTo>
                        <a:lnTo>
                          <a:pt x="12446" y="10984"/>
                        </a:lnTo>
                        <a:lnTo>
                          <a:pt x="12422" y="10863"/>
                        </a:lnTo>
                        <a:lnTo>
                          <a:pt x="12373" y="10741"/>
                        </a:lnTo>
                        <a:lnTo>
                          <a:pt x="12300" y="10619"/>
                        </a:lnTo>
                        <a:lnTo>
                          <a:pt x="11399" y="9474"/>
                        </a:lnTo>
                        <a:lnTo>
                          <a:pt x="11399" y="9474"/>
                        </a:lnTo>
                        <a:lnTo>
                          <a:pt x="11545" y="9206"/>
                        </a:lnTo>
                        <a:lnTo>
                          <a:pt x="11667" y="8914"/>
                        </a:lnTo>
                        <a:lnTo>
                          <a:pt x="11788" y="8646"/>
                        </a:lnTo>
                        <a:lnTo>
                          <a:pt x="11861" y="8354"/>
                        </a:lnTo>
                        <a:lnTo>
                          <a:pt x="13323" y="8184"/>
                        </a:lnTo>
                        <a:lnTo>
                          <a:pt x="13323" y="8184"/>
                        </a:lnTo>
                        <a:lnTo>
                          <a:pt x="13444" y="8159"/>
                        </a:lnTo>
                        <a:lnTo>
                          <a:pt x="13566" y="8111"/>
                        </a:lnTo>
                        <a:lnTo>
                          <a:pt x="13664" y="8037"/>
                        </a:lnTo>
                        <a:lnTo>
                          <a:pt x="13761" y="7940"/>
                        </a:lnTo>
                        <a:lnTo>
                          <a:pt x="13834" y="7843"/>
                        </a:lnTo>
                        <a:lnTo>
                          <a:pt x="13907" y="7721"/>
                        </a:lnTo>
                        <a:lnTo>
                          <a:pt x="13932" y="7599"/>
                        </a:lnTo>
                        <a:lnTo>
                          <a:pt x="13956" y="7453"/>
                        </a:lnTo>
                        <a:lnTo>
                          <a:pt x="13956" y="6503"/>
                        </a:lnTo>
                        <a:lnTo>
                          <a:pt x="13956" y="6503"/>
                        </a:lnTo>
                        <a:lnTo>
                          <a:pt x="13932" y="6381"/>
                        </a:lnTo>
                        <a:lnTo>
                          <a:pt x="13907" y="6235"/>
                        </a:lnTo>
                        <a:lnTo>
                          <a:pt x="13834" y="6138"/>
                        </a:lnTo>
                        <a:lnTo>
                          <a:pt x="13761" y="6016"/>
                        </a:lnTo>
                        <a:lnTo>
                          <a:pt x="13664" y="5943"/>
                        </a:lnTo>
                        <a:lnTo>
                          <a:pt x="13566" y="5870"/>
                        </a:lnTo>
                        <a:lnTo>
                          <a:pt x="13444" y="5821"/>
                        </a:lnTo>
                        <a:lnTo>
                          <a:pt x="13323" y="5772"/>
                        </a:lnTo>
                        <a:lnTo>
                          <a:pt x="13323" y="5772"/>
                        </a:lnTo>
                        <a:close/>
                        <a:moveTo>
                          <a:pt x="8573" y="8598"/>
                        </a:moveTo>
                        <a:lnTo>
                          <a:pt x="8573" y="8598"/>
                        </a:lnTo>
                        <a:lnTo>
                          <a:pt x="8403" y="8744"/>
                        </a:lnTo>
                        <a:lnTo>
                          <a:pt x="8232" y="8890"/>
                        </a:lnTo>
                        <a:lnTo>
                          <a:pt x="8038" y="8987"/>
                        </a:lnTo>
                        <a:lnTo>
                          <a:pt x="7818" y="9085"/>
                        </a:lnTo>
                        <a:lnTo>
                          <a:pt x="7624" y="9158"/>
                        </a:lnTo>
                        <a:lnTo>
                          <a:pt x="7404" y="9206"/>
                        </a:lnTo>
                        <a:lnTo>
                          <a:pt x="7185" y="9231"/>
                        </a:lnTo>
                        <a:lnTo>
                          <a:pt x="6966" y="9255"/>
                        </a:lnTo>
                        <a:lnTo>
                          <a:pt x="6747" y="9231"/>
                        </a:lnTo>
                        <a:lnTo>
                          <a:pt x="6528" y="9206"/>
                        </a:lnTo>
                        <a:lnTo>
                          <a:pt x="6333" y="9158"/>
                        </a:lnTo>
                        <a:lnTo>
                          <a:pt x="6114" y="9085"/>
                        </a:lnTo>
                        <a:lnTo>
                          <a:pt x="5919" y="8987"/>
                        </a:lnTo>
                        <a:lnTo>
                          <a:pt x="5724" y="8890"/>
                        </a:lnTo>
                        <a:lnTo>
                          <a:pt x="5529" y="8744"/>
                        </a:lnTo>
                        <a:lnTo>
                          <a:pt x="5359" y="8598"/>
                        </a:lnTo>
                        <a:lnTo>
                          <a:pt x="5359" y="8598"/>
                        </a:lnTo>
                        <a:lnTo>
                          <a:pt x="5212" y="8427"/>
                        </a:lnTo>
                        <a:lnTo>
                          <a:pt x="5066" y="8232"/>
                        </a:lnTo>
                        <a:lnTo>
                          <a:pt x="4969" y="8037"/>
                        </a:lnTo>
                        <a:lnTo>
                          <a:pt x="4871" y="7843"/>
                        </a:lnTo>
                        <a:lnTo>
                          <a:pt x="4798" y="7623"/>
                        </a:lnTo>
                        <a:lnTo>
                          <a:pt x="4750" y="7404"/>
                        </a:lnTo>
                        <a:lnTo>
                          <a:pt x="4701" y="7209"/>
                        </a:lnTo>
                        <a:lnTo>
                          <a:pt x="4701" y="6990"/>
                        </a:lnTo>
                        <a:lnTo>
                          <a:pt x="4701" y="6771"/>
                        </a:lnTo>
                        <a:lnTo>
                          <a:pt x="4750" y="6552"/>
                        </a:lnTo>
                        <a:lnTo>
                          <a:pt x="4798" y="6333"/>
                        </a:lnTo>
                        <a:lnTo>
                          <a:pt x="4871" y="6138"/>
                        </a:lnTo>
                        <a:lnTo>
                          <a:pt x="4969" y="5919"/>
                        </a:lnTo>
                        <a:lnTo>
                          <a:pt x="5066" y="5724"/>
                        </a:lnTo>
                        <a:lnTo>
                          <a:pt x="5212" y="5553"/>
                        </a:lnTo>
                        <a:lnTo>
                          <a:pt x="5359" y="5383"/>
                        </a:lnTo>
                        <a:lnTo>
                          <a:pt x="5359" y="5383"/>
                        </a:lnTo>
                        <a:lnTo>
                          <a:pt x="5529" y="5212"/>
                        </a:lnTo>
                        <a:lnTo>
                          <a:pt x="5724" y="5091"/>
                        </a:lnTo>
                        <a:lnTo>
                          <a:pt x="5919" y="4969"/>
                        </a:lnTo>
                        <a:lnTo>
                          <a:pt x="6114" y="4871"/>
                        </a:lnTo>
                        <a:lnTo>
                          <a:pt x="6333" y="4798"/>
                        </a:lnTo>
                        <a:lnTo>
                          <a:pt x="6528" y="4750"/>
                        </a:lnTo>
                        <a:lnTo>
                          <a:pt x="6747" y="4725"/>
                        </a:lnTo>
                        <a:lnTo>
                          <a:pt x="6966" y="4701"/>
                        </a:lnTo>
                        <a:lnTo>
                          <a:pt x="7185" y="4725"/>
                        </a:lnTo>
                        <a:lnTo>
                          <a:pt x="7404" y="4750"/>
                        </a:lnTo>
                        <a:lnTo>
                          <a:pt x="7624" y="4798"/>
                        </a:lnTo>
                        <a:lnTo>
                          <a:pt x="7818" y="4871"/>
                        </a:lnTo>
                        <a:lnTo>
                          <a:pt x="8038" y="4969"/>
                        </a:lnTo>
                        <a:lnTo>
                          <a:pt x="8232" y="5091"/>
                        </a:lnTo>
                        <a:lnTo>
                          <a:pt x="8403" y="5212"/>
                        </a:lnTo>
                        <a:lnTo>
                          <a:pt x="8573" y="5383"/>
                        </a:lnTo>
                        <a:lnTo>
                          <a:pt x="8573" y="5383"/>
                        </a:lnTo>
                        <a:lnTo>
                          <a:pt x="8744" y="5553"/>
                        </a:lnTo>
                        <a:lnTo>
                          <a:pt x="8866" y="5724"/>
                        </a:lnTo>
                        <a:lnTo>
                          <a:pt x="8987" y="5919"/>
                        </a:lnTo>
                        <a:lnTo>
                          <a:pt x="9085" y="6138"/>
                        </a:lnTo>
                        <a:lnTo>
                          <a:pt x="9158" y="6333"/>
                        </a:lnTo>
                        <a:lnTo>
                          <a:pt x="9207" y="6552"/>
                        </a:lnTo>
                        <a:lnTo>
                          <a:pt x="9231" y="6771"/>
                        </a:lnTo>
                        <a:lnTo>
                          <a:pt x="9231" y="6990"/>
                        </a:lnTo>
                        <a:lnTo>
                          <a:pt x="9231" y="7209"/>
                        </a:lnTo>
                        <a:lnTo>
                          <a:pt x="9207" y="7404"/>
                        </a:lnTo>
                        <a:lnTo>
                          <a:pt x="9158" y="7623"/>
                        </a:lnTo>
                        <a:lnTo>
                          <a:pt x="9085" y="7843"/>
                        </a:lnTo>
                        <a:lnTo>
                          <a:pt x="8987" y="8037"/>
                        </a:lnTo>
                        <a:lnTo>
                          <a:pt x="8866" y="8232"/>
                        </a:lnTo>
                        <a:lnTo>
                          <a:pt x="8744" y="8427"/>
                        </a:lnTo>
                        <a:lnTo>
                          <a:pt x="8573" y="8598"/>
                        </a:lnTo>
                        <a:lnTo>
                          <a:pt x="8573" y="8598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21" name="Shape 121"/>
                  <p:cNvSpPr/>
                  <p:nvPr/>
                </p:nvSpPr>
                <p:spPr>
                  <a:xfrm>
                    <a:off x="5566575" y="3193575"/>
                    <a:ext cx="198525" cy="198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41" h="7941" fill="none" extrusionOk="0">
                        <a:moveTo>
                          <a:pt x="7258" y="2144"/>
                        </a:moveTo>
                        <a:lnTo>
                          <a:pt x="6138" y="2388"/>
                        </a:lnTo>
                        <a:lnTo>
                          <a:pt x="6138" y="2388"/>
                        </a:lnTo>
                        <a:lnTo>
                          <a:pt x="6016" y="2217"/>
                        </a:lnTo>
                        <a:lnTo>
                          <a:pt x="5870" y="2071"/>
                        </a:lnTo>
                        <a:lnTo>
                          <a:pt x="6260" y="975"/>
                        </a:lnTo>
                        <a:lnTo>
                          <a:pt x="6260" y="975"/>
                        </a:lnTo>
                        <a:lnTo>
                          <a:pt x="6284" y="902"/>
                        </a:lnTo>
                        <a:lnTo>
                          <a:pt x="6284" y="829"/>
                        </a:lnTo>
                        <a:lnTo>
                          <a:pt x="6260" y="683"/>
                        </a:lnTo>
                        <a:lnTo>
                          <a:pt x="6162" y="561"/>
                        </a:lnTo>
                        <a:lnTo>
                          <a:pt x="6114" y="488"/>
                        </a:lnTo>
                        <a:lnTo>
                          <a:pt x="6065" y="464"/>
                        </a:lnTo>
                        <a:lnTo>
                          <a:pt x="5553" y="196"/>
                        </a:lnTo>
                        <a:lnTo>
                          <a:pt x="5553" y="196"/>
                        </a:lnTo>
                        <a:lnTo>
                          <a:pt x="5480" y="171"/>
                        </a:lnTo>
                        <a:lnTo>
                          <a:pt x="5407" y="171"/>
                        </a:lnTo>
                        <a:lnTo>
                          <a:pt x="5261" y="171"/>
                        </a:lnTo>
                        <a:lnTo>
                          <a:pt x="5115" y="244"/>
                        </a:lnTo>
                        <a:lnTo>
                          <a:pt x="5066" y="293"/>
                        </a:lnTo>
                        <a:lnTo>
                          <a:pt x="5018" y="342"/>
                        </a:lnTo>
                        <a:lnTo>
                          <a:pt x="4384" y="1316"/>
                        </a:lnTo>
                        <a:lnTo>
                          <a:pt x="4384" y="1316"/>
                        </a:lnTo>
                        <a:lnTo>
                          <a:pt x="4165" y="1292"/>
                        </a:lnTo>
                        <a:lnTo>
                          <a:pt x="3970" y="1292"/>
                        </a:lnTo>
                        <a:lnTo>
                          <a:pt x="3483" y="244"/>
                        </a:lnTo>
                        <a:lnTo>
                          <a:pt x="3483" y="244"/>
                        </a:lnTo>
                        <a:lnTo>
                          <a:pt x="3435" y="171"/>
                        </a:lnTo>
                        <a:lnTo>
                          <a:pt x="3386" y="123"/>
                        </a:lnTo>
                        <a:lnTo>
                          <a:pt x="3264" y="50"/>
                        </a:lnTo>
                        <a:lnTo>
                          <a:pt x="3118" y="1"/>
                        </a:lnTo>
                        <a:lnTo>
                          <a:pt x="3045" y="1"/>
                        </a:lnTo>
                        <a:lnTo>
                          <a:pt x="2972" y="25"/>
                        </a:lnTo>
                        <a:lnTo>
                          <a:pt x="2436" y="196"/>
                        </a:lnTo>
                        <a:lnTo>
                          <a:pt x="2436" y="196"/>
                        </a:lnTo>
                        <a:lnTo>
                          <a:pt x="2363" y="220"/>
                        </a:lnTo>
                        <a:lnTo>
                          <a:pt x="2290" y="269"/>
                        </a:lnTo>
                        <a:lnTo>
                          <a:pt x="2192" y="391"/>
                        </a:lnTo>
                        <a:lnTo>
                          <a:pt x="2144" y="537"/>
                        </a:lnTo>
                        <a:lnTo>
                          <a:pt x="2144" y="610"/>
                        </a:lnTo>
                        <a:lnTo>
                          <a:pt x="2144" y="683"/>
                        </a:lnTo>
                        <a:lnTo>
                          <a:pt x="2387" y="1828"/>
                        </a:lnTo>
                        <a:lnTo>
                          <a:pt x="2387" y="1828"/>
                        </a:lnTo>
                        <a:lnTo>
                          <a:pt x="2217" y="1949"/>
                        </a:lnTo>
                        <a:lnTo>
                          <a:pt x="2071" y="2095"/>
                        </a:lnTo>
                        <a:lnTo>
                          <a:pt x="999" y="1681"/>
                        </a:lnTo>
                        <a:lnTo>
                          <a:pt x="999" y="1681"/>
                        </a:lnTo>
                        <a:lnTo>
                          <a:pt x="926" y="1681"/>
                        </a:lnTo>
                        <a:lnTo>
                          <a:pt x="829" y="1657"/>
                        </a:lnTo>
                        <a:lnTo>
                          <a:pt x="682" y="1706"/>
                        </a:lnTo>
                        <a:lnTo>
                          <a:pt x="561" y="1779"/>
                        </a:lnTo>
                        <a:lnTo>
                          <a:pt x="512" y="1828"/>
                        </a:lnTo>
                        <a:lnTo>
                          <a:pt x="463" y="1901"/>
                        </a:lnTo>
                        <a:lnTo>
                          <a:pt x="220" y="2388"/>
                        </a:lnTo>
                        <a:lnTo>
                          <a:pt x="220" y="2388"/>
                        </a:lnTo>
                        <a:lnTo>
                          <a:pt x="195" y="2461"/>
                        </a:lnTo>
                        <a:lnTo>
                          <a:pt x="171" y="2534"/>
                        </a:lnTo>
                        <a:lnTo>
                          <a:pt x="195" y="2704"/>
                        </a:lnTo>
                        <a:lnTo>
                          <a:pt x="244" y="2826"/>
                        </a:lnTo>
                        <a:lnTo>
                          <a:pt x="293" y="2899"/>
                        </a:lnTo>
                        <a:lnTo>
                          <a:pt x="366" y="2948"/>
                        </a:lnTo>
                        <a:lnTo>
                          <a:pt x="1340" y="3581"/>
                        </a:lnTo>
                        <a:lnTo>
                          <a:pt x="1340" y="3581"/>
                        </a:lnTo>
                        <a:lnTo>
                          <a:pt x="1316" y="3776"/>
                        </a:lnTo>
                        <a:lnTo>
                          <a:pt x="1291" y="3995"/>
                        </a:lnTo>
                        <a:lnTo>
                          <a:pt x="244" y="4482"/>
                        </a:lnTo>
                        <a:lnTo>
                          <a:pt x="244" y="4482"/>
                        </a:lnTo>
                        <a:lnTo>
                          <a:pt x="195" y="4507"/>
                        </a:lnTo>
                        <a:lnTo>
                          <a:pt x="122" y="4555"/>
                        </a:lnTo>
                        <a:lnTo>
                          <a:pt x="49" y="4701"/>
                        </a:lnTo>
                        <a:lnTo>
                          <a:pt x="0" y="4848"/>
                        </a:lnTo>
                        <a:lnTo>
                          <a:pt x="25" y="4921"/>
                        </a:lnTo>
                        <a:lnTo>
                          <a:pt x="25" y="4994"/>
                        </a:lnTo>
                        <a:lnTo>
                          <a:pt x="220" y="5530"/>
                        </a:lnTo>
                        <a:lnTo>
                          <a:pt x="220" y="5530"/>
                        </a:lnTo>
                        <a:lnTo>
                          <a:pt x="244" y="5578"/>
                        </a:lnTo>
                        <a:lnTo>
                          <a:pt x="293" y="5651"/>
                        </a:lnTo>
                        <a:lnTo>
                          <a:pt x="390" y="5749"/>
                        </a:lnTo>
                        <a:lnTo>
                          <a:pt x="536" y="5797"/>
                        </a:lnTo>
                        <a:lnTo>
                          <a:pt x="609" y="5797"/>
                        </a:lnTo>
                        <a:lnTo>
                          <a:pt x="682" y="5797"/>
                        </a:lnTo>
                        <a:lnTo>
                          <a:pt x="1827" y="5554"/>
                        </a:lnTo>
                        <a:lnTo>
                          <a:pt x="1827" y="5554"/>
                        </a:lnTo>
                        <a:lnTo>
                          <a:pt x="1949" y="5724"/>
                        </a:lnTo>
                        <a:lnTo>
                          <a:pt x="2095" y="5870"/>
                        </a:lnTo>
                        <a:lnTo>
                          <a:pt x="1705" y="6966"/>
                        </a:lnTo>
                        <a:lnTo>
                          <a:pt x="1705" y="6966"/>
                        </a:lnTo>
                        <a:lnTo>
                          <a:pt x="1681" y="7040"/>
                        </a:lnTo>
                        <a:lnTo>
                          <a:pt x="1681" y="7113"/>
                        </a:lnTo>
                        <a:lnTo>
                          <a:pt x="1705" y="7259"/>
                        </a:lnTo>
                        <a:lnTo>
                          <a:pt x="1778" y="7380"/>
                        </a:lnTo>
                        <a:lnTo>
                          <a:pt x="1851" y="7429"/>
                        </a:lnTo>
                        <a:lnTo>
                          <a:pt x="1900" y="7478"/>
                        </a:lnTo>
                        <a:lnTo>
                          <a:pt x="2412" y="7721"/>
                        </a:lnTo>
                        <a:lnTo>
                          <a:pt x="2412" y="7721"/>
                        </a:lnTo>
                        <a:lnTo>
                          <a:pt x="2485" y="7770"/>
                        </a:lnTo>
                        <a:lnTo>
                          <a:pt x="2558" y="7770"/>
                        </a:lnTo>
                        <a:lnTo>
                          <a:pt x="2704" y="7770"/>
                        </a:lnTo>
                        <a:lnTo>
                          <a:pt x="2850" y="7697"/>
                        </a:lnTo>
                        <a:lnTo>
                          <a:pt x="2899" y="7648"/>
                        </a:lnTo>
                        <a:lnTo>
                          <a:pt x="2947" y="7600"/>
                        </a:lnTo>
                        <a:lnTo>
                          <a:pt x="3581" y="6625"/>
                        </a:lnTo>
                        <a:lnTo>
                          <a:pt x="3581" y="6625"/>
                        </a:lnTo>
                        <a:lnTo>
                          <a:pt x="3800" y="6650"/>
                        </a:lnTo>
                        <a:lnTo>
                          <a:pt x="3995" y="6650"/>
                        </a:lnTo>
                        <a:lnTo>
                          <a:pt x="4482" y="7697"/>
                        </a:lnTo>
                        <a:lnTo>
                          <a:pt x="4482" y="7697"/>
                        </a:lnTo>
                        <a:lnTo>
                          <a:pt x="4531" y="7770"/>
                        </a:lnTo>
                        <a:lnTo>
                          <a:pt x="4579" y="7819"/>
                        </a:lnTo>
                        <a:lnTo>
                          <a:pt x="4701" y="7892"/>
                        </a:lnTo>
                        <a:lnTo>
                          <a:pt x="4847" y="7941"/>
                        </a:lnTo>
                        <a:lnTo>
                          <a:pt x="4920" y="7941"/>
                        </a:lnTo>
                        <a:lnTo>
                          <a:pt x="4993" y="7916"/>
                        </a:lnTo>
                        <a:lnTo>
                          <a:pt x="5529" y="7746"/>
                        </a:lnTo>
                        <a:lnTo>
                          <a:pt x="5529" y="7746"/>
                        </a:lnTo>
                        <a:lnTo>
                          <a:pt x="5602" y="7721"/>
                        </a:lnTo>
                        <a:lnTo>
                          <a:pt x="5651" y="7673"/>
                        </a:lnTo>
                        <a:lnTo>
                          <a:pt x="5748" y="7551"/>
                        </a:lnTo>
                        <a:lnTo>
                          <a:pt x="5821" y="7405"/>
                        </a:lnTo>
                        <a:lnTo>
                          <a:pt x="5821" y="7332"/>
                        </a:lnTo>
                        <a:lnTo>
                          <a:pt x="5821" y="7259"/>
                        </a:lnTo>
                        <a:lnTo>
                          <a:pt x="5578" y="6114"/>
                        </a:lnTo>
                        <a:lnTo>
                          <a:pt x="5578" y="6114"/>
                        </a:lnTo>
                        <a:lnTo>
                          <a:pt x="5724" y="5992"/>
                        </a:lnTo>
                        <a:lnTo>
                          <a:pt x="5894" y="5846"/>
                        </a:lnTo>
                        <a:lnTo>
                          <a:pt x="6966" y="6260"/>
                        </a:lnTo>
                        <a:lnTo>
                          <a:pt x="6966" y="6260"/>
                        </a:lnTo>
                        <a:lnTo>
                          <a:pt x="7039" y="6260"/>
                        </a:lnTo>
                        <a:lnTo>
                          <a:pt x="7112" y="6285"/>
                        </a:lnTo>
                        <a:lnTo>
                          <a:pt x="7258" y="6236"/>
                        </a:lnTo>
                        <a:lnTo>
                          <a:pt x="7404" y="6163"/>
                        </a:lnTo>
                        <a:lnTo>
                          <a:pt x="7453" y="6114"/>
                        </a:lnTo>
                        <a:lnTo>
                          <a:pt x="7502" y="6041"/>
                        </a:lnTo>
                        <a:lnTo>
                          <a:pt x="7745" y="5530"/>
                        </a:lnTo>
                        <a:lnTo>
                          <a:pt x="7745" y="5530"/>
                        </a:lnTo>
                        <a:lnTo>
                          <a:pt x="7770" y="5481"/>
                        </a:lnTo>
                        <a:lnTo>
                          <a:pt x="7794" y="5383"/>
                        </a:lnTo>
                        <a:lnTo>
                          <a:pt x="7770" y="5237"/>
                        </a:lnTo>
                        <a:lnTo>
                          <a:pt x="7697" y="5115"/>
                        </a:lnTo>
                        <a:lnTo>
                          <a:pt x="7648" y="5042"/>
                        </a:lnTo>
                        <a:lnTo>
                          <a:pt x="7599" y="4994"/>
                        </a:lnTo>
                        <a:lnTo>
                          <a:pt x="6625" y="4360"/>
                        </a:lnTo>
                        <a:lnTo>
                          <a:pt x="6625" y="4360"/>
                        </a:lnTo>
                        <a:lnTo>
                          <a:pt x="6649" y="4166"/>
                        </a:lnTo>
                        <a:lnTo>
                          <a:pt x="6649" y="3946"/>
                        </a:lnTo>
                        <a:lnTo>
                          <a:pt x="7697" y="3459"/>
                        </a:lnTo>
                        <a:lnTo>
                          <a:pt x="7697" y="3459"/>
                        </a:lnTo>
                        <a:lnTo>
                          <a:pt x="7770" y="3435"/>
                        </a:lnTo>
                        <a:lnTo>
                          <a:pt x="7843" y="3386"/>
                        </a:lnTo>
                        <a:lnTo>
                          <a:pt x="7916" y="3240"/>
                        </a:lnTo>
                        <a:lnTo>
                          <a:pt x="7940" y="3094"/>
                        </a:lnTo>
                        <a:lnTo>
                          <a:pt x="7940" y="3021"/>
                        </a:lnTo>
                        <a:lnTo>
                          <a:pt x="7940" y="2948"/>
                        </a:lnTo>
                        <a:lnTo>
                          <a:pt x="7745" y="2412"/>
                        </a:lnTo>
                        <a:lnTo>
                          <a:pt x="7745" y="2412"/>
                        </a:lnTo>
                        <a:lnTo>
                          <a:pt x="7721" y="2339"/>
                        </a:lnTo>
                        <a:lnTo>
                          <a:pt x="7672" y="2290"/>
                        </a:lnTo>
                        <a:lnTo>
                          <a:pt x="7551" y="2193"/>
                        </a:lnTo>
                        <a:lnTo>
                          <a:pt x="7429" y="2144"/>
                        </a:lnTo>
                        <a:lnTo>
                          <a:pt x="7356" y="2144"/>
                        </a:lnTo>
                        <a:lnTo>
                          <a:pt x="7258" y="2144"/>
                        </a:lnTo>
                        <a:lnTo>
                          <a:pt x="7258" y="2144"/>
                        </a:lnTo>
                        <a:close/>
                        <a:moveTo>
                          <a:pt x="5480" y="4726"/>
                        </a:moveTo>
                        <a:lnTo>
                          <a:pt x="5480" y="4726"/>
                        </a:lnTo>
                        <a:lnTo>
                          <a:pt x="5383" y="4872"/>
                        </a:lnTo>
                        <a:lnTo>
                          <a:pt x="5286" y="4994"/>
                        </a:lnTo>
                        <a:lnTo>
                          <a:pt x="5188" y="5140"/>
                        </a:lnTo>
                        <a:lnTo>
                          <a:pt x="5066" y="5237"/>
                        </a:lnTo>
                        <a:lnTo>
                          <a:pt x="4945" y="5335"/>
                        </a:lnTo>
                        <a:lnTo>
                          <a:pt x="4798" y="5432"/>
                        </a:lnTo>
                        <a:lnTo>
                          <a:pt x="4652" y="5505"/>
                        </a:lnTo>
                        <a:lnTo>
                          <a:pt x="4506" y="5554"/>
                        </a:lnTo>
                        <a:lnTo>
                          <a:pt x="4360" y="5603"/>
                        </a:lnTo>
                        <a:lnTo>
                          <a:pt x="4190" y="5627"/>
                        </a:lnTo>
                        <a:lnTo>
                          <a:pt x="4043" y="5651"/>
                        </a:lnTo>
                        <a:lnTo>
                          <a:pt x="3873" y="5627"/>
                        </a:lnTo>
                        <a:lnTo>
                          <a:pt x="3702" y="5627"/>
                        </a:lnTo>
                        <a:lnTo>
                          <a:pt x="3556" y="5578"/>
                        </a:lnTo>
                        <a:lnTo>
                          <a:pt x="3386" y="5530"/>
                        </a:lnTo>
                        <a:lnTo>
                          <a:pt x="3240" y="5456"/>
                        </a:lnTo>
                        <a:lnTo>
                          <a:pt x="3240" y="5456"/>
                        </a:lnTo>
                        <a:lnTo>
                          <a:pt x="3094" y="5383"/>
                        </a:lnTo>
                        <a:lnTo>
                          <a:pt x="2947" y="5286"/>
                        </a:lnTo>
                        <a:lnTo>
                          <a:pt x="2826" y="5164"/>
                        </a:lnTo>
                        <a:lnTo>
                          <a:pt x="2704" y="5067"/>
                        </a:lnTo>
                        <a:lnTo>
                          <a:pt x="2606" y="4921"/>
                        </a:lnTo>
                        <a:lnTo>
                          <a:pt x="2533" y="4799"/>
                        </a:lnTo>
                        <a:lnTo>
                          <a:pt x="2460" y="4653"/>
                        </a:lnTo>
                        <a:lnTo>
                          <a:pt x="2387" y="4507"/>
                        </a:lnTo>
                        <a:lnTo>
                          <a:pt x="2363" y="4336"/>
                        </a:lnTo>
                        <a:lnTo>
                          <a:pt x="2314" y="4190"/>
                        </a:lnTo>
                        <a:lnTo>
                          <a:pt x="2314" y="4020"/>
                        </a:lnTo>
                        <a:lnTo>
                          <a:pt x="2314" y="3873"/>
                        </a:lnTo>
                        <a:lnTo>
                          <a:pt x="2339" y="3703"/>
                        </a:lnTo>
                        <a:lnTo>
                          <a:pt x="2363" y="3532"/>
                        </a:lnTo>
                        <a:lnTo>
                          <a:pt x="2412" y="3386"/>
                        </a:lnTo>
                        <a:lnTo>
                          <a:pt x="2485" y="3216"/>
                        </a:lnTo>
                        <a:lnTo>
                          <a:pt x="2485" y="3216"/>
                        </a:lnTo>
                        <a:lnTo>
                          <a:pt x="2582" y="3070"/>
                        </a:lnTo>
                        <a:lnTo>
                          <a:pt x="2680" y="2948"/>
                        </a:lnTo>
                        <a:lnTo>
                          <a:pt x="2777" y="2802"/>
                        </a:lnTo>
                        <a:lnTo>
                          <a:pt x="2899" y="2704"/>
                        </a:lnTo>
                        <a:lnTo>
                          <a:pt x="3020" y="2607"/>
                        </a:lnTo>
                        <a:lnTo>
                          <a:pt x="3167" y="2509"/>
                        </a:lnTo>
                        <a:lnTo>
                          <a:pt x="3313" y="2436"/>
                        </a:lnTo>
                        <a:lnTo>
                          <a:pt x="3459" y="2388"/>
                        </a:lnTo>
                        <a:lnTo>
                          <a:pt x="3605" y="2339"/>
                        </a:lnTo>
                        <a:lnTo>
                          <a:pt x="3775" y="2315"/>
                        </a:lnTo>
                        <a:lnTo>
                          <a:pt x="3922" y="2290"/>
                        </a:lnTo>
                        <a:lnTo>
                          <a:pt x="4092" y="2315"/>
                        </a:lnTo>
                        <a:lnTo>
                          <a:pt x="4263" y="2315"/>
                        </a:lnTo>
                        <a:lnTo>
                          <a:pt x="4409" y="2363"/>
                        </a:lnTo>
                        <a:lnTo>
                          <a:pt x="4579" y="2412"/>
                        </a:lnTo>
                        <a:lnTo>
                          <a:pt x="4725" y="2485"/>
                        </a:lnTo>
                        <a:lnTo>
                          <a:pt x="4725" y="2485"/>
                        </a:lnTo>
                        <a:lnTo>
                          <a:pt x="4871" y="2558"/>
                        </a:lnTo>
                        <a:lnTo>
                          <a:pt x="5018" y="2656"/>
                        </a:lnTo>
                        <a:lnTo>
                          <a:pt x="5139" y="2777"/>
                        </a:lnTo>
                        <a:lnTo>
                          <a:pt x="5261" y="2875"/>
                        </a:lnTo>
                        <a:lnTo>
                          <a:pt x="5359" y="3021"/>
                        </a:lnTo>
                        <a:lnTo>
                          <a:pt x="5432" y="3143"/>
                        </a:lnTo>
                        <a:lnTo>
                          <a:pt x="5505" y="3289"/>
                        </a:lnTo>
                        <a:lnTo>
                          <a:pt x="5578" y="3435"/>
                        </a:lnTo>
                        <a:lnTo>
                          <a:pt x="5602" y="3605"/>
                        </a:lnTo>
                        <a:lnTo>
                          <a:pt x="5626" y="3752"/>
                        </a:lnTo>
                        <a:lnTo>
                          <a:pt x="5651" y="3922"/>
                        </a:lnTo>
                        <a:lnTo>
                          <a:pt x="5651" y="4068"/>
                        </a:lnTo>
                        <a:lnTo>
                          <a:pt x="5626" y="4239"/>
                        </a:lnTo>
                        <a:lnTo>
                          <a:pt x="5602" y="4409"/>
                        </a:lnTo>
                        <a:lnTo>
                          <a:pt x="5553" y="4555"/>
                        </a:lnTo>
                        <a:lnTo>
                          <a:pt x="5480" y="4726"/>
                        </a:lnTo>
                        <a:lnTo>
                          <a:pt x="5480" y="4726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122" name="Shape 122"/>
                <p:cNvGrpSpPr/>
                <p:nvPr/>
              </p:nvGrpSpPr>
              <p:grpSpPr>
                <a:xfrm>
                  <a:off x="3737550" y="1053702"/>
                  <a:ext cx="333700" cy="329077"/>
                  <a:chOff x="3292425" y="3664250"/>
                  <a:chExt cx="397025" cy="391525"/>
                </a:xfrm>
              </p:grpSpPr>
              <p:sp>
                <p:nvSpPr>
                  <p:cNvPr id="123" name="Shape 123"/>
                  <p:cNvSpPr/>
                  <p:nvPr/>
                </p:nvSpPr>
                <p:spPr>
                  <a:xfrm>
                    <a:off x="3292425" y="3680675"/>
                    <a:ext cx="375100" cy="375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04" h="15004" fill="none" extrusionOk="0">
                        <a:moveTo>
                          <a:pt x="7502" y="1"/>
                        </a:moveTo>
                        <a:lnTo>
                          <a:pt x="7502" y="1"/>
                        </a:lnTo>
                        <a:lnTo>
                          <a:pt x="7112" y="1"/>
                        </a:lnTo>
                        <a:lnTo>
                          <a:pt x="6747" y="50"/>
                        </a:lnTo>
                        <a:lnTo>
                          <a:pt x="6357" y="98"/>
                        </a:lnTo>
                        <a:lnTo>
                          <a:pt x="5992" y="147"/>
                        </a:lnTo>
                        <a:lnTo>
                          <a:pt x="5627" y="244"/>
                        </a:lnTo>
                        <a:lnTo>
                          <a:pt x="5261" y="342"/>
                        </a:lnTo>
                        <a:lnTo>
                          <a:pt x="4921" y="464"/>
                        </a:lnTo>
                        <a:lnTo>
                          <a:pt x="4580" y="585"/>
                        </a:lnTo>
                        <a:lnTo>
                          <a:pt x="4239" y="732"/>
                        </a:lnTo>
                        <a:lnTo>
                          <a:pt x="3922" y="902"/>
                        </a:lnTo>
                        <a:lnTo>
                          <a:pt x="3605" y="1097"/>
                        </a:lnTo>
                        <a:lnTo>
                          <a:pt x="3313" y="1292"/>
                        </a:lnTo>
                        <a:lnTo>
                          <a:pt x="3021" y="1487"/>
                        </a:lnTo>
                        <a:lnTo>
                          <a:pt x="2729" y="1706"/>
                        </a:lnTo>
                        <a:lnTo>
                          <a:pt x="2461" y="1949"/>
                        </a:lnTo>
                        <a:lnTo>
                          <a:pt x="2193" y="2193"/>
                        </a:lnTo>
                        <a:lnTo>
                          <a:pt x="1949" y="2461"/>
                        </a:lnTo>
                        <a:lnTo>
                          <a:pt x="1706" y="2729"/>
                        </a:lnTo>
                        <a:lnTo>
                          <a:pt x="1486" y="3021"/>
                        </a:lnTo>
                        <a:lnTo>
                          <a:pt x="1292" y="3313"/>
                        </a:lnTo>
                        <a:lnTo>
                          <a:pt x="1097" y="3605"/>
                        </a:lnTo>
                        <a:lnTo>
                          <a:pt x="902" y="3922"/>
                        </a:lnTo>
                        <a:lnTo>
                          <a:pt x="731" y="4239"/>
                        </a:lnTo>
                        <a:lnTo>
                          <a:pt x="585" y="4580"/>
                        </a:lnTo>
                        <a:lnTo>
                          <a:pt x="464" y="4921"/>
                        </a:lnTo>
                        <a:lnTo>
                          <a:pt x="342" y="5262"/>
                        </a:lnTo>
                        <a:lnTo>
                          <a:pt x="244" y="5627"/>
                        </a:lnTo>
                        <a:lnTo>
                          <a:pt x="147" y="5992"/>
                        </a:lnTo>
                        <a:lnTo>
                          <a:pt x="98" y="6358"/>
                        </a:lnTo>
                        <a:lnTo>
                          <a:pt x="50" y="6747"/>
                        </a:lnTo>
                        <a:lnTo>
                          <a:pt x="1" y="7113"/>
                        </a:lnTo>
                        <a:lnTo>
                          <a:pt x="1" y="7502"/>
                        </a:lnTo>
                        <a:lnTo>
                          <a:pt x="1" y="7502"/>
                        </a:lnTo>
                        <a:lnTo>
                          <a:pt x="1" y="7892"/>
                        </a:lnTo>
                        <a:lnTo>
                          <a:pt x="50" y="8257"/>
                        </a:lnTo>
                        <a:lnTo>
                          <a:pt x="98" y="8647"/>
                        </a:lnTo>
                        <a:lnTo>
                          <a:pt x="147" y="9012"/>
                        </a:lnTo>
                        <a:lnTo>
                          <a:pt x="244" y="9378"/>
                        </a:lnTo>
                        <a:lnTo>
                          <a:pt x="342" y="9743"/>
                        </a:lnTo>
                        <a:lnTo>
                          <a:pt x="464" y="10084"/>
                        </a:lnTo>
                        <a:lnTo>
                          <a:pt x="585" y="10425"/>
                        </a:lnTo>
                        <a:lnTo>
                          <a:pt x="731" y="10766"/>
                        </a:lnTo>
                        <a:lnTo>
                          <a:pt x="902" y="11082"/>
                        </a:lnTo>
                        <a:lnTo>
                          <a:pt x="1097" y="11399"/>
                        </a:lnTo>
                        <a:lnTo>
                          <a:pt x="1292" y="11691"/>
                        </a:lnTo>
                        <a:lnTo>
                          <a:pt x="1486" y="11984"/>
                        </a:lnTo>
                        <a:lnTo>
                          <a:pt x="1706" y="12276"/>
                        </a:lnTo>
                        <a:lnTo>
                          <a:pt x="1949" y="12544"/>
                        </a:lnTo>
                        <a:lnTo>
                          <a:pt x="2193" y="12812"/>
                        </a:lnTo>
                        <a:lnTo>
                          <a:pt x="2461" y="13055"/>
                        </a:lnTo>
                        <a:lnTo>
                          <a:pt x="2729" y="13299"/>
                        </a:lnTo>
                        <a:lnTo>
                          <a:pt x="3021" y="13518"/>
                        </a:lnTo>
                        <a:lnTo>
                          <a:pt x="3313" y="13713"/>
                        </a:lnTo>
                        <a:lnTo>
                          <a:pt x="3605" y="13908"/>
                        </a:lnTo>
                        <a:lnTo>
                          <a:pt x="3922" y="14102"/>
                        </a:lnTo>
                        <a:lnTo>
                          <a:pt x="4239" y="14273"/>
                        </a:lnTo>
                        <a:lnTo>
                          <a:pt x="4580" y="14419"/>
                        </a:lnTo>
                        <a:lnTo>
                          <a:pt x="4921" y="14541"/>
                        </a:lnTo>
                        <a:lnTo>
                          <a:pt x="5261" y="14663"/>
                        </a:lnTo>
                        <a:lnTo>
                          <a:pt x="5627" y="14760"/>
                        </a:lnTo>
                        <a:lnTo>
                          <a:pt x="5992" y="14857"/>
                        </a:lnTo>
                        <a:lnTo>
                          <a:pt x="6357" y="14906"/>
                        </a:lnTo>
                        <a:lnTo>
                          <a:pt x="6747" y="14955"/>
                        </a:lnTo>
                        <a:lnTo>
                          <a:pt x="7112" y="15004"/>
                        </a:lnTo>
                        <a:lnTo>
                          <a:pt x="7502" y="15004"/>
                        </a:lnTo>
                        <a:lnTo>
                          <a:pt x="7502" y="15004"/>
                        </a:lnTo>
                        <a:lnTo>
                          <a:pt x="7892" y="15004"/>
                        </a:lnTo>
                        <a:lnTo>
                          <a:pt x="8257" y="14955"/>
                        </a:lnTo>
                        <a:lnTo>
                          <a:pt x="8647" y="14906"/>
                        </a:lnTo>
                        <a:lnTo>
                          <a:pt x="9012" y="14857"/>
                        </a:lnTo>
                        <a:lnTo>
                          <a:pt x="9377" y="14760"/>
                        </a:lnTo>
                        <a:lnTo>
                          <a:pt x="9743" y="14663"/>
                        </a:lnTo>
                        <a:lnTo>
                          <a:pt x="10084" y="14541"/>
                        </a:lnTo>
                        <a:lnTo>
                          <a:pt x="10425" y="14419"/>
                        </a:lnTo>
                        <a:lnTo>
                          <a:pt x="10766" y="14273"/>
                        </a:lnTo>
                        <a:lnTo>
                          <a:pt x="11082" y="14102"/>
                        </a:lnTo>
                        <a:lnTo>
                          <a:pt x="11399" y="13908"/>
                        </a:lnTo>
                        <a:lnTo>
                          <a:pt x="11691" y="13713"/>
                        </a:lnTo>
                        <a:lnTo>
                          <a:pt x="11983" y="13518"/>
                        </a:lnTo>
                        <a:lnTo>
                          <a:pt x="12276" y="13299"/>
                        </a:lnTo>
                        <a:lnTo>
                          <a:pt x="12544" y="13055"/>
                        </a:lnTo>
                        <a:lnTo>
                          <a:pt x="12812" y="12812"/>
                        </a:lnTo>
                        <a:lnTo>
                          <a:pt x="13055" y="12544"/>
                        </a:lnTo>
                        <a:lnTo>
                          <a:pt x="13299" y="12276"/>
                        </a:lnTo>
                        <a:lnTo>
                          <a:pt x="13518" y="11984"/>
                        </a:lnTo>
                        <a:lnTo>
                          <a:pt x="13713" y="11691"/>
                        </a:lnTo>
                        <a:lnTo>
                          <a:pt x="13907" y="11399"/>
                        </a:lnTo>
                        <a:lnTo>
                          <a:pt x="14102" y="11082"/>
                        </a:lnTo>
                        <a:lnTo>
                          <a:pt x="14273" y="10766"/>
                        </a:lnTo>
                        <a:lnTo>
                          <a:pt x="14419" y="10425"/>
                        </a:lnTo>
                        <a:lnTo>
                          <a:pt x="14541" y="10084"/>
                        </a:lnTo>
                        <a:lnTo>
                          <a:pt x="14662" y="9743"/>
                        </a:lnTo>
                        <a:lnTo>
                          <a:pt x="14760" y="9378"/>
                        </a:lnTo>
                        <a:lnTo>
                          <a:pt x="14857" y="9012"/>
                        </a:lnTo>
                        <a:lnTo>
                          <a:pt x="14906" y="8647"/>
                        </a:lnTo>
                        <a:lnTo>
                          <a:pt x="14955" y="8257"/>
                        </a:lnTo>
                        <a:lnTo>
                          <a:pt x="15003" y="7892"/>
                        </a:lnTo>
                        <a:lnTo>
                          <a:pt x="15003" y="7502"/>
                        </a:lnTo>
                        <a:lnTo>
                          <a:pt x="7502" y="7502"/>
                        </a:lnTo>
                        <a:lnTo>
                          <a:pt x="7502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24" name="Shape 124"/>
                  <p:cNvSpPr/>
                  <p:nvPr/>
                </p:nvSpPr>
                <p:spPr>
                  <a:xfrm>
                    <a:off x="3504325" y="3664250"/>
                    <a:ext cx="131525" cy="1534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261" h="6138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390" y="25"/>
                        </a:lnTo>
                        <a:lnTo>
                          <a:pt x="780" y="98"/>
                        </a:lnTo>
                        <a:lnTo>
                          <a:pt x="1169" y="171"/>
                        </a:lnTo>
                        <a:lnTo>
                          <a:pt x="1559" y="268"/>
                        </a:lnTo>
                        <a:lnTo>
                          <a:pt x="1924" y="414"/>
                        </a:lnTo>
                        <a:lnTo>
                          <a:pt x="2314" y="560"/>
                        </a:lnTo>
                        <a:lnTo>
                          <a:pt x="2655" y="731"/>
                        </a:lnTo>
                        <a:lnTo>
                          <a:pt x="3020" y="901"/>
                        </a:lnTo>
                        <a:lnTo>
                          <a:pt x="3020" y="901"/>
                        </a:lnTo>
                        <a:lnTo>
                          <a:pt x="3337" y="1121"/>
                        </a:lnTo>
                        <a:lnTo>
                          <a:pt x="3654" y="1340"/>
                        </a:lnTo>
                        <a:lnTo>
                          <a:pt x="3946" y="1559"/>
                        </a:lnTo>
                        <a:lnTo>
                          <a:pt x="4238" y="1803"/>
                        </a:lnTo>
                        <a:lnTo>
                          <a:pt x="4530" y="2070"/>
                        </a:lnTo>
                        <a:lnTo>
                          <a:pt x="4774" y="2363"/>
                        </a:lnTo>
                        <a:lnTo>
                          <a:pt x="5017" y="2655"/>
                        </a:lnTo>
                        <a:lnTo>
                          <a:pt x="5261" y="2972"/>
                        </a:lnTo>
                        <a:lnTo>
                          <a:pt x="0" y="6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25" name="Shape 125"/>
                  <p:cNvSpPr/>
                  <p:nvPr/>
                </p:nvSpPr>
                <p:spPr>
                  <a:xfrm>
                    <a:off x="3501875" y="3749500"/>
                    <a:ext cx="187575" cy="96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503" h="3873" fill="none" extrusionOk="0">
                        <a:moveTo>
                          <a:pt x="6431" y="0"/>
                        </a:moveTo>
                        <a:lnTo>
                          <a:pt x="1" y="3872"/>
                        </a:lnTo>
                        <a:lnTo>
                          <a:pt x="7502" y="3872"/>
                        </a:lnTo>
                        <a:lnTo>
                          <a:pt x="7502" y="3872"/>
                        </a:lnTo>
                        <a:lnTo>
                          <a:pt x="7478" y="3337"/>
                        </a:lnTo>
                        <a:lnTo>
                          <a:pt x="7429" y="2825"/>
                        </a:lnTo>
                        <a:lnTo>
                          <a:pt x="7332" y="2314"/>
                        </a:lnTo>
                        <a:lnTo>
                          <a:pt x="7210" y="1827"/>
                        </a:lnTo>
                        <a:lnTo>
                          <a:pt x="7064" y="1340"/>
                        </a:lnTo>
                        <a:lnTo>
                          <a:pt x="6893" y="877"/>
                        </a:lnTo>
                        <a:lnTo>
                          <a:pt x="6674" y="438"/>
                        </a:lnTo>
                        <a:lnTo>
                          <a:pt x="6431" y="0"/>
                        </a:lnTo>
                        <a:lnTo>
                          <a:pt x="643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126" name="Shape 126"/>
              <p:cNvGrpSpPr/>
              <p:nvPr/>
            </p:nvGrpSpPr>
            <p:grpSpPr>
              <a:xfrm>
                <a:off x="1047115" y="1470448"/>
                <a:ext cx="3894631" cy="342399"/>
                <a:chOff x="176104" y="1851448"/>
                <a:chExt cx="3894631" cy="342399"/>
              </a:xfrm>
            </p:grpSpPr>
            <p:grpSp>
              <p:nvGrpSpPr>
                <p:cNvPr id="127" name="Shape 127"/>
                <p:cNvGrpSpPr/>
                <p:nvPr/>
              </p:nvGrpSpPr>
              <p:grpSpPr>
                <a:xfrm>
                  <a:off x="2023106" y="1859895"/>
                  <a:ext cx="345971" cy="325505"/>
                  <a:chOff x="5972700" y="2330200"/>
                  <a:chExt cx="411625" cy="387275"/>
                </a:xfrm>
              </p:grpSpPr>
              <p:sp>
                <p:nvSpPr>
                  <p:cNvPr id="128" name="Shape 128"/>
                  <p:cNvSpPr/>
                  <p:nvPr/>
                </p:nvSpPr>
                <p:spPr>
                  <a:xfrm>
                    <a:off x="5972700" y="2476950"/>
                    <a:ext cx="98050" cy="219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22" h="8793" fill="none" extrusionOk="0">
                        <a:moveTo>
                          <a:pt x="0" y="0"/>
                        </a:moveTo>
                        <a:lnTo>
                          <a:pt x="0" y="8792"/>
                        </a:lnTo>
                        <a:lnTo>
                          <a:pt x="3921" y="8792"/>
                        </a:lnTo>
                        <a:lnTo>
                          <a:pt x="3921" y="0"/>
                        </a:lnTo>
                        <a:lnTo>
                          <a:pt x="0" y="0"/>
                        </a:lnTo>
                        <a:close/>
                        <a:moveTo>
                          <a:pt x="2411" y="2411"/>
                        </a:moveTo>
                        <a:lnTo>
                          <a:pt x="2411" y="2411"/>
                        </a:lnTo>
                        <a:lnTo>
                          <a:pt x="2265" y="2387"/>
                        </a:lnTo>
                        <a:lnTo>
                          <a:pt x="2143" y="2363"/>
                        </a:lnTo>
                        <a:lnTo>
                          <a:pt x="2022" y="2290"/>
                        </a:lnTo>
                        <a:lnTo>
                          <a:pt x="1924" y="2216"/>
                        </a:lnTo>
                        <a:lnTo>
                          <a:pt x="1827" y="2095"/>
                        </a:lnTo>
                        <a:lnTo>
                          <a:pt x="1754" y="1973"/>
                        </a:lnTo>
                        <a:lnTo>
                          <a:pt x="1729" y="1851"/>
                        </a:lnTo>
                        <a:lnTo>
                          <a:pt x="1705" y="1705"/>
                        </a:lnTo>
                        <a:lnTo>
                          <a:pt x="1705" y="1705"/>
                        </a:lnTo>
                        <a:lnTo>
                          <a:pt x="1729" y="1559"/>
                        </a:lnTo>
                        <a:lnTo>
                          <a:pt x="1754" y="1437"/>
                        </a:lnTo>
                        <a:lnTo>
                          <a:pt x="1827" y="1315"/>
                        </a:lnTo>
                        <a:lnTo>
                          <a:pt x="1924" y="1218"/>
                        </a:lnTo>
                        <a:lnTo>
                          <a:pt x="2022" y="1120"/>
                        </a:lnTo>
                        <a:lnTo>
                          <a:pt x="2143" y="1072"/>
                        </a:lnTo>
                        <a:lnTo>
                          <a:pt x="2265" y="1023"/>
                        </a:lnTo>
                        <a:lnTo>
                          <a:pt x="2411" y="999"/>
                        </a:lnTo>
                        <a:lnTo>
                          <a:pt x="2411" y="999"/>
                        </a:lnTo>
                        <a:lnTo>
                          <a:pt x="2557" y="1023"/>
                        </a:lnTo>
                        <a:lnTo>
                          <a:pt x="2679" y="1072"/>
                        </a:lnTo>
                        <a:lnTo>
                          <a:pt x="2801" y="1120"/>
                        </a:lnTo>
                        <a:lnTo>
                          <a:pt x="2898" y="1218"/>
                        </a:lnTo>
                        <a:lnTo>
                          <a:pt x="2996" y="1315"/>
                        </a:lnTo>
                        <a:lnTo>
                          <a:pt x="3069" y="1437"/>
                        </a:lnTo>
                        <a:lnTo>
                          <a:pt x="3093" y="1559"/>
                        </a:lnTo>
                        <a:lnTo>
                          <a:pt x="3118" y="1705"/>
                        </a:lnTo>
                        <a:lnTo>
                          <a:pt x="3118" y="1705"/>
                        </a:lnTo>
                        <a:lnTo>
                          <a:pt x="3093" y="1851"/>
                        </a:lnTo>
                        <a:lnTo>
                          <a:pt x="3069" y="1973"/>
                        </a:lnTo>
                        <a:lnTo>
                          <a:pt x="2996" y="2095"/>
                        </a:lnTo>
                        <a:lnTo>
                          <a:pt x="2898" y="2216"/>
                        </a:lnTo>
                        <a:lnTo>
                          <a:pt x="2801" y="2290"/>
                        </a:lnTo>
                        <a:lnTo>
                          <a:pt x="2679" y="2363"/>
                        </a:lnTo>
                        <a:lnTo>
                          <a:pt x="2557" y="2387"/>
                        </a:lnTo>
                        <a:lnTo>
                          <a:pt x="2411" y="2411"/>
                        </a:lnTo>
                        <a:lnTo>
                          <a:pt x="2411" y="241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29" name="Shape 129"/>
                  <p:cNvSpPr/>
                  <p:nvPr/>
                </p:nvSpPr>
                <p:spPr>
                  <a:xfrm>
                    <a:off x="6078025" y="2330200"/>
                    <a:ext cx="306300" cy="3872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252" h="15491" fill="none" extrusionOk="0">
                        <a:moveTo>
                          <a:pt x="1" y="13396"/>
                        </a:moveTo>
                        <a:lnTo>
                          <a:pt x="1511" y="13396"/>
                        </a:lnTo>
                        <a:lnTo>
                          <a:pt x="1511" y="13396"/>
                        </a:lnTo>
                        <a:lnTo>
                          <a:pt x="1998" y="13639"/>
                        </a:lnTo>
                        <a:lnTo>
                          <a:pt x="2680" y="13932"/>
                        </a:lnTo>
                        <a:lnTo>
                          <a:pt x="3556" y="14273"/>
                        </a:lnTo>
                        <a:lnTo>
                          <a:pt x="4531" y="14638"/>
                        </a:lnTo>
                        <a:lnTo>
                          <a:pt x="5578" y="14955"/>
                        </a:lnTo>
                        <a:lnTo>
                          <a:pt x="6114" y="15101"/>
                        </a:lnTo>
                        <a:lnTo>
                          <a:pt x="6650" y="15222"/>
                        </a:lnTo>
                        <a:lnTo>
                          <a:pt x="7161" y="15344"/>
                        </a:lnTo>
                        <a:lnTo>
                          <a:pt x="7672" y="15417"/>
                        </a:lnTo>
                        <a:lnTo>
                          <a:pt x="8135" y="15466"/>
                        </a:lnTo>
                        <a:lnTo>
                          <a:pt x="8598" y="15490"/>
                        </a:lnTo>
                        <a:lnTo>
                          <a:pt x="8598" y="15490"/>
                        </a:lnTo>
                        <a:lnTo>
                          <a:pt x="9377" y="15490"/>
                        </a:lnTo>
                        <a:lnTo>
                          <a:pt x="9791" y="15466"/>
                        </a:lnTo>
                        <a:lnTo>
                          <a:pt x="10181" y="15417"/>
                        </a:lnTo>
                        <a:lnTo>
                          <a:pt x="10522" y="15320"/>
                        </a:lnTo>
                        <a:lnTo>
                          <a:pt x="10692" y="15271"/>
                        </a:lnTo>
                        <a:lnTo>
                          <a:pt x="10814" y="15222"/>
                        </a:lnTo>
                        <a:lnTo>
                          <a:pt x="10936" y="15149"/>
                        </a:lnTo>
                        <a:lnTo>
                          <a:pt x="11033" y="15052"/>
                        </a:lnTo>
                        <a:lnTo>
                          <a:pt x="11082" y="14955"/>
                        </a:lnTo>
                        <a:lnTo>
                          <a:pt x="11131" y="14833"/>
                        </a:lnTo>
                        <a:lnTo>
                          <a:pt x="11204" y="14126"/>
                        </a:lnTo>
                        <a:lnTo>
                          <a:pt x="11204" y="14126"/>
                        </a:lnTo>
                        <a:lnTo>
                          <a:pt x="11180" y="13956"/>
                        </a:lnTo>
                        <a:lnTo>
                          <a:pt x="11131" y="13810"/>
                        </a:lnTo>
                        <a:lnTo>
                          <a:pt x="11033" y="13664"/>
                        </a:lnTo>
                        <a:lnTo>
                          <a:pt x="10887" y="13542"/>
                        </a:lnTo>
                        <a:lnTo>
                          <a:pt x="10887" y="13542"/>
                        </a:lnTo>
                        <a:lnTo>
                          <a:pt x="11009" y="13518"/>
                        </a:lnTo>
                        <a:lnTo>
                          <a:pt x="11131" y="13469"/>
                        </a:lnTo>
                        <a:lnTo>
                          <a:pt x="11253" y="13420"/>
                        </a:lnTo>
                        <a:lnTo>
                          <a:pt x="11350" y="13323"/>
                        </a:lnTo>
                        <a:lnTo>
                          <a:pt x="11423" y="13225"/>
                        </a:lnTo>
                        <a:lnTo>
                          <a:pt x="11496" y="13104"/>
                        </a:lnTo>
                        <a:lnTo>
                          <a:pt x="11545" y="12957"/>
                        </a:lnTo>
                        <a:lnTo>
                          <a:pt x="11569" y="12836"/>
                        </a:lnTo>
                        <a:lnTo>
                          <a:pt x="11642" y="11959"/>
                        </a:lnTo>
                        <a:lnTo>
                          <a:pt x="11642" y="11959"/>
                        </a:lnTo>
                        <a:lnTo>
                          <a:pt x="11642" y="11837"/>
                        </a:lnTo>
                        <a:lnTo>
                          <a:pt x="11642" y="11740"/>
                        </a:lnTo>
                        <a:lnTo>
                          <a:pt x="11618" y="11618"/>
                        </a:lnTo>
                        <a:lnTo>
                          <a:pt x="11569" y="11521"/>
                        </a:lnTo>
                        <a:lnTo>
                          <a:pt x="11447" y="11350"/>
                        </a:lnTo>
                        <a:lnTo>
                          <a:pt x="11374" y="11277"/>
                        </a:lnTo>
                        <a:lnTo>
                          <a:pt x="11301" y="11204"/>
                        </a:lnTo>
                        <a:lnTo>
                          <a:pt x="11301" y="11204"/>
                        </a:lnTo>
                        <a:lnTo>
                          <a:pt x="11423" y="11180"/>
                        </a:lnTo>
                        <a:lnTo>
                          <a:pt x="11521" y="11131"/>
                        </a:lnTo>
                        <a:lnTo>
                          <a:pt x="11618" y="11058"/>
                        </a:lnTo>
                        <a:lnTo>
                          <a:pt x="11715" y="10960"/>
                        </a:lnTo>
                        <a:lnTo>
                          <a:pt x="11788" y="10863"/>
                        </a:lnTo>
                        <a:lnTo>
                          <a:pt x="11837" y="10766"/>
                        </a:lnTo>
                        <a:lnTo>
                          <a:pt x="11886" y="10644"/>
                        </a:lnTo>
                        <a:lnTo>
                          <a:pt x="11910" y="10498"/>
                        </a:lnTo>
                        <a:lnTo>
                          <a:pt x="11983" y="9645"/>
                        </a:lnTo>
                        <a:lnTo>
                          <a:pt x="11983" y="9645"/>
                        </a:lnTo>
                        <a:lnTo>
                          <a:pt x="11983" y="9523"/>
                        </a:lnTo>
                        <a:lnTo>
                          <a:pt x="11983" y="9402"/>
                        </a:lnTo>
                        <a:lnTo>
                          <a:pt x="11959" y="9280"/>
                        </a:lnTo>
                        <a:lnTo>
                          <a:pt x="11910" y="9182"/>
                        </a:lnTo>
                        <a:lnTo>
                          <a:pt x="11861" y="9085"/>
                        </a:lnTo>
                        <a:lnTo>
                          <a:pt x="11788" y="9012"/>
                        </a:lnTo>
                        <a:lnTo>
                          <a:pt x="11715" y="8939"/>
                        </a:lnTo>
                        <a:lnTo>
                          <a:pt x="11618" y="8866"/>
                        </a:lnTo>
                        <a:lnTo>
                          <a:pt x="11618" y="8866"/>
                        </a:lnTo>
                        <a:lnTo>
                          <a:pt x="11715" y="8841"/>
                        </a:lnTo>
                        <a:lnTo>
                          <a:pt x="11813" y="8768"/>
                        </a:lnTo>
                        <a:lnTo>
                          <a:pt x="11910" y="8695"/>
                        </a:lnTo>
                        <a:lnTo>
                          <a:pt x="11983" y="8622"/>
                        </a:lnTo>
                        <a:lnTo>
                          <a:pt x="12056" y="8525"/>
                        </a:lnTo>
                        <a:lnTo>
                          <a:pt x="12105" y="8427"/>
                        </a:lnTo>
                        <a:lnTo>
                          <a:pt x="12129" y="8306"/>
                        </a:lnTo>
                        <a:lnTo>
                          <a:pt x="12154" y="8184"/>
                        </a:lnTo>
                        <a:lnTo>
                          <a:pt x="12251" y="7307"/>
                        </a:lnTo>
                        <a:lnTo>
                          <a:pt x="12251" y="7307"/>
                        </a:lnTo>
                        <a:lnTo>
                          <a:pt x="12227" y="7185"/>
                        </a:lnTo>
                        <a:lnTo>
                          <a:pt x="12202" y="7064"/>
                        </a:lnTo>
                        <a:lnTo>
                          <a:pt x="12154" y="6966"/>
                        </a:lnTo>
                        <a:lnTo>
                          <a:pt x="12105" y="6869"/>
                        </a:lnTo>
                        <a:lnTo>
                          <a:pt x="12032" y="6771"/>
                        </a:lnTo>
                        <a:lnTo>
                          <a:pt x="11935" y="6698"/>
                        </a:lnTo>
                        <a:lnTo>
                          <a:pt x="11715" y="6552"/>
                        </a:lnTo>
                        <a:lnTo>
                          <a:pt x="11472" y="6430"/>
                        </a:lnTo>
                        <a:lnTo>
                          <a:pt x="11180" y="6333"/>
                        </a:lnTo>
                        <a:lnTo>
                          <a:pt x="10863" y="6260"/>
                        </a:lnTo>
                        <a:lnTo>
                          <a:pt x="10546" y="6211"/>
                        </a:lnTo>
                        <a:lnTo>
                          <a:pt x="10546" y="6211"/>
                        </a:lnTo>
                        <a:lnTo>
                          <a:pt x="9864" y="6114"/>
                        </a:lnTo>
                        <a:lnTo>
                          <a:pt x="8817" y="6016"/>
                        </a:lnTo>
                        <a:lnTo>
                          <a:pt x="7575" y="5943"/>
                        </a:lnTo>
                        <a:lnTo>
                          <a:pt x="6309" y="5870"/>
                        </a:lnTo>
                        <a:lnTo>
                          <a:pt x="6309" y="5870"/>
                        </a:lnTo>
                        <a:lnTo>
                          <a:pt x="6479" y="5578"/>
                        </a:lnTo>
                        <a:lnTo>
                          <a:pt x="6625" y="5237"/>
                        </a:lnTo>
                        <a:lnTo>
                          <a:pt x="6771" y="4872"/>
                        </a:lnTo>
                        <a:lnTo>
                          <a:pt x="6869" y="4482"/>
                        </a:lnTo>
                        <a:lnTo>
                          <a:pt x="6966" y="4092"/>
                        </a:lnTo>
                        <a:lnTo>
                          <a:pt x="7064" y="3678"/>
                        </a:lnTo>
                        <a:lnTo>
                          <a:pt x="7161" y="2875"/>
                        </a:lnTo>
                        <a:lnTo>
                          <a:pt x="7234" y="2144"/>
                        </a:lnTo>
                        <a:lnTo>
                          <a:pt x="7283" y="1535"/>
                        </a:lnTo>
                        <a:lnTo>
                          <a:pt x="7283" y="975"/>
                        </a:lnTo>
                        <a:lnTo>
                          <a:pt x="7283" y="975"/>
                        </a:lnTo>
                        <a:lnTo>
                          <a:pt x="7283" y="804"/>
                        </a:lnTo>
                        <a:lnTo>
                          <a:pt x="7210" y="609"/>
                        </a:lnTo>
                        <a:lnTo>
                          <a:pt x="7137" y="463"/>
                        </a:lnTo>
                        <a:lnTo>
                          <a:pt x="7015" y="317"/>
                        </a:lnTo>
                        <a:lnTo>
                          <a:pt x="6869" y="171"/>
                        </a:lnTo>
                        <a:lnTo>
                          <a:pt x="6698" y="98"/>
                        </a:lnTo>
                        <a:lnTo>
                          <a:pt x="6503" y="25"/>
                        </a:lnTo>
                        <a:lnTo>
                          <a:pt x="6309" y="1"/>
                        </a:lnTo>
                        <a:lnTo>
                          <a:pt x="6309" y="1"/>
                        </a:lnTo>
                        <a:lnTo>
                          <a:pt x="5943" y="25"/>
                        </a:lnTo>
                        <a:lnTo>
                          <a:pt x="5700" y="74"/>
                        </a:lnTo>
                        <a:lnTo>
                          <a:pt x="5505" y="147"/>
                        </a:lnTo>
                        <a:lnTo>
                          <a:pt x="5359" y="220"/>
                        </a:lnTo>
                        <a:lnTo>
                          <a:pt x="5359" y="220"/>
                        </a:lnTo>
                        <a:lnTo>
                          <a:pt x="4969" y="1462"/>
                        </a:lnTo>
                        <a:lnTo>
                          <a:pt x="4774" y="2022"/>
                        </a:lnTo>
                        <a:lnTo>
                          <a:pt x="4579" y="2534"/>
                        </a:lnTo>
                        <a:lnTo>
                          <a:pt x="4385" y="2996"/>
                        </a:lnTo>
                        <a:lnTo>
                          <a:pt x="4190" y="3386"/>
                        </a:lnTo>
                        <a:lnTo>
                          <a:pt x="4019" y="3678"/>
                        </a:lnTo>
                        <a:lnTo>
                          <a:pt x="3873" y="3922"/>
                        </a:lnTo>
                        <a:lnTo>
                          <a:pt x="3873" y="3922"/>
                        </a:lnTo>
                        <a:lnTo>
                          <a:pt x="3654" y="4141"/>
                        </a:lnTo>
                        <a:lnTo>
                          <a:pt x="3313" y="4482"/>
                        </a:lnTo>
                        <a:lnTo>
                          <a:pt x="2509" y="5237"/>
                        </a:lnTo>
                        <a:lnTo>
                          <a:pt x="1438" y="6211"/>
                        </a:lnTo>
                        <a:lnTo>
                          <a:pt x="1" y="621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130" name="Shape 130"/>
                <p:cNvGrpSpPr/>
                <p:nvPr/>
              </p:nvGrpSpPr>
              <p:grpSpPr>
                <a:xfrm>
                  <a:off x="1093458" y="1865779"/>
                  <a:ext cx="353136" cy="313738"/>
                  <a:chOff x="5292575" y="3681900"/>
                  <a:chExt cx="420150" cy="373275"/>
                </a:xfrm>
              </p:grpSpPr>
              <p:sp>
                <p:nvSpPr>
                  <p:cNvPr id="131" name="Shape 131"/>
                  <p:cNvSpPr/>
                  <p:nvPr/>
                </p:nvSpPr>
                <p:spPr>
                  <a:xfrm>
                    <a:off x="5292575" y="3706875"/>
                    <a:ext cx="420150" cy="266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806" h="10668" fill="none" extrusionOk="0">
                        <a:moveTo>
                          <a:pt x="16319" y="0"/>
                        </a:moveTo>
                        <a:lnTo>
                          <a:pt x="488" y="0"/>
                        </a:lnTo>
                        <a:lnTo>
                          <a:pt x="488" y="0"/>
                        </a:lnTo>
                        <a:lnTo>
                          <a:pt x="390" y="0"/>
                        </a:lnTo>
                        <a:lnTo>
                          <a:pt x="293" y="25"/>
                        </a:lnTo>
                        <a:lnTo>
                          <a:pt x="196" y="73"/>
                        </a:lnTo>
                        <a:lnTo>
                          <a:pt x="123" y="146"/>
                        </a:lnTo>
                        <a:lnTo>
                          <a:pt x="74" y="219"/>
                        </a:lnTo>
                        <a:lnTo>
                          <a:pt x="25" y="292"/>
                        </a:lnTo>
                        <a:lnTo>
                          <a:pt x="1" y="390"/>
                        </a:lnTo>
                        <a:lnTo>
                          <a:pt x="1" y="487"/>
                        </a:lnTo>
                        <a:lnTo>
                          <a:pt x="1" y="10181"/>
                        </a:lnTo>
                        <a:lnTo>
                          <a:pt x="1" y="10181"/>
                        </a:lnTo>
                        <a:lnTo>
                          <a:pt x="1" y="10278"/>
                        </a:lnTo>
                        <a:lnTo>
                          <a:pt x="25" y="10375"/>
                        </a:lnTo>
                        <a:lnTo>
                          <a:pt x="74" y="10448"/>
                        </a:lnTo>
                        <a:lnTo>
                          <a:pt x="123" y="10522"/>
                        </a:lnTo>
                        <a:lnTo>
                          <a:pt x="196" y="10570"/>
                        </a:lnTo>
                        <a:lnTo>
                          <a:pt x="293" y="10619"/>
                        </a:lnTo>
                        <a:lnTo>
                          <a:pt x="390" y="10643"/>
                        </a:lnTo>
                        <a:lnTo>
                          <a:pt x="488" y="10668"/>
                        </a:lnTo>
                        <a:lnTo>
                          <a:pt x="16319" y="10668"/>
                        </a:lnTo>
                        <a:lnTo>
                          <a:pt x="16319" y="10668"/>
                        </a:lnTo>
                        <a:lnTo>
                          <a:pt x="16416" y="10643"/>
                        </a:lnTo>
                        <a:lnTo>
                          <a:pt x="16513" y="10619"/>
                        </a:lnTo>
                        <a:lnTo>
                          <a:pt x="16611" y="10570"/>
                        </a:lnTo>
                        <a:lnTo>
                          <a:pt x="16684" y="10522"/>
                        </a:lnTo>
                        <a:lnTo>
                          <a:pt x="16733" y="10448"/>
                        </a:lnTo>
                        <a:lnTo>
                          <a:pt x="16781" y="10375"/>
                        </a:lnTo>
                        <a:lnTo>
                          <a:pt x="16806" y="10278"/>
                        </a:lnTo>
                        <a:lnTo>
                          <a:pt x="16806" y="10181"/>
                        </a:lnTo>
                        <a:lnTo>
                          <a:pt x="16806" y="487"/>
                        </a:lnTo>
                        <a:lnTo>
                          <a:pt x="16806" y="487"/>
                        </a:lnTo>
                        <a:lnTo>
                          <a:pt x="16806" y="390"/>
                        </a:lnTo>
                        <a:lnTo>
                          <a:pt x="16781" y="292"/>
                        </a:lnTo>
                        <a:lnTo>
                          <a:pt x="16733" y="219"/>
                        </a:lnTo>
                        <a:lnTo>
                          <a:pt x="16684" y="146"/>
                        </a:lnTo>
                        <a:lnTo>
                          <a:pt x="16611" y="73"/>
                        </a:lnTo>
                        <a:lnTo>
                          <a:pt x="16513" y="25"/>
                        </a:lnTo>
                        <a:lnTo>
                          <a:pt x="16416" y="0"/>
                        </a:lnTo>
                        <a:lnTo>
                          <a:pt x="16319" y="0"/>
                        </a:lnTo>
                        <a:lnTo>
                          <a:pt x="16319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32" name="Shape 132"/>
                  <p:cNvSpPr/>
                  <p:nvPr/>
                </p:nvSpPr>
                <p:spPr>
                  <a:xfrm>
                    <a:off x="5490475" y="3681900"/>
                    <a:ext cx="24375" cy="25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75" h="1000" fill="none" extrusionOk="0">
                        <a:moveTo>
                          <a:pt x="974" y="999"/>
                        </a:moveTo>
                        <a:lnTo>
                          <a:pt x="974" y="488"/>
                        </a:lnTo>
                        <a:lnTo>
                          <a:pt x="974" y="488"/>
                        </a:lnTo>
                        <a:lnTo>
                          <a:pt x="974" y="390"/>
                        </a:lnTo>
                        <a:lnTo>
                          <a:pt x="926" y="293"/>
                        </a:lnTo>
                        <a:lnTo>
                          <a:pt x="901" y="220"/>
                        </a:lnTo>
                        <a:lnTo>
                          <a:pt x="828" y="147"/>
                        </a:lnTo>
                        <a:lnTo>
                          <a:pt x="755" y="74"/>
                        </a:lnTo>
                        <a:lnTo>
                          <a:pt x="682" y="49"/>
                        </a:lnTo>
                        <a:lnTo>
                          <a:pt x="585" y="1"/>
                        </a:lnTo>
                        <a:lnTo>
                          <a:pt x="487" y="1"/>
                        </a:lnTo>
                        <a:lnTo>
                          <a:pt x="487" y="1"/>
                        </a:lnTo>
                        <a:lnTo>
                          <a:pt x="390" y="1"/>
                        </a:lnTo>
                        <a:lnTo>
                          <a:pt x="292" y="49"/>
                        </a:lnTo>
                        <a:lnTo>
                          <a:pt x="219" y="74"/>
                        </a:lnTo>
                        <a:lnTo>
                          <a:pt x="146" y="147"/>
                        </a:lnTo>
                        <a:lnTo>
                          <a:pt x="73" y="220"/>
                        </a:lnTo>
                        <a:lnTo>
                          <a:pt x="49" y="293"/>
                        </a:lnTo>
                        <a:lnTo>
                          <a:pt x="0" y="390"/>
                        </a:lnTo>
                        <a:lnTo>
                          <a:pt x="0" y="488"/>
                        </a:ln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33" name="Shape 133"/>
                  <p:cNvSpPr/>
                  <p:nvPr/>
                </p:nvSpPr>
                <p:spPr>
                  <a:xfrm>
                    <a:off x="5358350" y="3973550"/>
                    <a:ext cx="60900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6" h="3265" fill="none" extrusionOk="0">
                        <a:moveTo>
                          <a:pt x="1340" y="1"/>
                        </a:moveTo>
                        <a:lnTo>
                          <a:pt x="49" y="2558"/>
                        </a:lnTo>
                        <a:lnTo>
                          <a:pt x="49" y="2558"/>
                        </a:lnTo>
                        <a:lnTo>
                          <a:pt x="24" y="2631"/>
                        </a:lnTo>
                        <a:lnTo>
                          <a:pt x="0" y="2728"/>
                        </a:lnTo>
                        <a:lnTo>
                          <a:pt x="0" y="2826"/>
                        </a:lnTo>
                        <a:lnTo>
                          <a:pt x="24" y="2923"/>
                        </a:lnTo>
                        <a:lnTo>
                          <a:pt x="73" y="2996"/>
                        </a:lnTo>
                        <a:lnTo>
                          <a:pt x="122" y="3094"/>
                        </a:lnTo>
                        <a:lnTo>
                          <a:pt x="195" y="3142"/>
                        </a:lnTo>
                        <a:lnTo>
                          <a:pt x="268" y="3215"/>
                        </a:lnTo>
                        <a:lnTo>
                          <a:pt x="268" y="3215"/>
                        </a:lnTo>
                        <a:lnTo>
                          <a:pt x="390" y="3240"/>
                        </a:lnTo>
                        <a:lnTo>
                          <a:pt x="487" y="3264"/>
                        </a:lnTo>
                        <a:lnTo>
                          <a:pt x="487" y="3264"/>
                        </a:lnTo>
                        <a:lnTo>
                          <a:pt x="633" y="3240"/>
                        </a:lnTo>
                        <a:lnTo>
                          <a:pt x="755" y="3191"/>
                        </a:lnTo>
                        <a:lnTo>
                          <a:pt x="853" y="3094"/>
                        </a:lnTo>
                        <a:lnTo>
                          <a:pt x="926" y="2996"/>
                        </a:lnTo>
                        <a:lnTo>
                          <a:pt x="2436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34" name="Shape 134"/>
                  <p:cNvSpPr/>
                  <p:nvPr/>
                </p:nvSpPr>
                <p:spPr>
                  <a:xfrm>
                    <a:off x="5586050" y="3973550"/>
                    <a:ext cx="60925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7" h="3265" fill="none" extrusionOk="0">
                        <a:moveTo>
                          <a:pt x="1" y="1"/>
                        </a:moveTo>
                        <a:lnTo>
                          <a:pt x="1511" y="2996"/>
                        </a:lnTo>
                        <a:lnTo>
                          <a:pt x="1511" y="2996"/>
                        </a:lnTo>
                        <a:lnTo>
                          <a:pt x="1584" y="3094"/>
                        </a:lnTo>
                        <a:lnTo>
                          <a:pt x="1681" y="3191"/>
                        </a:lnTo>
                        <a:lnTo>
                          <a:pt x="1803" y="3240"/>
                        </a:lnTo>
                        <a:lnTo>
                          <a:pt x="1949" y="3264"/>
                        </a:lnTo>
                        <a:lnTo>
                          <a:pt x="1949" y="3264"/>
                        </a:lnTo>
                        <a:lnTo>
                          <a:pt x="2047" y="3240"/>
                        </a:lnTo>
                        <a:lnTo>
                          <a:pt x="2168" y="3215"/>
                        </a:lnTo>
                        <a:lnTo>
                          <a:pt x="2168" y="3215"/>
                        </a:lnTo>
                        <a:lnTo>
                          <a:pt x="2241" y="3142"/>
                        </a:lnTo>
                        <a:lnTo>
                          <a:pt x="2315" y="3094"/>
                        </a:lnTo>
                        <a:lnTo>
                          <a:pt x="2363" y="2996"/>
                        </a:lnTo>
                        <a:lnTo>
                          <a:pt x="2412" y="2923"/>
                        </a:lnTo>
                        <a:lnTo>
                          <a:pt x="2436" y="2826"/>
                        </a:lnTo>
                        <a:lnTo>
                          <a:pt x="2436" y="2728"/>
                        </a:lnTo>
                        <a:lnTo>
                          <a:pt x="2412" y="2631"/>
                        </a:lnTo>
                        <a:lnTo>
                          <a:pt x="2388" y="2558"/>
                        </a:lnTo>
                        <a:lnTo>
                          <a:pt x="1097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35" name="Shape 135"/>
                  <p:cNvSpPr/>
                  <p:nvPr/>
                </p:nvSpPr>
                <p:spPr>
                  <a:xfrm>
                    <a:off x="5316925" y="3731225"/>
                    <a:ext cx="371450" cy="218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58" h="8720" fill="none" extrusionOk="0">
                        <a:moveTo>
                          <a:pt x="1" y="0"/>
                        </a:moveTo>
                        <a:lnTo>
                          <a:pt x="1" y="8719"/>
                        </a:lnTo>
                        <a:lnTo>
                          <a:pt x="14857" y="8719"/>
                        </a:lnTo>
                        <a:lnTo>
                          <a:pt x="14857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36" name="Shape 136"/>
                  <p:cNvSpPr/>
                  <p:nvPr/>
                </p:nvSpPr>
                <p:spPr>
                  <a:xfrm>
                    <a:off x="5380250" y="3784800"/>
                    <a:ext cx="230200" cy="1157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208" h="4629" fill="none" extrusionOk="0">
                        <a:moveTo>
                          <a:pt x="9207" y="1"/>
                        </a:moveTo>
                        <a:lnTo>
                          <a:pt x="5213" y="3995"/>
                        </a:lnTo>
                        <a:lnTo>
                          <a:pt x="5213" y="3995"/>
                        </a:lnTo>
                        <a:lnTo>
                          <a:pt x="5140" y="4044"/>
                        </a:lnTo>
                        <a:lnTo>
                          <a:pt x="5067" y="4092"/>
                        </a:lnTo>
                        <a:lnTo>
                          <a:pt x="4969" y="4117"/>
                        </a:lnTo>
                        <a:lnTo>
                          <a:pt x="4872" y="4141"/>
                        </a:lnTo>
                        <a:lnTo>
                          <a:pt x="4774" y="4117"/>
                        </a:lnTo>
                        <a:lnTo>
                          <a:pt x="4677" y="4092"/>
                        </a:lnTo>
                        <a:lnTo>
                          <a:pt x="4604" y="4044"/>
                        </a:lnTo>
                        <a:lnTo>
                          <a:pt x="4531" y="3995"/>
                        </a:lnTo>
                        <a:lnTo>
                          <a:pt x="2582" y="2046"/>
                        </a:lnTo>
                        <a:lnTo>
                          <a:pt x="1" y="4628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37" name="Shape 137"/>
                  <p:cNvSpPr/>
                  <p:nvPr/>
                </p:nvSpPr>
                <p:spPr>
                  <a:xfrm>
                    <a:off x="5547700" y="3779925"/>
                    <a:ext cx="68825" cy="68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753" h="2753" fill="none" extrusionOk="0">
                        <a:moveTo>
                          <a:pt x="0" y="1"/>
                        </a:moveTo>
                        <a:lnTo>
                          <a:pt x="2265" y="1"/>
                        </a:lnTo>
                        <a:lnTo>
                          <a:pt x="2265" y="1"/>
                        </a:lnTo>
                        <a:lnTo>
                          <a:pt x="2363" y="1"/>
                        </a:lnTo>
                        <a:lnTo>
                          <a:pt x="2460" y="25"/>
                        </a:lnTo>
                        <a:lnTo>
                          <a:pt x="2533" y="74"/>
                        </a:lnTo>
                        <a:lnTo>
                          <a:pt x="2606" y="147"/>
                        </a:lnTo>
                        <a:lnTo>
                          <a:pt x="2680" y="220"/>
                        </a:lnTo>
                        <a:lnTo>
                          <a:pt x="2728" y="293"/>
                        </a:lnTo>
                        <a:lnTo>
                          <a:pt x="2753" y="390"/>
                        </a:lnTo>
                        <a:lnTo>
                          <a:pt x="2753" y="488"/>
                        </a:lnTo>
                        <a:lnTo>
                          <a:pt x="2753" y="275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138" name="Shape 138"/>
                <p:cNvSpPr/>
                <p:nvPr/>
              </p:nvSpPr>
              <p:spPr>
                <a:xfrm>
                  <a:off x="176104" y="1852215"/>
                  <a:ext cx="340844" cy="34086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221" h="16222" fill="none" extrusionOk="0">
                      <a:moveTo>
                        <a:pt x="0" y="8111"/>
                      </a:moveTo>
                      <a:lnTo>
                        <a:pt x="0" y="8111"/>
                      </a:lnTo>
                      <a:lnTo>
                        <a:pt x="0" y="7697"/>
                      </a:lnTo>
                      <a:lnTo>
                        <a:pt x="49" y="7283"/>
                      </a:lnTo>
                      <a:lnTo>
                        <a:pt x="98" y="6869"/>
                      </a:lnTo>
                      <a:lnTo>
                        <a:pt x="171" y="6479"/>
                      </a:lnTo>
                      <a:lnTo>
                        <a:pt x="244" y="6090"/>
                      </a:lnTo>
                      <a:lnTo>
                        <a:pt x="366" y="5700"/>
                      </a:lnTo>
                      <a:lnTo>
                        <a:pt x="487" y="5335"/>
                      </a:lnTo>
                      <a:lnTo>
                        <a:pt x="634" y="4945"/>
                      </a:lnTo>
                      <a:lnTo>
                        <a:pt x="804" y="4604"/>
                      </a:lnTo>
                      <a:lnTo>
                        <a:pt x="975" y="4239"/>
                      </a:lnTo>
                      <a:lnTo>
                        <a:pt x="1169" y="3898"/>
                      </a:lnTo>
                      <a:lnTo>
                        <a:pt x="1389" y="3581"/>
                      </a:lnTo>
                      <a:lnTo>
                        <a:pt x="1608" y="3264"/>
                      </a:lnTo>
                      <a:lnTo>
                        <a:pt x="1851" y="2948"/>
                      </a:lnTo>
                      <a:lnTo>
                        <a:pt x="2119" y="2656"/>
                      </a:lnTo>
                      <a:lnTo>
                        <a:pt x="2387" y="2388"/>
                      </a:lnTo>
                      <a:lnTo>
                        <a:pt x="2655" y="2120"/>
                      </a:lnTo>
                      <a:lnTo>
                        <a:pt x="2947" y="1852"/>
                      </a:lnTo>
                      <a:lnTo>
                        <a:pt x="3264" y="1608"/>
                      </a:lnTo>
                      <a:lnTo>
                        <a:pt x="3581" y="1389"/>
                      </a:lnTo>
                      <a:lnTo>
                        <a:pt x="3897" y="1170"/>
                      </a:lnTo>
                      <a:lnTo>
                        <a:pt x="4238" y="975"/>
                      </a:lnTo>
                      <a:lnTo>
                        <a:pt x="4603" y="805"/>
                      </a:lnTo>
                      <a:lnTo>
                        <a:pt x="4944" y="634"/>
                      </a:lnTo>
                      <a:lnTo>
                        <a:pt x="5334" y="488"/>
                      </a:lnTo>
                      <a:lnTo>
                        <a:pt x="5699" y="366"/>
                      </a:lnTo>
                      <a:lnTo>
                        <a:pt x="6089" y="244"/>
                      </a:lnTo>
                      <a:lnTo>
                        <a:pt x="6479" y="171"/>
                      </a:lnTo>
                      <a:lnTo>
                        <a:pt x="6868" y="98"/>
                      </a:lnTo>
                      <a:lnTo>
                        <a:pt x="7282" y="50"/>
                      </a:lnTo>
                      <a:lnTo>
                        <a:pt x="7696" y="1"/>
                      </a:lnTo>
                      <a:lnTo>
                        <a:pt x="8111" y="1"/>
                      </a:lnTo>
                      <a:lnTo>
                        <a:pt x="8111" y="1"/>
                      </a:lnTo>
                      <a:lnTo>
                        <a:pt x="8525" y="1"/>
                      </a:lnTo>
                      <a:lnTo>
                        <a:pt x="8939" y="50"/>
                      </a:lnTo>
                      <a:lnTo>
                        <a:pt x="9353" y="98"/>
                      </a:lnTo>
                      <a:lnTo>
                        <a:pt x="9742" y="171"/>
                      </a:lnTo>
                      <a:lnTo>
                        <a:pt x="10132" y="244"/>
                      </a:lnTo>
                      <a:lnTo>
                        <a:pt x="10522" y="366"/>
                      </a:lnTo>
                      <a:lnTo>
                        <a:pt x="10911" y="488"/>
                      </a:lnTo>
                      <a:lnTo>
                        <a:pt x="11277" y="634"/>
                      </a:lnTo>
                      <a:lnTo>
                        <a:pt x="11618" y="805"/>
                      </a:lnTo>
                      <a:lnTo>
                        <a:pt x="11983" y="975"/>
                      </a:lnTo>
                      <a:lnTo>
                        <a:pt x="12324" y="1170"/>
                      </a:lnTo>
                      <a:lnTo>
                        <a:pt x="12641" y="1389"/>
                      </a:lnTo>
                      <a:lnTo>
                        <a:pt x="12957" y="1608"/>
                      </a:lnTo>
                      <a:lnTo>
                        <a:pt x="13274" y="1852"/>
                      </a:lnTo>
                      <a:lnTo>
                        <a:pt x="13566" y="2120"/>
                      </a:lnTo>
                      <a:lnTo>
                        <a:pt x="13834" y="2388"/>
                      </a:lnTo>
                      <a:lnTo>
                        <a:pt x="14126" y="2656"/>
                      </a:lnTo>
                      <a:lnTo>
                        <a:pt x="14370" y="2948"/>
                      </a:lnTo>
                      <a:lnTo>
                        <a:pt x="14613" y="3264"/>
                      </a:lnTo>
                      <a:lnTo>
                        <a:pt x="14832" y="3581"/>
                      </a:lnTo>
                      <a:lnTo>
                        <a:pt x="15052" y="3898"/>
                      </a:lnTo>
                      <a:lnTo>
                        <a:pt x="15247" y="4239"/>
                      </a:lnTo>
                      <a:lnTo>
                        <a:pt x="15417" y="4604"/>
                      </a:lnTo>
                      <a:lnTo>
                        <a:pt x="15587" y="4945"/>
                      </a:lnTo>
                      <a:lnTo>
                        <a:pt x="15734" y="5335"/>
                      </a:lnTo>
                      <a:lnTo>
                        <a:pt x="15855" y="5700"/>
                      </a:lnTo>
                      <a:lnTo>
                        <a:pt x="15977" y="6090"/>
                      </a:lnTo>
                      <a:lnTo>
                        <a:pt x="16050" y="6479"/>
                      </a:lnTo>
                      <a:lnTo>
                        <a:pt x="16123" y="6869"/>
                      </a:lnTo>
                      <a:lnTo>
                        <a:pt x="16172" y="7283"/>
                      </a:lnTo>
                      <a:lnTo>
                        <a:pt x="16221" y="7697"/>
                      </a:lnTo>
                      <a:lnTo>
                        <a:pt x="16221" y="8111"/>
                      </a:lnTo>
                      <a:lnTo>
                        <a:pt x="16221" y="8111"/>
                      </a:lnTo>
                      <a:lnTo>
                        <a:pt x="16221" y="8525"/>
                      </a:lnTo>
                      <a:lnTo>
                        <a:pt x="16172" y="8939"/>
                      </a:lnTo>
                      <a:lnTo>
                        <a:pt x="16123" y="9353"/>
                      </a:lnTo>
                      <a:lnTo>
                        <a:pt x="16050" y="9743"/>
                      </a:lnTo>
                      <a:lnTo>
                        <a:pt x="15977" y="10133"/>
                      </a:lnTo>
                      <a:lnTo>
                        <a:pt x="15855" y="10522"/>
                      </a:lnTo>
                      <a:lnTo>
                        <a:pt x="15734" y="10888"/>
                      </a:lnTo>
                      <a:lnTo>
                        <a:pt x="15587" y="11277"/>
                      </a:lnTo>
                      <a:lnTo>
                        <a:pt x="15417" y="11618"/>
                      </a:lnTo>
                      <a:lnTo>
                        <a:pt x="15247" y="11984"/>
                      </a:lnTo>
                      <a:lnTo>
                        <a:pt x="15052" y="12324"/>
                      </a:lnTo>
                      <a:lnTo>
                        <a:pt x="14832" y="12641"/>
                      </a:lnTo>
                      <a:lnTo>
                        <a:pt x="14613" y="12958"/>
                      </a:lnTo>
                      <a:lnTo>
                        <a:pt x="14370" y="13274"/>
                      </a:lnTo>
                      <a:lnTo>
                        <a:pt x="14126" y="13567"/>
                      </a:lnTo>
                      <a:lnTo>
                        <a:pt x="13834" y="13835"/>
                      </a:lnTo>
                      <a:lnTo>
                        <a:pt x="13566" y="14102"/>
                      </a:lnTo>
                      <a:lnTo>
                        <a:pt x="13274" y="14370"/>
                      </a:lnTo>
                      <a:lnTo>
                        <a:pt x="12957" y="14614"/>
                      </a:lnTo>
                      <a:lnTo>
                        <a:pt x="12641" y="14833"/>
                      </a:lnTo>
                      <a:lnTo>
                        <a:pt x="12324" y="15052"/>
                      </a:lnTo>
                      <a:lnTo>
                        <a:pt x="11983" y="15247"/>
                      </a:lnTo>
                      <a:lnTo>
                        <a:pt x="11618" y="15418"/>
                      </a:lnTo>
                      <a:lnTo>
                        <a:pt x="11277" y="15588"/>
                      </a:lnTo>
                      <a:lnTo>
                        <a:pt x="10911" y="15734"/>
                      </a:lnTo>
                      <a:lnTo>
                        <a:pt x="10522" y="15856"/>
                      </a:lnTo>
                      <a:lnTo>
                        <a:pt x="10132" y="15978"/>
                      </a:lnTo>
                      <a:lnTo>
                        <a:pt x="9742" y="16051"/>
                      </a:lnTo>
                      <a:lnTo>
                        <a:pt x="9353" y="16124"/>
                      </a:lnTo>
                      <a:lnTo>
                        <a:pt x="8939" y="16173"/>
                      </a:lnTo>
                      <a:lnTo>
                        <a:pt x="8525" y="16221"/>
                      </a:lnTo>
                      <a:lnTo>
                        <a:pt x="8111" y="16221"/>
                      </a:lnTo>
                      <a:lnTo>
                        <a:pt x="8111" y="16221"/>
                      </a:lnTo>
                      <a:lnTo>
                        <a:pt x="7696" y="16221"/>
                      </a:lnTo>
                      <a:lnTo>
                        <a:pt x="7282" y="16173"/>
                      </a:lnTo>
                      <a:lnTo>
                        <a:pt x="6868" y="16124"/>
                      </a:lnTo>
                      <a:lnTo>
                        <a:pt x="6479" y="16051"/>
                      </a:lnTo>
                      <a:lnTo>
                        <a:pt x="6089" y="15978"/>
                      </a:lnTo>
                      <a:lnTo>
                        <a:pt x="5699" y="15856"/>
                      </a:lnTo>
                      <a:lnTo>
                        <a:pt x="5334" y="15734"/>
                      </a:lnTo>
                      <a:lnTo>
                        <a:pt x="4944" y="15588"/>
                      </a:lnTo>
                      <a:lnTo>
                        <a:pt x="4603" y="15418"/>
                      </a:lnTo>
                      <a:lnTo>
                        <a:pt x="4238" y="15247"/>
                      </a:lnTo>
                      <a:lnTo>
                        <a:pt x="3897" y="15052"/>
                      </a:lnTo>
                      <a:lnTo>
                        <a:pt x="3581" y="14833"/>
                      </a:lnTo>
                      <a:lnTo>
                        <a:pt x="3264" y="14614"/>
                      </a:lnTo>
                      <a:lnTo>
                        <a:pt x="2947" y="14370"/>
                      </a:lnTo>
                      <a:lnTo>
                        <a:pt x="2655" y="14102"/>
                      </a:lnTo>
                      <a:lnTo>
                        <a:pt x="2387" y="13835"/>
                      </a:lnTo>
                      <a:lnTo>
                        <a:pt x="2119" y="13567"/>
                      </a:lnTo>
                      <a:lnTo>
                        <a:pt x="1851" y="13274"/>
                      </a:lnTo>
                      <a:lnTo>
                        <a:pt x="1608" y="12958"/>
                      </a:lnTo>
                      <a:lnTo>
                        <a:pt x="1389" y="12641"/>
                      </a:lnTo>
                      <a:lnTo>
                        <a:pt x="1169" y="12324"/>
                      </a:lnTo>
                      <a:lnTo>
                        <a:pt x="975" y="11984"/>
                      </a:lnTo>
                      <a:lnTo>
                        <a:pt x="804" y="11618"/>
                      </a:lnTo>
                      <a:lnTo>
                        <a:pt x="634" y="11277"/>
                      </a:lnTo>
                      <a:lnTo>
                        <a:pt x="487" y="10888"/>
                      </a:lnTo>
                      <a:lnTo>
                        <a:pt x="366" y="10522"/>
                      </a:lnTo>
                      <a:lnTo>
                        <a:pt x="244" y="10133"/>
                      </a:lnTo>
                      <a:lnTo>
                        <a:pt x="171" y="9743"/>
                      </a:lnTo>
                      <a:lnTo>
                        <a:pt x="98" y="9353"/>
                      </a:lnTo>
                      <a:lnTo>
                        <a:pt x="49" y="8939"/>
                      </a:lnTo>
                      <a:lnTo>
                        <a:pt x="0" y="8525"/>
                      </a:lnTo>
                      <a:lnTo>
                        <a:pt x="0" y="8111"/>
                      </a:lnTo>
                      <a:lnTo>
                        <a:pt x="0" y="8111"/>
                      </a:lnTo>
                      <a:close/>
                      <a:moveTo>
                        <a:pt x="7234" y="11180"/>
                      </a:moveTo>
                      <a:lnTo>
                        <a:pt x="7234" y="11180"/>
                      </a:lnTo>
                      <a:lnTo>
                        <a:pt x="7282" y="11180"/>
                      </a:lnTo>
                      <a:lnTo>
                        <a:pt x="7282" y="11180"/>
                      </a:lnTo>
                      <a:lnTo>
                        <a:pt x="7453" y="11155"/>
                      </a:lnTo>
                      <a:lnTo>
                        <a:pt x="7623" y="11082"/>
                      </a:lnTo>
                      <a:lnTo>
                        <a:pt x="7794" y="10985"/>
                      </a:lnTo>
                      <a:lnTo>
                        <a:pt x="7916" y="10863"/>
                      </a:lnTo>
                      <a:lnTo>
                        <a:pt x="12007" y="6747"/>
                      </a:lnTo>
                      <a:lnTo>
                        <a:pt x="12007" y="6747"/>
                      </a:lnTo>
                      <a:lnTo>
                        <a:pt x="12105" y="6625"/>
                      </a:lnTo>
                      <a:lnTo>
                        <a:pt x="12153" y="6504"/>
                      </a:lnTo>
                      <a:lnTo>
                        <a:pt x="12202" y="6358"/>
                      </a:lnTo>
                      <a:lnTo>
                        <a:pt x="12202" y="6211"/>
                      </a:lnTo>
                      <a:lnTo>
                        <a:pt x="12202" y="6211"/>
                      </a:lnTo>
                      <a:lnTo>
                        <a:pt x="12178" y="6017"/>
                      </a:lnTo>
                      <a:lnTo>
                        <a:pt x="12129" y="5822"/>
                      </a:lnTo>
                      <a:lnTo>
                        <a:pt x="12032" y="5676"/>
                      </a:lnTo>
                      <a:lnTo>
                        <a:pt x="11886" y="5529"/>
                      </a:lnTo>
                      <a:lnTo>
                        <a:pt x="11886" y="5529"/>
                      </a:lnTo>
                      <a:lnTo>
                        <a:pt x="11764" y="5432"/>
                      </a:lnTo>
                      <a:lnTo>
                        <a:pt x="11618" y="5383"/>
                      </a:lnTo>
                      <a:lnTo>
                        <a:pt x="11472" y="5335"/>
                      </a:lnTo>
                      <a:lnTo>
                        <a:pt x="11325" y="5335"/>
                      </a:lnTo>
                      <a:lnTo>
                        <a:pt x="11325" y="5335"/>
                      </a:lnTo>
                      <a:lnTo>
                        <a:pt x="11131" y="5359"/>
                      </a:lnTo>
                      <a:lnTo>
                        <a:pt x="10960" y="5408"/>
                      </a:lnTo>
                      <a:lnTo>
                        <a:pt x="10790" y="5505"/>
                      </a:lnTo>
                      <a:lnTo>
                        <a:pt x="10643" y="5651"/>
                      </a:lnTo>
                      <a:lnTo>
                        <a:pt x="7161" y="8988"/>
                      </a:lnTo>
                      <a:lnTo>
                        <a:pt x="5797" y="7648"/>
                      </a:lnTo>
                      <a:lnTo>
                        <a:pt x="5797" y="7648"/>
                      </a:lnTo>
                      <a:lnTo>
                        <a:pt x="5675" y="7527"/>
                      </a:lnTo>
                      <a:lnTo>
                        <a:pt x="5505" y="7454"/>
                      </a:lnTo>
                      <a:lnTo>
                        <a:pt x="5358" y="7405"/>
                      </a:lnTo>
                      <a:lnTo>
                        <a:pt x="5188" y="7380"/>
                      </a:lnTo>
                      <a:lnTo>
                        <a:pt x="5188" y="7380"/>
                      </a:lnTo>
                      <a:lnTo>
                        <a:pt x="5017" y="7405"/>
                      </a:lnTo>
                      <a:lnTo>
                        <a:pt x="4847" y="7454"/>
                      </a:lnTo>
                      <a:lnTo>
                        <a:pt x="4701" y="7527"/>
                      </a:lnTo>
                      <a:lnTo>
                        <a:pt x="4555" y="7648"/>
                      </a:lnTo>
                      <a:lnTo>
                        <a:pt x="4555" y="7648"/>
                      </a:lnTo>
                      <a:lnTo>
                        <a:pt x="4457" y="7770"/>
                      </a:lnTo>
                      <a:lnTo>
                        <a:pt x="4360" y="7916"/>
                      </a:lnTo>
                      <a:lnTo>
                        <a:pt x="4311" y="8087"/>
                      </a:lnTo>
                      <a:lnTo>
                        <a:pt x="4311" y="8257"/>
                      </a:lnTo>
                      <a:lnTo>
                        <a:pt x="4311" y="8257"/>
                      </a:lnTo>
                      <a:lnTo>
                        <a:pt x="4311" y="8428"/>
                      </a:lnTo>
                      <a:lnTo>
                        <a:pt x="4360" y="8598"/>
                      </a:lnTo>
                      <a:lnTo>
                        <a:pt x="4457" y="8744"/>
                      </a:lnTo>
                      <a:lnTo>
                        <a:pt x="4555" y="8890"/>
                      </a:lnTo>
                      <a:lnTo>
                        <a:pt x="6601" y="10936"/>
                      </a:lnTo>
                      <a:lnTo>
                        <a:pt x="6601" y="10936"/>
                      </a:lnTo>
                      <a:lnTo>
                        <a:pt x="6747" y="11034"/>
                      </a:lnTo>
                      <a:lnTo>
                        <a:pt x="6893" y="11131"/>
                      </a:lnTo>
                      <a:lnTo>
                        <a:pt x="7063" y="11180"/>
                      </a:lnTo>
                      <a:lnTo>
                        <a:pt x="7234" y="11180"/>
                      </a:lnTo>
                      <a:lnTo>
                        <a:pt x="7234" y="1118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9FC5E8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139" name="Shape 139"/>
                <p:cNvGrpSpPr/>
                <p:nvPr/>
              </p:nvGrpSpPr>
              <p:grpSpPr>
                <a:xfrm>
                  <a:off x="3738065" y="1856313"/>
                  <a:ext cx="332670" cy="332670"/>
                  <a:chOff x="6649150" y="309350"/>
                  <a:chExt cx="395800" cy="395800"/>
                </a:xfrm>
              </p:grpSpPr>
              <p:sp>
                <p:nvSpPr>
                  <p:cNvPr id="140" name="Shape 140"/>
                  <p:cNvSpPr/>
                  <p:nvPr/>
                </p:nvSpPr>
                <p:spPr>
                  <a:xfrm>
                    <a:off x="6649150" y="309350"/>
                    <a:ext cx="395800" cy="3958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832" h="15832" fill="none" extrusionOk="0">
                        <a:moveTo>
                          <a:pt x="7916" y="1"/>
                        </a:moveTo>
                        <a:lnTo>
                          <a:pt x="7916" y="1"/>
                        </a:lnTo>
                        <a:lnTo>
                          <a:pt x="7502" y="25"/>
                        </a:lnTo>
                        <a:lnTo>
                          <a:pt x="7112" y="49"/>
                        </a:lnTo>
                        <a:lnTo>
                          <a:pt x="6723" y="98"/>
                        </a:lnTo>
                        <a:lnTo>
                          <a:pt x="6333" y="171"/>
                        </a:lnTo>
                        <a:lnTo>
                          <a:pt x="5943" y="244"/>
                        </a:lnTo>
                        <a:lnTo>
                          <a:pt x="5553" y="366"/>
                        </a:lnTo>
                        <a:lnTo>
                          <a:pt x="5188" y="488"/>
                        </a:lnTo>
                        <a:lnTo>
                          <a:pt x="4847" y="634"/>
                        </a:lnTo>
                        <a:lnTo>
                          <a:pt x="4482" y="780"/>
                        </a:lnTo>
                        <a:lnTo>
                          <a:pt x="4141" y="950"/>
                        </a:lnTo>
                        <a:lnTo>
                          <a:pt x="3824" y="1145"/>
                        </a:lnTo>
                        <a:lnTo>
                          <a:pt x="3483" y="1364"/>
                        </a:lnTo>
                        <a:lnTo>
                          <a:pt x="3191" y="1584"/>
                        </a:lnTo>
                        <a:lnTo>
                          <a:pt x="2874" y="1803"/>
                        </a:lnTo>
                        <a:lnTo>
                          <a:pt x="2607" y="2071"/>
                        </a:lnTo>
                        <a:lnTo>
                          <a:pt x="2314" y="2314"/>
                        </a:lnTo>
                        <a:lnTo>
                          <a:pt x="2071" y="2607"/>
                        </a:lnTo>
                        <a:lnTo>
                          <a:pt x="1803" y="2874"/>
                        </a:lnTo>
                        <a:lnTo>
                          <a:pt x="1584" y="3191"/>
                        </a:lnTo>
                        <a:lnTo>
                          <a:pt x="1364" y="3483"/>
                        </a:lnTo>
                        <a:lnTo>
                          <a:pt x="1145" y="3824"/>
                        </a:lnTo>
                        <a:lnTo>
                          <a:pt x="950" y="4141"/>
                        </a:lnTo>
                        <a:lnTo>
                          <a:pt x="780" y="4482"/>
                        </a:lnTo>
                        <a:lnTo>
                          <a:pt x="634" y="4847"/>
                        </a:lnTo>
                        <a:lnTo>
                          <a:pt x="488" y="5188"/>
                        </a:lnTo>
                        <a:lnTo>
                          <a:pt x="366" y="5553"/>
                        </a:lnTo>
                        <a:lnTo>
                          <a:pt x="244" y="5943"/>
                        </a:lnTo>
                        <a:lnTo>
                          <a:pt x="171" y="6333"/>
                        </a:lnTo>
                        <a:lnTo>
                          <a:pt x="98" y="6722"/>
                        </a:lnTo>
                        <a:lnTo>
                          <a:pt x="49" y="7112"/>
                        </a:lnTo>
                        <a:lnTo>
                          <a:pt x="25" y="7502"/>
                        </a:lnTo>
                        <a:lnTo>
                          <a:pt x="1" y="7916"/>
                        </a:lnTo>
                        <a:lnTo>
                          <a:pt x="1" y="7916"/>
                        </a:lnTo>
                        <a:lnTo>
                          <a:pt x="25" y="8330"/>
                        </a:lnTo>
                        <a:lnTo>
                          <a:pt x="49" y="8720"/>
                        </a:lnTo>
                        <a:lnTo>
                          <a:pt x="98" y="9109"/>
                        </a:lnTo>
                        <a:lnTo>
                          <a:pt x="171" y="9499"/>
                        </a:lnTo>
                        <a:lnTo>
                          <a:pt x="244" y="9889"/>
                        </a:lnTo>
                        <a:lnTo>
                          <a:pt x="366" y="10278"/>
                        </a:lnTo>
                        <a:lnTo>
                          <a:pt x="488" y="10644"/>
                        </a:lnTo>
                        <a:lnTo>
                          <a:pt x="634" y="10985"/>
                        </a:lnTo>
                        <a:lnTo>
                          <a:pt x="780" y="11350"/>
                        </a:lnTo>
                        <a:lnTo>
                          <a:pt x="950" y="11691"/>
                        </a:lnTo>
                        <a:lnTo>
                          <a:pt x="1145" y="12008"/>
                        </a:lnTo>
                        <a:lnTo>
                          <a:pt x="1364" y="12348"/>
                        </a:lnTo>
                        <a:lnTo>
                          <a:pt x="1584" y="12641"/>
                        </a:lnTo>
                        <a:lnTo>
                          <a:pt x="1803" y="12957"/>
                        </a:lnTo>
                        <a:lnTo>
                          <a:pt x="2071" y="13225"/>
                        </a:lnTo>
                        <a:lnTo>
                          <a:pt x="2314" y="13518"/>
                        </a:lnTo>
                        <a:lnTo>
                          <a:pt x="2607" y="13761"/>
                        </a:lnTo>
                        <a:lnTo>
                          <a:pt x="2874" y="14029"/>
                        </a:lnTo>
                        <a:lnTo>
                          <a:pt x="3191" y="14248"/>
                        </a:lnTo>
                        <a:lnTo>
                          <a:pt x="3483" y="14467"/>
                        </a:lnTo>
                        <a:lnTo>
                          <a:pt x="3824" y="14687"/>
                        </a:lnTo>
                        <a:lnTo>
                          <a:pt x="4141" y="14881"/>
                        </a:lnTo>
                        <a:lnTo>
                          <a:pt x="4482" y="15052"/>
                        </a:lnTo>
                        <a:lnTo>
                          <a:pt x="4847" y="15198"/>
                        </a:lnTo>
                        <a:lnTo>
                          <a:pt x="5188" y="15344"/>
                        </a:lnTo>
                        <a:lnTo>
                          <a:pt x="5553" y="15466"/>
                        </a:lnTo>
                        <a:lnTo>
                          <a:pt x="5943" y="15588"/>
                        </a:lnTo>
                        <a:lnTo>
                          <a:pt x="6333" y="15661"/>
                        </a:lnTo>
                        <a:lnTo>
                          <a:pt x="6723" y="15734"/>
                        </a:lnTo>
                        <a:lnTo>
                          <a:pt x="7112" y="15783"/>
                        </a:lnTo>
                        <a:lnTo>
                          <a:pt x="7502" y="15807"/>
                        </a:lnTo>
                        <a:lnTo>
                          <a:pt x="7916" y="15831"/>
                        </a:lnTo>
                        <a:lnTo>
                          <a:pt x="7916" y="15831"/>
                        </a:lnTo>
                        <a:lnTo>
                          <a:pt x="8330" y="15807"/>
                        </a:lnTo>
                        <a:lnTo>
                          <a:pt x="8720" y="15783"/>
                        </a:lnTo>
                        <a:lnTo>
                          <a:pt x="9109" y="15734"/>
                        </a:lnTo>
                        <a:lnTo>
                          <a:pt x="9499" y="15661"/>
                        </a:lnTo>
                        <a:lnTo>
                          <a:pt x="9889" y="15588"/>
                        </a:lnTo>
                        <a:lnTo>
                          <a:pt x="10278" y="15466"/>
                        </a:lnTo>
                        <a:lnTo>
                          <a:pt x="10644" y="15344"/>
                        </a:lnTo>
                        <a:lnTo>
                          <a:pt x="10985" y="15198"/>
                        </a:lnTo>
                        <a:lnTo>
                          <a:pt x="11350" y="15052"/>
                        </a:lnTo>
                        <a:lnTo>
                          <a:pt x="11691" y="14881"/>
                        </a:lnTo>
                        <a:lnTo>
                          <a:pt x="12008" y="14687"/>
                        </a:lnTo>
                        <a:lnTo>
                          <a:pt x="12349" y="14467"/>
                        </a:lnTo>
                        <a:lnTo>
                          <a:pt x="12641" y="14248"/>
                        </a:lnTo>
                        <a:lnTo>
                          <a:pt x="12957" y="14029"/>
                        </a:lnTo>
                        <a:lnTo>
                          <a:pt x="13225" y="13761"/>
                        </a:lnTo>
                        <a:lnTo>
                          <a:pt x="13518" y="13518"/>
                        </a:lnTo>
                        <a:lnTo>
                          <a:pt x="13761" y="13225"/>
                        </a:lnTo>
                        <a:lnTo>
                          <a:pt x="14029" y="12957"/>
                        </a:lnTo>
                        <a:lnTo>
                          <a:pt x="14248" y="12641"/>
                        </a:lnTo>
                        <a:lnTo>
                          <a:pt x="14467" y="12348"/>
                        </a:lnTo>
                        <a:lnTo>
                          <a:pt x="14687" y="12008"/>
                        </a:lnTo>
                        <a:lnTo>
                          <a:pt x="14881" y="11691"/>
                        </a:lnTo>
                        <a:lnTo>
                          <a:pt x="15052" y="11350"/>
                        </a:lnTo>
                        <a:lnTo>
                          <a:pt x="15198" y="10985"/>
                        </a:lnTo>
                        <a:lnTo>
                          <a:pt x="15344" y="10644"/>
                        </a:lnTo>
                        <a:lnTo>
                          <a:pt x="15466" y="10278"/>
                        </a:lnTo>
                        <a:lnTo>
                          <a:pt x="15588" y="9889"/>
                        </a:lnTo>
                        <a:lnTo>
                          <a:pt x="15661" y="9499"/>
                        </a:lnTo>
                        <a:lnTo>
                          <a:pt x="15734" y="9109"/>
                        </a:lnTo>
                        <a:lnTo>
                          <a:pt x="15783" y="8720"/>
                        </a:lnTo>
                        <a:lnTo>
                          <a:pt x="15807" y="8330"/>
                        </a:lnTo>
                        <a:lnTo>
                          <a:pt x="15831" y="7916"/>
                        </a:lnTo>
                        <a:lnTo>
                          <a:pt x="15831" y="7916"/>
                        </a:lnTo>
                        <a:lnTo>
                          <a:pt x="15807" y="7502"/>
                        </a:lnTo>
                        <a:lnTo>
                          <a:pt x="15783" y="7112"/>
                        </a:lnTo>
                        <a:lnTo>
                          <a:pt x="15734" y="6722"/>
                        </a:lnTo>
                        <a:lnTo>
                          <a:pt x="15661" y="6333"/>
                        </a:lnTo>
                        <a:lnTo>
                          <a:pt x="15588" y="5943"/>
                        </a:lnTo>
                        <a:lnTo>
                          <a:pt x="15466" y="5553"/>
                        </a:lnTo>
                        <a:lnTo>
                          <a:pt x="15344" y="5188"/>
                        </a:lnTo>
                        <a:lnTo>
                          <a:pt x="15198" y="4847"/>
                        </a:lnTo>
                        <a:lnTo>
                          <a:pt x="15052" y="4482"/>
                        </a:lnTo>
                        <a:lnTo>
                          <a:pt x="14881" y="4141"/>
                        </a:lnTo>
                        <a:lnTo>
                          <a:pt x="14687" y="3824"/>
                        </a:lnTo>
                        <a:lnTo>
                          <a:pt x="14467" y="3483"/>
                        </a:lnTo>
                        <a:lnTo>
                          <a:pt x="14248" y="3191"/>
                        </a:lnTo>
                        <a:lnTo>
                          <a:pt x="14029" y="2874"/>
                        </a:lnTo>
                        <a:lnTo>
                          <a:pt x="13761" y="2607"/>
                        </a:lnTo>
                        <a:lnTo>
                          <a:pt x="13518" y="2314"/>
                        </a:lnTo>
                        <a:lnTo>
                          <a:pt x="13225" y="2071"/>
                        </a:lnTo>
                        <a:lnTo>
                          <a:pt x="12957" y="1803"/>
                        </a:lnTo>
                        <a:lnTo>
                          <a:pt x="12641" y="1584"/>
                        </a:lnTo>
                        <a:lnTo>
                          <a:pt x="12349" y="1364"/>
                        </a:lnTo>
                        <a:lnTo>
                          <a:pt x="12008" y="1145"/>
                        </a:lnTo>
                        <a:lnTo>
                          <a:pt x="11691" y="950"/>
                        </a:lnTo>
                        <a:lnTo>
                          <a:pt x="11350" y="780"/>
                        </a:lnTo>
                        <a:lnTo>
                          <a:pt x="10985" y="634"/>
                        </a:lnTo>
                        <a:lnTo>
                          <a:pt x="10644" y="488"/>
                        </a:lnTo>
                        <a:lnTo>
                          <a:pt x="10278" y="366"/>
                        </a:lnTo>
                        <a:lnTo>
                          <a:pt x="9889" y="244"/>
                        </a:lnTo>
                        <a:lnTo>
                          <a:pt x="9499" y="171"/>
                        </a:lnTo>
                        <a:lnTo>
                          <a:pt x="9109" y="98"/>
                        </a:lnTo>
                        <a:lnTo>
                          <a:pt x="8720" y="49"/>
                        </a:lnTo>
                        <a:lnTo>
                          <a:pt x="8330" y="25"/>
                        </a:lnTo>
                        <a:lnTo>
                          <a:pt x="7916" y="1"/>
                        </a:lnTo>
                        <a:lnTo>
                          <a:pt x="7916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1" name="Shape 141"/>
                  <p:cNvSpPr/>
                  <p:nvPr/>
                </p:nvSpPr>
                <p:spPr>
                  <a:xfrm>
                    <a:off x="6673500" y="333700"/>
                    <a:ext cx="347100" cy="347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884" h="13884" fill="none" extrusionOk="0">
                        <a:moveTo>
                          <a:pt x="6942" y="13883"/>
                        </a:moveTo>
                        <a:lnTo>
                          <a:pt x="6942" y="13883"/>
                        </a:lnTo>
                        <a:lnTo>
                          <a:pt x="6577" y="13883"/>
                        </a:lnTo>
                        <a:lnTo>
                          <a:pt x="6236" y="13834"/>
                        </a:lnTo>
                        <a:lnTo>
                          <a:pt x="5895" y="13810"/>
                        </a:lnTo>
                        <a:lnTo>
                          <a:pt x="5554" y="13737"/>
                        </a:lnTo>
                        <a:lnTo>
                          <a:pt x="5213" y="13664"/>
                        </a:lnTo>
                        <a:lnTo>
                          <a:pt x="4872" y="13566"/>
                        </a:lnTo>
                        <a:lnTo>
                          <a:pt x="4555" y="13469"/>
                        </a:lnTo>
                        <a:lnTo>
                          <a:pt x="4239" y="13323"/>
                        </a:lnTo>
                        <a:lnTo>
                          <a:pt x="3946" y="13201"/>
                        </a:lnTo>
                        <a:lnTo>
                          <a:pt x="3630" y="13031"/>
                        </a:lnTo>
                        <a:lnTo>
                          <a:pt x="3337" y="12884"/>
                        </a:lnTo>
                        <a:lnTo>
                          <a:pt x="3069" y="12690"/>
                        </a:lnTo>
                        <a:lnTo>
                          <a:pt x="2802" y="12495"/>
                        </a:lnTo>
                        <a:lnTo>
                          <a:pt x="2534" y="12300"/>
                        </a:lnTo>
                        <a:lnTo>
                          <a:pt x="2290" y="12081"/>
                        </a:lnTo>
                        <a:lnTo>
                          <a:pt x="2047" y="11837"/>
                        </a:lnTo>
                        <a:lnTo>
                          <a:pt x="1803" y="11594"/>
                        </a:lnTo>
                        <a:lnTo>
                          <a:pt x="1584" y="11350"/>
                        </a:lnTo>
                        <a:lnTo>
                          <a:pt x="1389" y="11082"/>
                        </a:lnTo>
                        <a:lnTo>
                          <a:pt x="1194" y="10814"/>
                        </a:lnTo>
                        <a:lnTo>
                          <a:pt x="999" y="10546"/>
                        </a:lnTo>
                        <a:lnTo>
                          <a:pt x="853" y="10254"/>
                        </a:lnTo>
                        <a:lnTo>
                          <a:pt x="683" y="9938"/>
                        </a:lnTo>
                        <a:lnTo>
                          <a:pt x="561" y="9645"/>
                        </a:lnTo>
                        <a:lnTo>
                          <a:pt x="415" y="9329"/>
                        </a:lnTo>
                        <a:lnTo>
                          <a:pt x="317" y="9012"/>
                        </a:lnTo>
                        <a:lnTo>
                          <a:pt x="220" y="8671"/>
                        </a:lnTo>
                        <a:lnTo>
                          <a:pt x="147" y="8330"/>
                        </a:lnTo>
                        <a:lnTo>
                          <a:pt x="74" y="7989"/>
                        </a:lnTo>
                        <a:lnTo>
                          <a:pt x="49" y="7648"/>
                        </a:lnTo>
                        <a:lnTo>
                          <a:pt x="1" y="7307"/>
                        </a:lnTo>
                        <a:lnTo>
                          <a:pt x="1" y="6942"/>
                        </a:lnTo>
                        <a:lnTo>
                          <a:pt x="1" y="6942"/>
                        </a:lnTo>
                        <a:lnTo>
                          <a:pt x="1" y="6577"/>
                        </a:lnTo>
                        <a:lnTo>
                          <a:pt x="49" y="6236"/>
                        </a:lnTo>
                        <a:lnTo>
                          <a:pt x="74" y="5895"/>
                        </a:lnTo>
                        <a:lnTo>
                          <a:pt x="147" y="5554"/>
                        </a:lnTo>
                        <a:lnTo>
                          <a:pt x="220" y="5213"/>
                        </a:lnTo>
                        <a:lnTo>
                          <a:pt x="317" y="4872"/>
                        </a:lnTo>
                        <a:lnTo>
                          <a:pt x="415" y="4555"/>
                        </a:lnTo>
                        <a:lnTo>
                          <a:pt x="561" y="4238"/>
                        </a:lnTo>
                        <a:lnTo>
                          <a:pt x="683" y="3946"/>
                        </a:lnTo>
                        <a:lnTo>
                          <a:pt x="853" y="3630"/>
                        </a:lnTo>
                        <a:lnTo>
                          <a:pt x="999" y="3337"/>
                        </a:lnTo>
                        <a:lnTo>
                          <a:pt x="1194" y="3069"/>
                        </a:lnTo>
                        <a:lnTo>
                          <a:pt x="1389" y="2802"/>
                        </a:lnTo>
                        <a:lnTo>
                          <a:pt x="1584" y="2534"/>
                        </a:lnTo>
                        <a:lnTo>
                          <a:pt x="1803" y="2290"/>
                        </a:lnTo>
                        <a:lnTo>
                          <a:pt x="2047" y="2047"/>
                        </a:lnTo>
                        <a:lnTo>
                          <a:pt x="2290" y="1803"/>
                        </a:lnTo>
                        <a:lnTo>
                          <a:pt x="2534" y="1584"/>
                        </a:lnTo>
                        <a:lnTo>
                          <a:pt x="2802" y="1389"/>
                        </a:lnTo>
                        <a:lnTo>
                          <a:pt x="3069" y="1194"/>
                        </a:lnTo>
                        <a:lnTo>
                          <a:pt x="3337" y="999"/>
                        </a:lnTo>
                        <a:lnTo>
                          <a:pt x="3630" y="853"/>
                        </a:lnTo>
                        <a:lnTo>
                          <a:pt x="3946" y="683"/>
                        </a:lnTo>
                        <a:lnTo>
                          <a:pt x="4239" y="561"/>
                        </a:lnTo>
                        <a:lnTo>
                          <a:pt x="4555" y="415"/>
                        </a:lnTo>
                        <a:lnTo>
                          <a:pt x="4872" y="317"/>
                        </a:lnTo>
                        <a:lnTo>
                          <a:pt x="5213" y="220"/>
                        </a:lnTo>
                        <a:lnTo>
                          <a:pt x="5554" y="147"/>
                        </a:lnTo>
                        <a:lnTo>
                          <a:pt x="5895" y="74"/>
                        </a:lnTo>
                        <a:lnTo>
                          <a:pt x="6236" y="49"/>
                        </a:lnTo>
                        <a:lnTo>
                          <a:pt x="6577" y="1"/>
                        </a:lnTo>
                        <a:lnTo>
                          <a:pt x="6942" y="1"/>
                        </a:lnTo>
                        <a:lnTo>
                          <a:pt x="6942" y="1"/>
                        </a:lnTo>
                        <a:lnTo>
                          <a:pt x="7307" y="1"/>
                        </a:lnTo>
                        <a:lnTo>
                          <a:pt x="7648" y="49"/>
                        </a:lnTo>
                        <a:lnTo>
                          <a:pt x="7989" y="74"/>
                        </a:lnTo>
                        <a:lnTo>
                          <a:pt x="8330" y="147"/>
                        </a:lnTo>
                        <a:lnTo>
                          <a:pt x="8671" y="220"/>
                        </a:lnTo>
                        <a:lnTo>
                          <a:pt x="9012" y="317"/>
                        </a:lnTo>
                        <a:lnTo>
                          <a:pt x="9329" y="415"/>
                        </a:lnTo>
                        <a:lnTo>
                          <a:pt x="9645" y="561"/>
                        </a:lnTo>
                        <a:lnTo>
                          <a:pt x="9938" y="683"/>
                        </a:lnTo>
                        <a:lnTo>
                          <a:pt x="10254" y="853"/>
                        </a:lnTo>
                        <a:lnTo>
                          <a:pt x="10546" y="999"/>
                        </a:lnTo>
                        <a:lnTo>
                          <a:pt x="10814" y="1194"/>
                        </a:lnTo>
                        <a:lnTo>
                          <a:pt x="11082" y="1389"/>
                        </a:lnTo>
                        <a:lnTo>
                          <a:pt x="11350" y="1584"/>
                        </a:lnTo>
                        <a:lnTo>
                          <a:pt x="11594" y="1803"/>
                        </a:lnTo>
                        <a:lnTo>
                          <a:pt x="11837" y="2047"/>
                        </a:lnTo>
                        <a:lnTo>
                          <a:pt x="12081" y="2290"/>
                        </a:lnTo>
                        <a:lnTo>
                          <a:pt x="12300" y="2534"/>
                        </a:lnTo>
                        <a:lnTo>
                          <a:pt x="12495" y="2802"/>
                        </a:lnTo>
                        <a:lnTo>
                          <a:pt x="12690" y="3069"/>
                        </a:lnTo>
                        <a:lnTo>
                          <a:pt x="12885" y="3337"/>
                        </a:lnTo>
                        <a:lnTo>
                          <a:pt x="13031" y="3630"/>
                        </a:lnTo>
                        <a:lnTo>
                          <a:pt x="13201" y="3946"/>
                        </a:lnTo>
                        <a:lnTo>
                          <a:pt x="13323" y="4238"/>
                        </a:lnTo>
                        <a:lnTo>
                          <a:pt x="13469" y="4555"/>
                        </a:lnTo>
                        <a:lnTo>
                          <a:pt x="13566" y="4872"/>
                        </a:lnTo>
                        <a:lnTo>
                          <a:pt x="13664" y="5213"/>
                        </a:lnTo>
                        <a:lnTo>
                          <a:pt x="13737" y="5554"/>
                        </a:lnTo>
                        <a:lnTo>
                          <a:pt x="13810" y="5895"/>
                        </a:lnTo>
                        <a:lnTo>
                          <a:pt x="13834" y="6236"/>
                        </a:lnTo>
                        <a:lnTo>
                          <a:pt x="13883" y="6577"/>
                        </a:lnTo>
                        <a:lnTo>
                          <a:pt x="13883" y="6942"/>
                        </a:lnTo>
                        <a:lnTo>
                          <a:pt x="13883" y="6942"/>
                        </a:lnTo>
                        <a:lnTo>
                          <a:pt x="13883" y="7307"/>
                        </a:lnTo>
                        <a:lnTo>
                          <a:pt x="13834" y="7648"/>
                        </a:lnTo>
                        <a:lnTo>
                          <a:pt x="13810" y="7989"/>
                        </a:lnTo>
                        <a:lnTo>
                          <a:pt x="13737" y="8330"/>
                        </a:lnTo>
                        <a:lnTo>
                          <a:pt x="13664" y="8671"/>
                        </a:lnTo>
                        <a:lnTo>
                          <a:pt x="13566" y="9012"/>
                        </a:lnTo>
                        <a:lnTo>
                          <a:pt x="13469" y="9329"/>
                        </a:lnTo>
                        <a:lnTo>
                          <a:pt x="13323" y="9645"/>
                        </a:lnTo>
                        <a:lnTo>
                          <a:pt x="13201" y="9938"/>
                        </a:lnTo>
                        <a:lnTo>
                          <a:pt x="13031" y="10254"/>
                        </a:lnTo>
                        <a:lnTo>
                          <a:pt x="12885" y="10546"/>
                        </a:lnTo>
                        <a:lnTo>
                          <a:pt x="12690" y="10814"/>
                        </a:lnTo>
                        <a:lnTo>
                          <a:pt x="12495" y="11082"/>
                        </a:lnTo>
                        <a:lnTo>
                          <a:pt x="12300" y="11350"/>
                        </a:lnTo>
                        <a:lnTo>
                          <a:pt x="12081" y="11594"/>
                        </a:lnTo>
                        <a:lnTo>
                          <a:pt x="11837" y="11837"/>
                        </a:lnTo>
                        <a:lnTo>
                          <a:pt x="11594" y="12081"/>
                        </a:lnTo>
                        <a:lnTo>
                          <a:pt x="11350" y="12300"/>
                        </a:lnTo>
                        <a:lnTo>
                          <a:pt x="11082" y="12495"/>
                        </a:lnTo>
                        <a:lnTo>
                          <a:pt x="10814" y="12690"/>
                        </a:lnTo>
                        <a:lnTo>
                          <a:pt x="10546" y="12884"/>
                        </a:lnTo>
                        <a:lnTo>
                          <a:pt x="10254" y="13031"/>
                        </a:lnTo>
                        <a:lnTo>
                          <a:pt x="9938" y="13201"/>
                        </a:lnTo>
                        <a:lnTo>
                          <a:pt x="9645" y="13323"/>
                        </a:lnTo>
                        <a:lnTo>
                          <a:pt x="9329" y="13469"/>
                        </a:lnTo>
                        <a:lnTo>
                          <a:pt x="9012" y="13566"/>
                        </a:lnTo>
                        <a:lnTo>
                          <a:pt x="8671" y="13664"/>
                        </a:lnTo>
                        <a:lnTo>
                          <a:pt x="8330" y="13737"/>
                        </a:lnTo>
                        <a:lnTo>
                          <a:pt x="7989" y="13810"/>
                        </a:lnTo>
                        <a:lnTo>
                          <a:pt x="7648" y="13834"/>
                        </a:lnTo>
                        <a:lnTo>
                          <a:pt x="7307" y="13883"/>
                        </a:lnTo>
                        <a:lnTo>
                          <a:pt x="6942" y="13883"/>
                        </a:lnTo>
                        <a:lnTo>
                          <a:pt x="6942" y="13883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2" name="Shape 142"/>
                  <p:cNvSpPr/>
                  <p:nvPr/>
                </p:nvSpPr>
                <p:spPr>
                  <a:xfrm>
                    <a:off x="6848850" y="397625"/>
                    <a:ext cx="54825" cy="1693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193" h="6772" fill="none" extrusionOk="0">
                        <a:moveTo>
                          <a:pt x="1" y="1"/>
                        </a:moveTo>
                        <a:lnTo>
                          <a:pt x="1" y="4580"/>
                        </a:lnTo>
                        <a:lnTo>
                          <a:pt x="2193" y="677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3" name="Shape 143"/>
                  <p:cNvSpPr/>
                  <p:nvPr/>
                </p:nvSpPr>
                <p:spPr>
                  <a:xfrm>
                    <a:off x="6847025" y="33370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1170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4" name="Shape 144"/>
                  <p:cNvSpPr/>
                  <p:nvPr/>
                </p:nvSpPr>
                <p:spPr>
                  <a:xfrm>
                    <a:off x="6760575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5" name="Shape 145"/>
                  <p:cNvSpPr/>
                  <p:nvPr/>
                </p:nvSpPr>
                <p:spPr>
                  <a:xfrm>
                    <a:off x="6760575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0"/>
                        </a:moveTo>
                        <a:lnTo>
                          <a:pt x="561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6" name="Shape 146"/>
                  <p:cNvSpPr/>
                  <p:nvPr/>
                </p:nvSpPr>
                <p:spPr>
                  <a:xfrm>
                    <a:off x="6696650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7" name="Shape 147"/>
                  <p:cNvSpPr/>
                  <p:nvPr/>
                </p:nvSpPr>
                <p:spPr>
                  <a:xfrm>
                    <a:off x="6696650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0"/>
                        </a:moveTo>
                        <a:lnTo>
                          <a:pt x="999" y="56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8" name="Shape 148"/>
                  <p:cNvSpPr/>
                  <p:nvPr/>
                </p:nvSpPr>
                <p:spPr>
                  <a:xfrm>
                    <a:off x="667350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" y="1"/>
                        </a:moveTo>
                        <a:lnTo>
                          <a:pt x="117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49" name="Shape 149"/>
                  <p:cNvSpPr/>
                  <p:nvPr/>
                </p:nvSpPr>
                <p:spPr>
                  <a:xfrm>
                    <a:off x="6696650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0" name="Shape 150"/>
                  <p:cNvSpPr/>
                  <p:nvPr/>
                </p:nvSpPr>
                <p:spPr>
                  <a:xfrm>
                    <a:off x="6696650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0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1" name="Shape 151"/>
                  <p:cNvSpPr/>
                  <p:nvPr/>
                </p:nvSpPr>
                <p:spPr>
                  <a:xfrm>
                    <a:off x="6760575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999"/>
                        </a:moveTo>
                        <a:lnTo>
                          <a:pt x="56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2" name="Shape 152"/>
                  <p:cNvSpPr/>
                  <p:nvPr/>
                </p:nvSpPr>
                <p:spPr>
                  <a:xfrm>
                    <a:off x="6760575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1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3" name="Shape 153"/>
                  <p:cNvSpPr/>
                  <p:nvPr/>
                </p:nvSpPr>
                <p:spPr>
                  <a:xfrm>
                    <a:off x="6847025" y="65155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0"/>
                        </a:moveTo>
                        <a:lnTo>
                          <a:pt x="1" y="116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4" name="Shape 154"/>
                  <p:cNvSpPr/>
                  <p:nvPr/>
                </p:nvSpPr>
                <p:spPr>
                  <a:xfrm>
                    <a:off x="6919500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99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5" name="Shape 155"/>
                  <p:cNvSpPr/>
                  <p:nvPr/>
                </p:nvSpPr>
                <p:spPr>
                  <a:xfrm>
                    <a:off x="6933500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6" name="Shape 156"/>
                  <p:cNvSpPr/>
                  <p:nvPr/>
                </p:nvSpPr>
                <p:spPr>
                  <a:xfrm>
                    <a:off x="6972475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999" y="56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7" name="Shape 157"/>
                  <p:cNvSpPr/>
                  <p:nvPr/>
                </p:nvSpPr>
                <p:spPr>
                  <a:xfrm>
                    <a:off x="6997425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8" name="Shape 158"/>
                  <p:cNvSpPr/>
                  <p:nvPr/>
                </p:nvSpPr>
                <p:spPr>
                  <a:xfrm>
                    <a:off x="699135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16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59" name="Shape 159"/>
                  <p:cNvSpPr/>
                  <p:nvPr/>
                </p:nvSpPr>
                <p:spPr>
                  <a:xfrm>
                    <a:off x="6972475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1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0" name="Shape 160"/>
                  <p:cNvSpPr/>
                  <p:nvPr/>
                </p:nvSpPr>
                <p:spPr>
                  <a:xfrm>
                    <a:off x="6997425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1" name="Shape 161"/>
                  <p:cNvSpPr/>
                  <p:nvPr/>
                </p:nvSpPr>
                <p:spPr>
                  <a:xfrm>
                    <a:off x="6919500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0"/>
                        </a:move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2" name="Shape 162"/>
                  <p:cNvSpPr/>
                  <p:nvPr/>
                </p:nvSpPr>
                <p:spPr>
                  <a:xfrm>
                    <a:off x="6933500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163" name="Shape 163"/>
                <p:cNvGrpSpPr/>
                <p:nvPr/>
              </p:nvGrpSpPr>
              <p:grpSpPr>
                <a:xfrm>
                  <a:off x="2945587" y="1851448"/>
                  <a:ext cx="215966" cy="342399"/>
                  <a:chOff x="6718575" y="2318625"/>
                  <a:chExt cx="256950" cy="407375"/>
                </a:xfrm>
              </p:grpSpPr>
              <p:sp>
                <p:nvSpPr>
                  <p:cNvPr id="164" name="Shape 164"/>
                  <p:cNvSpPr/>
                  <p:nvPr/>
                </p:nvSpPr>
                <p:spPr>
                  <a:xfrm>
                    <a:off x="6795900" y="2673600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2"/>
                        </a:moveTo>
                        <a:lnTo>
                          <a:pt x="4092" y="1"/>
                        </a:lnTo>
                        <a:lnTo>
                          <a:pt x="0" y="1"/>
                        </a:lnTo>
                        <a:lnTo>
                          <a:pt x="0" y="902"/>
                        </a:lnTo>
                        <a:lnTo>
                          <a:pt x="4092" y="90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5" name="Shape 165"/>
                  <p:cNvSpPr/>
                  <p:nvPr/>
                </p:nvSpPr>
                <p:spPr>
                  <a:xfrm>
                    <a:off x="6795900" y="2650475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1"/>
                        </a:moveTo>
                        <a:lnTo>
                          <a:pt x="4092" y="0"/>
                        </a:lnTo>
                        <a:lnTo>
                          <a:pt x="0" y="0"/>
                        </a:lnTo>
                        <a:lnTo>
                          <a:pt x="0" y="901"/>
                        </a:lnTo>
                        <a:lnTo>
                          <a:pt x="4092" y="90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6" name="Shape 166"/>
                  <p:cNvSpPr/>
                  <p:nvPr/>
                </p:nvSpPr>
                <p:spPr>
                  <a:xfrm>
                    <a:off x="6795900" y="2696125"/>
                    <a:ext cx="102300" cy="29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195" fill="none" extrusionOk="0">
                        <a:moveTo>
                          <a:pt x="0" y="1"/>
                        </a:moveTo>
                        <a:lnTo>
                          <a:pt x="0" y="171"/>
                        </a:lnTo>
                        <a:lnTo>
                          <a:pt x="0" y="171"/>
                        </a:lnTo>
                        <a:lnTo>
                          <a:pt x="24" y="318"/>
                        </a:lnTo>
                        <a:lnTo>
                          <a:pt x="98" y="464"/>
                        </a:lnTo>
                        <a:lnTo>
                          <a:pt x="195" y="585"/>
                        </a:lnTo>
                        <a:lnTo>
                          <a:pt x="341" y="659"/>
                        </a:lnTo>
                        <a:lnTo>
                          <a:pt x="1875" y="1170"/>
                        </a:lnTo>
                        <a:lnTo>
                          <a:pt x="1875" y="1170"/>
                        </a:lnTo>
                        <a:lnTo>
                          <a:pt x="2046" y="1194"/>
                        </a:lnTo>
                        <a:lnTo>
                          <a:pt x="2046" y="1194"/>
                        </a:lnTo>
                        <a:lnTo>
                          <a:pt x="2216" y="1170"/>
                        </a:lnTo>
                        <a:lnTo>
                          <a:pt x="3751" y="659"/>
                        </a:lnTo>
                        <a:lnTo>
                          <a:pt x="3751" y="659"/>
                        </a:lnTo>
                        <a:lnTo>
                          <a:pt x="3897" y="585"/>
                        </a:lnTo>
                        <a:lnTo>
                          <a:pt x="3994" y="464"/>
                        </a:lnTo>
                        <a:lnTo>
                          <a:pt x="4067" y="318"/>
                        </a:lnTo>
                        <a:lnTo>
                          <a:pt x="4092" y="171"/>
                        </a:lnTo>
                        <a:lnTo>
                          <a:pt x="4092" y="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7" name="Shape 167"/>
                  <p:cNvSpPr/>
                  <p:nvPr/>
                </p:nvSpPr>
                <p:spPr>
                  <a:xfrm>
                    <a:off x="67849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6674"/>
                        </a:moveTo>
                        <a:lnTo>
                          <a:pt x="1413" y="6674"/>
                        </a:lnTo>
                        <a:lnTo>
                          <a:pt x="585" y="2850"/>
                        </a:ln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8" name="Shape 168"/>
                  <p:cNvSpPr/>
                  <p:nvPr/>
                </p:nvSpPr>
                <p:spPr>
                  <a:xfrm>
                    <a:off x="6718575" y="2318625"/>
                    <a:ext cx="256950" cy="307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78" h="12301" fill="none" extrusionOk="0">
                        <a:moveTo>
                          <a:pt x="7185" y="12300"/>
                        </a:moveTo>
                        <a:lnTo>
                          <a:pt x="7185" y="12300"/>
                        </a:lnTo>
                        <a:lnTo>
                          <a:pt x="7307" y="11764"/>
                        </a:lnTo>
                        <a:lnTo>
                          <a:pt x="7477" y="11253"/>
                        </a:lnTo>
                        <a:lnTo>
                          <a:pt x="7672" y="10766"/>
                        </a:lnTo>
                        <a:lnTo>
                          <a:pt x="7891" y="10327"/>
                        </a:lnTo>
                        <a:lnTo>
                          <a:pt x="8135" y="9913"/>
                        </a:lnTo>
                        <a:lnTo>
                          <a:pt x="8378" y="9499"/>
                        </a:lnTo>
                        <a:lnTo>
                          <a:pt x="8914" y="8720"/>
                        </a:lnTo>
                        <a:lnTo>
                          <a:pt x="9182" y="8330"/>
                        </a:lnTo>
                        <a:lnTo>
                          <a:pt x="9425" y="7941"/>
                        </a:lnTo>
                        <a:lnTo>
                          <a:pt x="9645" y="7551"/>
                        </a:lnTo>
                        <a:lnTo>
                          <a:pt x="9864" y="7113"/>
                        </a:lnTo>
                        <a:lnTo>
                          <a:pt x="10034" y="6674"/>
                        </a:lnTo>
                        <a:lnTo>
                          <a:pt x="10156" y="6187"/>
                        </a:lnTo>
                        <a:lnTo>
                          <a:pt x="10229" y="5676"/>
                        </a:lnTo>
                        <a:lnTo>
                          <a:pt x="10253" y="5408"/>
                        </a:lnTo>
                        <a:lnTo>
                          <a:pt x="10278" y="5140"/>
                        </a:lnTo>
                        <a:lnTo>
                          <a:pt x="10278" y="5140"/>
                        </a:lnTo>
                        <a:lnTo>
                          <a:pt x="10229" y="4604"/>
                        </a:lnTo>
                        <a:lnTo>
                          <a:pt x="10156" y="4093"/>
                        </a:lnTo>
                        <a:lnTo>
                          <a:pt x="10034" y="3605"/>
                        </a:lnTo>
                        <a:lnTo>
                          <a:pt x="9864" y="3143"/>
                        </a:lnTo>
                        <a:lnTo>
                          <a:pt x="9645" y="2680"/>
                        </a:lnTo>
                        <a:lnTo>
                          <a:pt x="9401" y="2266"/>
                        </a:lnTo>
                        <a:lnTo>
                          <a:pt x="9084" y="1876"/>
                        </a:lnTo>
                        <a:lnTo>
                          <a:pt x="8768" y="1511"/>
                        </a:lnTo>
                        <a:lnTo>
                          <a:pt x="8402" y="1170"/>
                        </a:lnTo>
                        <a:lnTo>
                          <a:pt x="8013" y="878"/>
                        </a:lnTo>
                        <a:lnTo>
                          <a:pt x="7574" y="634"/>
                        </a:lnTo>
                        <a:lnTo>
                          <a:pt x="7136" y="415"/>
                        </a:lnTo>
                        <a:lnTo>
                          <a:pt x="6673" y="244"/>
                        </a:lnTo>
                        <a:lnTo>
                          <a:pt x="6162" y="98"/>
                        </a:lnTo>
                        <a:lnTo>
                          <a:pt x="5675" y="25"/>
                        </a:lnTo>
                        <a:lnTo>
                          <a:pt x="5139" y="1"/>
                        </a:lnTo>
                        <a:lnTo>
                          <a:pt x="5139" y="1"/>
                        </a:lnTo>
                        <a:lnTo>
                          <a:pt x="4603" y="25"/>
                        </a:lnTo>
                        <a:lnTo>
                          <a:pt x="4116" y="98"/>
                        </a:lnTo>
                        <a:lnTo>
                          <a:pt x="3605" y="244"/>
                        </a:lnTo>
                        <a:lnTo>
                          <a:pt x="3142" y="415"/>
                        </a:lnTo>
                        <a:lnTo>
                          <a:pt x="2703" y="634"/>
                        </a:lnTo>
                        <a:lnTo>
                          <a:pt x="2265" y="878"/>
                        </a:lnTo>
                        <a:lnTo>
                          <a:pt x="1875" y="1170"/>
                        </a:lnTo>
                        <a:lnTo>
                          <a:pt x="1510" y="1511"/>
                        </a:lnTo>
                        <a:lnTo>
                          <a:pt x="1193" y="1876"/>
                        </a:lnTo>
                        <a:lnTo>
                          <a:pt x="877" y="2266"/>
                        </a:lnTo>
                        <a:lnTo>
                          <a:pt x="633" y="2680"/>
                        </a:lnTo>
                        <a:lnTo>
                          <a:pt x="414" y="3143"/>
                        </a:lnTo>
                        <a:lnTo>
                          <a:pt x="244" y="3605"/>
                        </a:lnTo>
                        <a:lnTo>
                          <a:pt x="122" y="4093"/>
                        </a:lnTo>
                        <a:lnTo>
                          <a:pt x="49" y="4604"/>
                        </a:lnTo>
                        <a:lnTo>
                          <a:pt x="0" y="5140"/>
                        </a:lnTo>
                        <a:lnTo>
                          <a:pt x="0" y="5140"/>
                        </a:lnTo>
                        <a:lnTo>
                          <a:pt x="24" y="5408"/>
                        </a:lnTo>
                        <a:lnTo>
                          <a:pt x="49" y="5676"/>
                        </a:lnTo>
                        <a:lnTo>
                          <a:pt x="122" y="6187"/>
                        </a:lnTo>
                        <a:lnTo>
                          <a:pt x="244" y="6674"/>
                        </a:lnTo>
                        <a:lnTo>
                          <a:pt x="414" y="7113"/>
                        </a:lnTo>
                        <a:lnTo>
                          <a:pt x="633" y="7551"/>
                        </a:lnTo>
                        <a:lnTo>
                          <a:pt x="852" y="7941"/>
                        </a:lnTo>
                        <a:lnTo>
                          <a:pt x="1096" y="8330"/>
                        </a:lnTo>
                        <a:lnTo>
                          <a:pt x="1364" y="8720"/>
                        </a:lnTo>
                        <a:lnTo>
                          <a:pt x="1900" y="9499"/>
                        </a:lnTo>
                        <a:lnTo>
                          <a:pt x="2143" y="9913"/>
                        </a:lnTo>
                        <a:lnTo>
                          <a:pt x="2387" y="10327"/>
                        </a:lnTo>
                        <a:lnTo>
                          <a:pt x="2606" y="10766"/>
                        </a:lnTo>
                        <a:lnTo>
                          <a:pt x="2801" y="11253"/>
                        </a:lnTo>
                        <a:lnTo>
                          <a:pt x="2971" y="11764"/>
                        </a:lnTo>
                        <a:lnTo>
                          <a:pt x="3093" y="1230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69" name="Shape 169"/>
                  <p:cNvSpPr/>
                  <p:nvPr/>
                </p:nvSpPr>
                <p:spPr>
                  <a:xfrm>
                    <a:off x="68738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1"/>
                        </a:moveTo>
                        <a:lnTo>
                          <a:pt x="1413" y="1"/>
                        </a:lnTo>
                        <a:lnTo>
                          <a:pt x="829" y="2850"/>
                        </a:lnTo>
                        <a:lnTo>
                          <a:pt x="1" y="667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70" name="Shape 170"/>
                  <p:cNvSpPr/>
                  <p:nvPr/>
                </p:nvSpPr>
                <p:spPr>
                  <a:xfrm>
                    <a:off x="6801975" y="2453200"/>
                    <a:ext cx="90150" cy="1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606" h="780" fill="none" extrusionOk="0">
                        <a:moveTo>
                          <a:pt x="1" y="73"/>
                        </a:moveTo>
                        <a:lnTo>
                          <a:pt x="829" y="780"/>
                        </a:lnTo>
                        <a:lnTo>
                          <a:pt x="1657" y="73"/>
                        </a:lnTo>
                        <a:lnTo>
                          <a:pt x="1657" y="73"/>
                        </a:lnTo>
                        <a:lnTo>
                          <a:pt x="1730" y="25"/>
                        </a:lnTo>
                        <a:lnTo>
                          <a:pt x="1803" y="0"/>
                        </a:lnTo>
                        <a:lnTo>
                          <a:pt x="1876" y="25"/>
                        </a:lnTo>
                        <a:lnTo>
                          <a:pt x="1949" y="73"/>
                        </a:lnTo>
                        <a:lnTo>
                          <a:pt x="2777" y="780"/>
                        </a:lnTo>
                        <a:lnTo>
                          <a:pt x="3605" y="7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171" name="Shape 171"/>
                  <p:cNvSpPr/>
                  <p:nvPr/>
                </p:nvSpPr>
                <p:spPr>
                  <a:xfrm>
                    <a:off x="6795900" y="2628550"/>
                    <a:ext cx="10230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" fill="none" extrusionOk="0">
                        <a:moveTo>
                          <a:pt x="0" y="1"/>
                        </a:moveTo>
                        <a:lnTo>
                          <a:pt x="409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9FC5E8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</p:grpSp>
        <p:grpSp>
          <p:nvGrpSpPr>
            <p:cNvPr id="172" name="Shape 172"/>
            <p:cNvGrpSpPr/>
            <p:nvPr/>
          </p:nvGrpSpPr>
          <p:grpSpPr>
            <a:xfrm>
              <a:off x="8252286" y="186861"/>
              <a:ext cx="342882" cy="418128"/>
              <a:chOff x="596350" y="929175"/>
              <a:chExt cx="407950" cy="497475"/>
            </a:xfrm>
          </p:grpSpPr>
          <p:sp>
            <p:nvSpPr>
              <p:cNvPr id="173" name="Shape 173"/>
              <p:cNvSpPr/>
              <p:nvPr/>
            </p:nvSpPr>
            <p:spPr>
              <a:xfrm>
                <a:off x="596350" y="953550"/>
                <a:ext cx="387250" cy="473100"/>
              </a:xfrm>
              <a:custGeom>
                <a:avLst/>
                <a:gdLst/>
                <a:ahLst/>
                <a:cxnLst/>
                <a:rect l="0" t="0" r="0" b="0"/>
                <a:pathLst>
                  <a:path w="15490" h="18924" fill="none" extrusionOk="0">
                    <a:moveTo>
                      <a:pt x="15490" y="17828"/>
                    </a:moveTo>
                    <a:lnTo>
                      <a:pt x="15490" y="17828"/>
                    </a:lnTo>
                    <a:lnTo>
                      <a:pt x="15466" y="17998"/>
                    </a:lnTo>
                    <a:lnTo>
                      <a:pt x="15417" y="18169"/>
                    </a:lnTo>
                    <a:lnTo>
                      <a:pt x="15319" y="18364"/>
                    </a:lnTo>
                    <a:lnTo>
                      <a:pt x="15198" y="18534"/>
                    </a:lnTo>
                    <a:lnTo>
                      <a:pt x="15052" y="18680"/>
                    </a:lnTo>
                    <a:lnTo>
                      <a:pt x="14881" y="18802"/>
                    </a:lnTo>
                    <a:lnTo>
                      <a:pt x="14735" y="18900"/>
                    </a:lnTo>
                    <a:lnTo>
                      <a:pt x="14564" y="18924"/>
                    </a:lnTo>
                    <a:lnTo>
                      <a:pt x="1023" y="18924"/>
                    </a:lnTo>
                    <a:lnTo>
                      <a:pt x="1023" y="18924"/>
                    </a:lnTo>
                    <a:lnTo>
                      <a:pt x="853" y="18900"/>
                    </a:lnTo>
                    <a:lnTo>
                      <a:pt x="682" y="18802"/>
                    </a:lnTo>
                    <a:lnTo>
                      <a:pt x="512" y="18680"/>
                    </a:lnTo>
                    <a:lnTo>
                      <a:pt x="341" y="18534"/>
                    </a:lnTo>
                    <a:lnTo>
                      <a:pt x="219" y="18364"/>
                    </a:lnTo>
                    <a:lnTo>
                      <a:pt x="98" y="18169"/>
                    </a:lnTo>
                    <a:lnTo>
                      <a:pt x="25" y="17998"/>
                    </a:lnTo>
                    <a:lnTo>
                      <a:pt x="0" y="17828"/>
                    </a:lnTo>
                    <a:lnTo>
                      <a:pt x="0" y="877"/>
                    </a:lnTo>
                    <a:lnTo>
                      <a:pt x="0" y="877"/>
                    </a:lnTo>
                    <a:lnTo>
                      <a:pt x="25" y="706"/>
                    </a:lnTo>
                    <a:lnTo>
                      <a:pt x="98" y="560"/>
                    </a:lnTo>
                    <a:lnTo>
                      <a:pt x="195" y="414"/>
                    </a:lnTo>
                    <a:lnTo>
                      <a:pt x="341" y="268"/>
                    </a:lnTo>
                    <a:lnTo>
                      <a:pt x="487" y="171"/>
                    </a:lnTo>
                    <a:lnTo>
                      <a:pt x="658" y="73"/>
                    </a:lnTo>
                    <a:lnTo>
                      <a:pt x="828" y="24"/>
                    </a:lnTo>
                    <a:lnTo>
                      <a:pt x="974" y="0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4" name="Shape 174"/>
              <p:cNvSpPr/>
              <p:nvPr/>
            </p:nvSpPr>
            <p:spPr>
              <a:xfrm>
                <a:off x="626775" y="929175"/>
                <a:ext cx="377525" cy="462775"/>
              </a:xfrm>
              <a:custGeom>
                <a:avLst/>
                <a:gdLst/>
                <a:ahLst/>
                <a:cxnLst/>
                <a:rect l="0" t="0" r="0" b="0"/>
                <a:pathLst>
                  <a:path w="15101" h="18511" fill="none" extrusionOk="0">
                    <a:moveTo>
                      <a:pt x="15101" y="3362"/>
                    </a:moveTo>
                    <a:lnTo>
                      <a:pt x="15101" y="17731"/>
                    </a:lnTo>
                    <a:lnTo>
                      <a:pt x="15101" y="17731"/>
                    </a:lnTo>
                    <a:lnTo>
                      <a:pt x="15077" y="17877"/>
                    </a:lnTo>
                    <a:lnTo>
                      <a:pt x="15028" y="18024"/>
                    </a:lnTo>
                    <a:lnTo>
                      <a:pt x="14979" y="18145"/>
                    </a:lnTo>
                    <a:lnTo>
                      <a:pt x="14882" y="18267"/>
                    </a:lnTo>
                    <a:lnTo>
                      <a:pt x="14760" y="18365"/>
                    </a:lnTo>
                    <a:lnTo>
                      <a:pt x="14614" y="18438"/>
                    </a:lnTo>
                    <a:lnTo>
                      <a:pt x="14468" y="18486"/>
                    </a:lnTo>
                    <a:lnTo>
                      <a:pt x="14322" y="18511"/>
                    </a:lnTo>
                    <a:lnTo>
                      <a:pt x="780" y="18511"/>
                    </a:lnTo>
                    <a:lnTo>
                      <a:pt x="780" y="18511"/>
                    </a:lnTo>
                    <a:lnTo>
                      <a:pt x="634" y="18486"/>
                    </a:lnTo>
                    <a:lnTo>
                      <a:pt x="488" y="18438"/>
                    </a:lnTo>
                    <a:lnTo>
                      <a:pt x="342" y="18365"/>
                    </a:lnTo>
                    <a:lnTo>
                      <a:pt x="220" y="18267"/>
                    </a:lnTo>
                    <a:lnTo>
                      <a:pt x="123" y="18145"/>
                    </a:lnTo>
                    <a:lnTo>
                      <a:pt x="74" y="18024"/>
                    </a:lnTo>
                    <a:lnTo>
                      <a:pt x="25" y="17877"/>
                    </a:lnTo>
                    <a:lnTo>
                      <a:pt x="1" y="17731"/>
                    </a:lnTo>
                    <a:lnTo>
                      <a:pt x="1" y="780"/>
                    </a:lnTo>
                    <a:lnTo>
                      <a:pt x="1" y="780"/>
                    </a:lnTo>
                    <a:lnTo>
                      <a:pt x="25" y="610"/>
                    </a:lnTo>
                    <a:lnTo>
                      <a:pt x="74" y="464"/>
                    </a:lnTo>
                    <a:lnTo>
                      <a:pt x="123" y="342"/>
                    </a:lnTo>
                    <a:lnTo>
                      <a:pt x="220" y="220"/>
                    </a:lnTo>
                    <a:lnTo>
                      <a:pt x="342" y="123"/>
                    </a:lnTo>
                    <a:lnTo>
                      <a:pt x="488" y="50"/>
                    </a:lnTo>
                    <a:lnTo>
                      <a:pt x="634" y="1"/>
                    </a:lnTo>
                    <a:lnTo>
                      <a:pt x="780" y="1"/>
                    </a:lnTo>
                    <a:lnTo>
                      <a:pt x="11740" y="1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5" name="Shape 175"/>
              <p:cNvSpPr/>
              <p:nvPr/>
            </p:nvSpPr>
            <p:spPr>
              <a:xfrm>
                <a:off x="688900" y="1256150"/>
                <a:ext cx="133975" cy="25"/>
              </a:xfrm>
              <a:custGeom>
                <a:avLst/>
                <a:gdLst/>
                <a:ahLst/>
                <a:cxnLst/>
                <a:rect l="0" t="0" r="0" b="0"/>
                <a:pathLst>
                  <a:path w="5359" h="1" fill="none" extrusionOk="0">
                    <a:moveTo>
                      <a:pt x="5358" y="0"/>
                    </a:moveTo>
                    <a:lnTo>
                      <a:pt x="0" y="0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688900" y="1201350"/>
                <a:ext cx="255750" cy="25"/>
              </a:xfrm>
              <a:custGeom>
                <a:avLst/>
                <a:gdLst/>
                <a:ahLst/>
                <a:cxnLst/>
                <a:rect l="0" t="0" r="0" b="0"/>
                <a:pathLst>
                  <a:path w="10230" h="1" fill="none" extrusionOk="0">
                    <a:moveTo>
                      <a:pt x="10229" y="1"/>
                    </a:moveTo>
                    <a:lnTo>
                      <a:pt x="0" y="1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688900" y="1145950"/>
                <a:ext cx="255750" cy="25"/>
              </a:xfrm>
              <a:custGeom>
                <a:avLst/>
                <a:gdLst/>
                <a:ahLst/>
                <a:cxnLst/>
                <a:rect l="0" t="0" r="0" b="0"/>
                <a:pathLst>
                  <a:path w="10230" h="1" fill="none" extrusionOk="0">
                    <a:moveTo>
                      <a:pt x="10229" y="0"/>
                    </a:moveTo>
                    <a:lnTo>
                      <a:pt x="0" y="0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8" name="Shape 178"/>
              <p:cNvSpPr/>
              <p:nvPr/>
            </p:nvSpPr>
            <p:spPr>
              <a:xfrm>
                <a:off x="688900" y="1090525"/>
                <a:ext cx="255750" cy="25"/>
              </a:xfrm>
              <a:custGeom>
                <a:avLst/>
                <a:gdLst/>
                <a:ahLst/>
                <a:cxnLst/>
                <a:rect l="0" t="0" r="0" b="0"/>
                <a:pathLst>
                  <a:path w="10230" h="1" fill="none" extrusionOk="0">
                    <a:moveTo>
                      <a:pt x="10229" y="1"/>
                    </a:moveTo>
                    <a:lnTo>
                      <a:pt x="0" y="1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79" name="Shape 179"/>
              <p:cNvSpPr/>
              <p:nvPr/>
            </p:nvSpPr>
            <p:spPr>
              <a:xfrm>
                <a:off x="920250" y="929175"/>
                <a:ext cx="84050" cy="84050"/>
              </a:xfrm>
              <a:custGeom>
                <a:avLst/>
                <a:gdLst/>
                <a:ahLst/>
                <a:cxnLst/>
                <a:rect l="0" t="0" r="0" b="0"/>
                <a:pathLst>
                  <a:path w="3362" h="3362" fill="none" extrusionOk="0">
                    <a:moveTo>
                      <a:pt x="1" y="2582"/>
                    </a:moveTo>
                    <a:lnTo>
                      <a:pt x="1" y="1"/>
                    </a:lnTo>
                    <a:lnTo>
                      <a:pt x="3362" y="3362"/>
                    </a:lnTo>
                    <a:lnTo>
                      <a:pt x="780" y="3362"/>
                    </a:lnTo>
                    <a:lnTo>
                      <a:pt x="780" y="3362"/>
                    </a:lnTo>
                    <a:lnTo>
                      <a:pt x="610" y="3337"/>
                    </a:lnTo>
                    <a:lnTo>
                      <a:pt x="464" y="3289"/>
                    </a:lnTo>
                    <a:lnTo>
                      <a:pt x="342" y="3216"/>
                    </a:lnTo>
                    <a:lnTo>
                      <a:pt x="220" y="3118"/>
                    </a:lnTo>
                    <a:lnTo>
                      <a:pt x="123" y="3021"/>
                    </a:lnTo>
                    <a:lnTo>
                      <a:pt x="50" y="2875"/>
                    </a:lnTo>
                    <a:lnTo>
                      <a:pt x="1" y="2729"/>
                    </a:lnTo>
                    <a:lnTo>
                      <a:pt x="1" y="2582"/>
                    </a:lnTo>
                    <a:lnTo>
                      <a:pt x="1" y="2582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sp>
          <p:nvSpPr>
            <p:cNvPr id="180" name="Shape 180"/>
            <p:cNvSpPr/>
            <p:nvPr/>
          </p:nvSpPr>
          <p:spPr>
            <a:xfrm>
              <a:off x="9152752" y="221406"/>
              <a:ext cx="351077" cy="349039"/>
            </a:xfrm>
            <a:custGeom>
              <a:avLst/>
              <a:gdLst/>
              <a:ahLst/>
              <a:cxnLst/>
              <a:rect l="0" t="0" r="0" b="0"/>
              <a:pathLst>
                <a:path w="16708" h="16611" fill="none" extrusionOk="0">
                  <a:moveTo>
                    <a:pt x="414" y="8842"/>
                  </a:moveTo>
                  <a:lnTo>
                    <a:pt x="8403" y="1048"/>
                  </a:lnTo>
                  <a:lnTo>
                    <a:pt x="8403" y="1048"/>
                  </a:lnTo>
                  <a:lnTo>
                    <a:pt x="8500" y="951"/>
                  </a:lnTo>
                  <a:lnTo>
                    <a:pt x="8597" y="829"/>
                  </a:lnTo>
                  <a:lnTo>
                    <a:pt x="8865" y="658"/>
                  </a:lnTo>
                  <a:lnTo>
                    <a:pt x="9158" y="488"/>
                  </a:lnTo>
                  <a:lnTo>
                    <a:pt x="9450" y="317"/>
                  </a:lnTo>
                  <a:lnTo>
                    <a:pt x="9450" y="317"/>
                  </a:lnTo>
                  <a:lnTo>
                    <a:pt x="9839" y="171"/>
                  </a:lnTo>
                  <a:lnTo>
                    <a:pt x="10180" y="74"/>
                  </a:lnTo>
                  <a:lnTo>
                    <a:pt x="10497" y="25"/>
                  </a:lnTo>
                  <a:lnTo>
                    <a:pt x="10814" y="1"/>
                  </a:lnTo>
                  <a:lnTo>
                    <a:pt x="15344" y="1"/>
                  </a:lnTo>
                  <a:lnTo>
                    <a:pt x="15344" y="1"/>
                  </a:lnTo>
                  <a:lnTo>
                    <a:pt x="15465" y="1"/>
                  </a:lnTo>
                  <a:lnTo>
                    <a:pt x="15587" y="49"/>
                  </a:lnTo>
                  <a:lnTo>
                    <a:pt x="15855" y="122"/>
                  </a:lnTo>
                  <a:lnTo>
                    <a:pt x="16099" y="269"/>
                  </a:lnTo>
                  <a:lnTo>
                    <a:pt x="16294" y="415"/>
                  </a:lnTo>
                  <a:lnTo>
                    <a:pt x="16294" y="415"/>
                  </a:lnTo>
                  <a:lnTo>
                    <a:pt x="16391" y="537"/>
                  </a:lnTo>
                  <a:lnTo>
                    <a:pt x="16488" y="658"/>
                  </a:lnTo>
                  <a:lnTo>
                    <a:pt x="16561" y="780"/>
                  </a:lnTo>
                  <a:lnTo>
                    <a:pt x="16610" y="902"/>
                  </a:lnTo>
                  <a:lnTo>
                    <a:pt x="16659" y="1048"/>
                  </a:lnTo>
                  <a:lnTo>
                    <a:pt x="16683" y="1170"/>
                  </a:lnTo>
                  <a:lnTo>
                    <a:pt x="16708" y="1486"/>
                  </a:lnTo>
                  <a:lnTo>
                    <a:pt x="16708" y="5992"/>
                  </a:lnTo>
                  <a:lnTo>
                    <a:pt x="16708" y="5992"/>
                  </a:lnTo>
                  <a:lnTo>
                    <a:pt x="16683" y="6309"/>
                  </a:lnTo>
                  <a:lnTo>
                    <a:pt x="16635" y="6625"/>
                  </a:lnTo>
                  <a:lnTo>
                    <a:pt x="16537" y="6942"/>
                  </a:lnTo>
                  <a:lnTo>
                    <a:pt x="16391" y="7258"/>
                  </a:lnTo>
                  <a:lnTo>
                    <a:pt x="16391" y="7258"/>
                  </a:lnTo>
                  <a:lnTo>
                    <a:pt x="16342" y="7453"/>
                  </a:lnTo>
                  <a:lnTo>
                    <a:pt x="16294" y="7624"/>
                  </a:lnTo>
                  <a:lnTo>
                    <a:pt x="16196" y="7770"/>
                  </a:lnTo>
                  <a:lnTo>
                    <a:pt x="16123" y="7916"/>
                  </a:lnTo>
                  <a:lnTo>
                    <a:pt x="15928" y="8160"/>
                  </a:lnTo>
                  <a:lnTo>
                    <a:pt x="15758" y="8403"/>
                  </a:lnTo>
                  <a:lnTo>
                    <a:pt x="7891" y="16197"/>
                  </a:lnTo>
                  <a:lnTo>
                    <a:pt x="7891" y="16197"/>
                  </a:lnTo>
                  <a:lnTo>
                    <a:pt x="7794" y="16294"/>
                  </a:lnTo>
                  <a:lnTo>
                    <a:pt x="7696" y="16392"/>
                  </a:lnTo>
                  <a:lnTo>
                    <a:pt x="7574" y="16465"/>
                  </a:lnTo>
                  <a:lnTo>
                    <a:pt x="7453" y="16513"/>
                  </a:lnTo>
                  <a:lnTo>
                    <a:pt x="7185" y="16586"/>
                  </a:lnTo>
                  <a:lnTo>
                    <a:pt x="6941" y="16611"/>
                  </a:lnTo>
                  <a:lnTo>
                    <a:pt x="6941" y="16611"/>
                  </a:lnTo>
                  <a:lnTo>
                    <a:pt x="6649" y="16586"/>
                  </a:lnTo>
                  <a:lnTo>
                    <a:pt x="6503" y="16562"/>
                  </a:lnTo>
                  <a:lnTo>
                    <a:pt x="6381" y="16513"/>
                  </a:lnTo>
                  <a:lnTo>
                    <a:pt x="6235" y="16465"/>
                  </a:lnTo>
                  <a:lnTo>
                    <a:pt x="6113" y="16392"/>
                  </a:lnTo>
                  <a:lnTo>
                    <a:pt x="5991" y="16294"/>
                  </a:lnTo>
                  <a:lnTo>
                    <a:pt x="5894" y="16197"/>
                  </a:lnTo>
                  <a:lnTo>
                    <a:pt x="414" y="10839"/>
                  </a:lnTo>
                  <a:lnTo>
                    <a:pt x="414" y="10839"/>
                  </a:lnTo>
                  <a:lnTo>
                    <a:pt x="268" y="10595"/>
                  </a:lnTo>
                  <a:lnTo>
                    <a:pt x="122" y="10352"/>
                  </a:lnTo>
                  <a:lnTo>
                    <a:pt x="24" y="10108"/>
                  </a:lnTo>
                  <a:lnTo>
                    <a:pt x="0" y="10011"/>
                  </a:lnTo>
                  <a:lnTo>
                    <a:pt x="0" y="9889"/>
                  </a:lnTo>
                  <a:lnTo>
                    <a:pt x="0" y="9889"/>
                  </a:lnTo>
                  <a:lnTo>
                    <a:pt x="0" y="9718"/>
                  </a:lnTo>
                  <a:lnTo>
                    <a:pt x="24" y="9597"/>
                  </a:lnTo>
                  <a:lnTo>
                    <a:pt x="122" y="9329"/>
                  </a:lnTo>
                  <a:lnTo>
                    <a:pt x="268" y="9061"/>
                  </a:lnTo>
                  <a:lnTo>
                    <a:pt x="414" y="8842"/>
                  </a:lnTo>
                  <a:lnTo>
                    <a:pt x="414" y="8842"/>
                  </a:lnTo>
                  <a:close/>
                  <a:moveTo>
                    <a:pt x="12519" y="4190"/>
                  </a:moveTo>
                  <a:lnTo>
                    <a:pt x="12519" y="4190"/>
                  </a:lnTo>
                  <a:lnTo>
                    <a:pt x="12689" y="4336"/>
                  </a:lnTo>
                  <a:lnTo>
                    <a:pt x="12859" y="4433"/>
                  </a:lnTo>
                  <a:lnTo>
                    <a:pt x="13030" y="4482"/>
                  </a:lnTo>
                  <a:lnTo>
                    <a:pt x="13249" y="4482"/>
                  </a:lnTo>
                  <a:lnTo>
                    <a:pt x="13249" y="4482"/>
                  </a:lnTo>
                  <a:lnTo>
                    <a:pt x="13444" y="4482"/>
                  </a:lnTo>
                  <a:lnTo>
                    <a:pt x="13615" y="4433"/>
                  </a:lnTo>
                  <a:lnTo>
                    <a:pt x="13761" y="4336"/>
                  </a:lnTo>
                  <a:lnTo>
                    <a:pt x="13882" y="4190"/>
                  </a:lnTo>
                  <a:lnTo>
                    <a:pt x="13882" y="4190"/>
                  </a:lnTo>
                  <a:lnTo>
                    <a:pt x="14029" y="4044"/>
                  </a:lnTo>
                  <a:lnTo>
                    <a:pt x="14102" y="3873"/>
                  </a:lnTo>
                  <a:lnTo>
                    <a:pt x="14150" y="3727"/>
                  </a:lnTo>
                  <a:lnTo>
                    <a:pt x="14175" y="3557"/>
                  </a:lnTo>
                  <a:lnTo>
                    <a:pt x="14175" y="3557"/>
                  </a:lnTo>
                  <a:lnTo>
                    <a:pt x="14150" y="3362"/>
                  </a:lnTo>
                  <a:lnTo>
                    <a:pt x="14102" y="3167"/>
                  </a:lnTo>
                  <a:lnTo>
                    <a:pt x="14029" y="2996"/>
                  </a:lnTo>
                  <a:lnTo>
                    <a:pt x="13882" y="2850"/>
                  </a:lnTo>
                  <a:lnTo>
                    <a:pt x="13882" y="2850"/>
                  </a:lnTo>
                  <a:lnTo>
                    <a:pt x="13761" y="2728"/>
                  </a:lnTo>
                  <a:lnTo>
                    <a:pt x="13615" y="2655"/>
                  </a:lnTo>
                  <a:lnTo>
                    <a:pt x="13444" y="2582"/>
                  </a:lnTo>
                  <a:lnTo>
                    <a:pt x="13249" y="2558"/>
                  </a:lnTo>
                  <a:lnTo>
                    <a:pt x="13249" y="2558"/>
                  </a:lnTo>
                  <a:lnTo>
                    <a:pt x="13030" y="2582"/>
                  </a:lnTo>
                  <a:lnTo>
                    <a:pt x="12859" y="2655"/>
                  </a:lnTo>
                  <a:lnTo>
                    <a:pt x="12689" y="2728"/>
                  </a:lnTo>
                  <a:lnTo>
                    <a:pt x="12519" y="2850"/>
                  </a:lnTo>
                  <a:lnTo>
                    <a:pt x="12519" y="2850"/>
                  </a:lnTo>
                  <a:lnTo>
                    <a:pt x="12445" y="2996"/>
                  </a:lnTo>
                  <a:lnTo>
                    <a:pt x="12372" y="3167"/>
                  </a:lnTo>
                  <a:lnTo>
                    <a:pt x="12324" y="3362"/>
                  </a:lnTo>
                  <a:lnTo>
                    <a:pt x="12324" y="3557"/>
                  </a:lnTo>
                  <a:lnTo>
                    <a:pt x="12324" y="3557"/>
                  </a:lnTo>
                  <a:lnTo>
                    <a:pt x="12324" y="3727"/>
                  </a:lnTo>
                  <a:lnTo>
                    <a:pt x="12372" y="3873"/>
                  </a:lnTo>
                  <a:lnTo>
                    <a:pt x="12445" y="4044"/>
                  </a:lnTo>
                  <a:lnTo>
                    <a:pt x="12519" y="4190"/>
                  </a:lnTo>
                  <a:lnTo>
                    <a:pt x="12519" y="4190"/>
                  </a:lnTo>
                  <a:close/>
                </a:path>
              </a:pathLst>
            </a:custGeom>
            <a:noFill/>
            <a:ln w="12175" cap="rnd" cmpd="sng">
              <a:solidFill>
                <a:srgbClr val="9FC5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grpSp>
          <p:nvGrpSpPr>
            <p:cNvPr id="181" name="Shape 181"/>
            <p:cNvGrpSpPr/>
            <p:nvPr/>
          </p:nvGrpSpPr>
          <p:grpSpPr>
            <a:xfrm>
              <a:off x="8724745" y="870775"/>
              <a:ext cx="391001" cy="264085"/>
              <a:chOff x="564675" y="1700625"/>
              <a:chExt cx="465200" cy="314200"/>
            </a:xfrm>
          </p:grpSpPr>
          <p:sp>
            <p:nvSpPr>
              <p:cNvPr id="182" name="Shape 182"/>
              <p:cNvSpPr/>
              <p:nvPr/>
            </p:nvSpPr>
            <p:spPr>
              <a:xfrm>
                <a:off x="564675" y="1700625"/>
                <a:ext cx="465200" cy="29250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170" fill="none" extrusionOk="0">
                    <a:moveTo>
                      <a:pt x="18608" y="1170"/>
                    </a:moveTo>
                    <a:lnTo>
                      <a:pt x="18608" y="488"/>
                    </a:lnTo>
                    <a:lnTo>
                      <a:pt x="18608" y="488"/>
                    </a:lnTo>
                    <a:lnTo>
                      <a:pt x="18608" y="390"/>
                    </a:lnTo>
                    <a:lnTo>
                      <a:pt x="18559" y="293"/>
                    </a:lnTo>
                    <a:lnTo>
                      <a:pt x="18535" y="220"/>
                    </a:lnTo>
                    <a:lnTo>
                      <a:pt x="18462" y="147"/>
                    </a:lnTo>
                    <a:lnTo>
                      <a:pt x="18389" y="74"/>
                    </a:lnTo>
                    <a:lnTo>
                      <a:pt x="18316" y="49"/>
                    </a:lnTo>
                    <a:lnTo>
                      <a:pt x="18218" y="1"/>
                    </a:lnTo>
                    <a:lnTo>
                      <a:pt x="18121" y="1"/>
                    </a:lnTo>
                    <a:lnTo>
                      <a:pt x="488" y="1"/>
                    </a:lnTo>
                    <a:lnTo>
                      <a:pt x="488" y="1"/>
                    </a:lnTo>
                    <a:lnTo>
                      <a:pt x="390" y="1"/>
                    </a:lnTo>
                    <a:lnTo>
                      <a:pt x="293" y="49"/>
                    </a:lnTo>
                    <a:lnTo>
                      <a:pt x="220" y="74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1" y="390"/>
                    </a:lnTo>
                    <a:lnTo>
                      <a:pt x="1" y="488"/>
                    </a:lnTo>
                    <a:lnTo>
                      <a:pt x="1" y="1170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83" name="Shape 183"/>
              <p:cNvSpPr/>
              <p:nvPr/>
            </p:nvSpPr>
            <p:spPr>
              <a:xfrm>
                <a:off x="564675" y="1732300"/>
                <a:ext cx="465200" cy="272175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0887" fill="none" extrusionOk="0">
                    <a:moveTo>
                      <a:pt x="13493" y="7209"/>
                    </a:moveTo>
                    <a:lnTo>
                      <a:pt x="18608" y="10887"/>
                    </a:lnTo>
                    <a:lnTo>
                      <a:pt x="18608" y="10887"/>
                    </a:lnTo>
                    <a:lnTo>
                      <a:pt x="18608" y="10814"/>
                    </a:lnTo>
                    <a:lnTo>
                      <a:pt x="18608" y="0"/>
                    </a:lnTo>
                    <a:lnTo>
                      <a:pt x="9450" y="6625"/>
                    </a:lnTo>
                    <a:lnTo>
                      <a:pt x="9450" y="6625"/>
                    </a:lnTo>
                    <a:lnTo>
                      <a:pt x="9377" y="6673"/>
                    </a:lnTo>
                    <a:lnTo>
                      <a:pt x="9304" y="6673"/>
                    </a:lnTo>
                    <a:lnTo>
                      <a:pt x="9304" y="6673"/>
                    </a:lnTo>
                    <a:lnTo>
                      <a:pt x="9231" y="6673"/>
                    </a:lnTo>
                    <a:lnTo>
                      <a:pt x="9158" y="6625"/>
                    </a:lnTo>
                    <a:lnTo>
                      <a:pt x="1" y="0"/>
                    </a:lnTo>
                    <a:lnTo>
                      <a:pt x="1" y="10814"/>
                    </a:lnTo>
                    <a:lnTo>
                      <a:pt x="1" y="10814"/>
                    </a:lnTo>
                    <a:lnTo>
                      <a:pt x="1" y="10887"/>
                    </a:lnTo>
                    <a:lnTo>
                      <a:pt x="5115" y="7209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84" name="Shape 184"/>
              <p:cNvSpPr/>
              <p:nvPr/>
            </p:nvSpPr>
            <p:spPr>
              <a:xfrm>
                <a:off x="572600" y="2014200"/>
                <a:ext cx="449375" cy="625"/>
              </a:xfrm>
              <a:custGeom>
                <a:avLst/>
                <a:gdLst/>
                <a:ahLst/>
                <a:cxnLst/>
                <a:rect l="0" t="0" r="0" b="0"/>
                <a:pathLst>
                  <a:path w="17975" h="25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98" y="25"/>
                    </a:lnTo>
                    <a:lnTo>
                      <a:pt x="171" y="25"/>
                    </a:lnTo>
                    <a:lnTo>
                      <a:pt x="17804" y="25"/>
                    </a:lnTo>
                    <a:lnTo>
                      <a:pt x="17804" y="25"/>
                    </a:lnTo>
                    <a:lnTo>
                      <a:pt x="17877" y="25"/>
                    </a:lnTo>
                    <a:lnTo>
                      <a:pt x="17974" y="0"/>
                    </a:lnTo>
                  </a:path>
                </a:pathLst>
              </a:custGeom>
              <a:noFill/>
              <a:ln w="12175" cap="rnd" cmpd="sng">
                <a:solidFill>
                  <a:srgbClr val="9FC5E8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sp>
          <p:nvSpPr>
            <p:cNvPr id="185" name="Shape 185"/>
            <p:cNvSpPr/>
            <p:nvPr/>
          </p:nvSpPr>
          <p:spPr>
            <a:xfrm>
              <a:off x="9124315" y="1471215"/>
              <a:ext cx="340844" cy="340865"/>
            </a:xfrm>
            <a:custGeom>
              <a:avLst/>
              <a:gdLst/>
              <a:ahLst/>
              <a:cxnLst/>
              <a:rect l="0" t="0" r="0" b="0"/>
              <a:pathLst>
                <a:path w="16221" h="16222" fill="none" extrusionOk="0">
                  <a:moveTo>
                    <a:pt x="0" y="8111"/>
                  </a:moveTo>
                  <a:lnTo>
                    <a:pt x="0" y="8111"/>
                  </a:lnTo>
                  <a:lnTo>
                    <a:pt x="0" y="7697"/>
                  </a:lnTo>
                  <a:lnTo>
                    <a:pt x="49" y="7283"/>
                  </a:lnTo>
                  <a:lnTo>
                    <a:pt x="98" y="6869"/>
                  </a:lnTo>
                  <a:lnTo>
                    <a:pt x="171" y="6479"/>
                  </a:lnTo>
                  <a:lnTo>
                    <a:pt x="244" y="6090"/>
                  </a:lnTo>
                  <a:lnTo>
                    <a:pt x="366" y="5700"/>
                  </a:lnTo>
                  <a:lnTo>
                    <a:pt x="487" y="5335"/>
                  </a:lnTo>
                  <a:lnTo>
                    <a:pt x="634" y="4945"/>
                  </a:lnTo>
                  <a:lnTo>
                    <a:pt x="804" y="4604"/>
                  </a:lnTo>
                  <a:lnTo>
                    <a:pt x="975" y="4239"/>
                  </a:lnTo>
                  <a:lnTo>
                    <a:pt x="1169" y="3898"/>
                  </a:lnTo>
                  <a:lnTo>
                    <a:pt x="1389" y="3581"/>
                  </a:lnTo>
                  <a:lnTo>
                    <a:pt x="1608" y="3264"/>
                  </a:lnTo>
                  <a:lnTo>
                    <a:pt x="1851" y="2948"/>
                  </a:lnTo>
                  <a:lnTo>
                    <a:pt x="2119" y="2656"/>
                  </a:lnTo>
                  <a:lnTo>
                    <a:pt x="2387" y="2388"/>
                  </a:lnTo>
                  <a:lnTo>
                    <a:pt x="2655" y="2120"/>
                  </a:lnTo>
                  <a:lnTo>
                    <a:pt x="2947" y="1852"/>
                  </a:lnTo>
                  <a:lnTo>
                    <a:pt x="3264" y="1608"/>
                  </a:lnTo>
                  <a:lnTo>
                    <a:pt x="3581" y="1389"/>
                  </a:lnTo>
                  <a:lnTo>
                    <a:pt x="3897" y="1170"/>
                  </a:lnTo>
                  <a:lnTo>
                    <a:pt x="4238" y="975"/>
                  </a:lnTo>
                  <a:lnTo>
                    <a:pt x="4603" y="805"/>
                  </a:lnTo>
                  <a:lnTo>
                    <a:pt x="4944" y="634"/>
                  </a:lnTo>
                  <a:lnTo>
                    <a:pt x="5334" y="488"/>
                  </a:lnTo>
                  <a:lnTo>
                    <a:pt x="5699" y="366"/>
                  </a:lnTo>
                  <a:lnTo>
                    <a:pt x="6089" y="244"/>
                  </a:lnTo>
                  <a:lnTo>
                    <a:pt x="6479" y="171"/>
                  </a:lnTo>
                  <a:lnTo>
                    <a:pt x="6868" y="98"/>
                  </a:lnTo>
                  <a:lnTo>
                    <a:pt x="7282" y="50"/>
                  </a:lnTo>
                  <a:lnTo>
                    <a:pt x="7696" y="1"/>
                  </a:lnTo>
                  <a:lnTo>
                    <a:pt x="8111" y="1"/>
                  </a:lnTo>
                  <a:lnTo>
                    <a:pt x="8111" y="1"/>
                  </a:lnTo>
                  <a:lnTo>
                    <a:pt x="8525" y="1"/>
                  </a:lnTo>
                  <a:lnTo>
                    <a:pt x="8939" y="50"/>
                  </a:lnTo>
                  <a:lnTo>
                    <a:pt x="9353" y="98"/>
                  </a:lnTo>
                  <a:lnTo>
                    <a:pt x="9742" y="171"/>
                  </a:lnTo>
                  <a:lnTo>
                    <a:pt x="10132" y="244"/>
                  </a:lnTo>
                  <a:lnTo>
                    <a:pt x="10522" y="366"/>
                  </a:lnTo>
                  <a:lnTo>
                    <a:pt x="10911" y="488"/>
                  </a:lnTo>
                  <a:lnTo>
                    <a:pt x="11277" y="634"/>
                  </a:lnTo>
                  <a:lnTo>
                    <a:pt x="11618" y="805"/>
                  </a:lnTo>
                  <a:lnTo>
                    <a:pt x="11983" y="975"/>
                  </a:lnTo>
                  <a:lnTo>
                    <a:pt x="12324" y="1170"/>
                  </a:lnTo>
                  <a:lnTo>
                    <a:pt x="12641" y="1389"/>
                  </a:lnTo>
                  <a:lnTo>
                    <a:pt x="12957" y="1608"/>
                  </a:lnTo>
                  <a:lnTo>
                    <a:pt x="13274" y="1852"/>
                  </a:lnTo>
                  <a:lnTo>
                    <a:pt x="13566" y="2120"/>
                  </a:lnTo>
                  <a:lnTo>
                    <a:pt x="13834" y="2388"/>
                  </a:lnTo>
                  <a:lnTo>
                    <a:pt x="14126" y="2656"/>
                  </a:lnTo>
                  <a:lnTo>
                    <a:pt x="14370" y="2948"/>
                  </a:lnTo>
                  <a:lnTo>
                    <a:pt x="14613" y="3264"/>
                  </a:lnTo>
                  <a:lnTo>
                    <a:pt x="14832" y="3581"/>
                  </a:lnTo>
                  <a:lnTo>
                    <a:pt x="15052" y="3898"/>
                  </a:lnTo>
                  <a:lnTo>
                    <a:pt x="15247" y="4239"/>
                  </a:lnTo>
                  <a:lnTo>
                    <a:pt x="15417" y="4604"/>
                  </a:lnTo>
                  <a:lnTo>
                    <a:pt x="15587" y="4945"/>
                  </a:lnTo>
                  <a:lnTo>
                    <a:pt x="15734" y="5335"/>
                  </a:lnTo>
                  <a:lnTo>
                    <a:pt x="15855" y="5700"/>
                  </a:lnTo>
                  <a:lnTo>
                    <a:pt x="15977" y="6090"/>
                  </a:lnTo>
                  <a:lnTo>
                    <a:pt x="16050" y="6479"/>
                  </a:lnTo>
                  <a:lnTo>
                    <a:pt x="16123" y="6869"/>
                  </a:lnTo>
                  <a:lnTo>
                    <a:pt x="16172" y="7283"/>
                  </a:lnTo>
                  <a:lnTo>
                    <a:pt x="16221" y="7697"/>
                  </a:lnTo>
                  <a:lnTo>
                    <a:pt x="16221" y="8111"/>
                  </a:lnTo>
                  <a:lnTo>
                    <a:pt x="16221" y="8111"/>
                  </a:lnTo>
                  <a:lnTo>
                    <a:pt x="16221" y="8525"/>
                  </a:lnTo>
                  <a:lnTo>
                    <a:pt x="16172" y="8939"/>
                  </a:lnTo>
                  <a:lnTo>
                    <a:pt x="16123" y="9353"/>
                  </a:lnTo>
                  <a:lnTo>
                    <a:pt x="16050" y="9743"/>
                  </a:lnTo>
                  <a:lnTo>
                    <a:pt x="15977" y="10133"/>
                  </a:lnTo>
                  <a:lnTo>
                    <a:pt x="15855" y="10522"/>
                  </a:lnTo>
                  <a:lnTo>
                    <a:pt x="15734" y="10888"/>
                  </a:lnTo>
                  <a:lnTo>
                    <a:pt x="15587" y="11277"/>
                  </a:lnTo>
                  <a:lnTo>
                    <a:pt x="15417" y="11618"/>
                  </a:lnTo>
                  <a:lnTo>
                    <a:pt x="15247" y="11984"/>
                  </a:lnTo>
                  <a:lnTo>
                    <a:pt x="15052" y="12324"/>
                  </a:lnTo>
                  <a:lnTo>
                    <a:pt x="14832" y="12641"/>
                  </a:lnTo>
                  <a:lnTo>
                    <a:pt x="14613" y="12958"/>
                  </a:lnTo>
                  <a:lnTo>
                    <a:pt x="14370" y="13274"/>
                  </a:lnTo>
                  <a:lnTo>
                    <a:pt x="14126" y="13567"/>
                  </a:lnTo>
                  <a:lnTo>
                    <a:pt x="13834" y="13835"/>
                  </a:lnTo>
                  <a:lnTo>
                    <a:pt x="13566" y="14102"/>
                  </a:lnTo>
                  <a:lnTo>
                    <a:pt x="13274" y="14370"/>
                  </a:lnTo>
                  <a:lnTo>
                    <a:pt x="12957" y="14614"/>
                  </a:lnTo>
                  <a:lnTo>
                    <a:pt x="12641" y="14833"/>
                  </a:lnTo>
                  <a:lnTo>
                    <a:pt x="12324" y="15052"/>
                  </a:lnTo>
                  <a:lnTo>
                    <a:pt x="11983" y="15247"/>
                  </a:lnTo>
                  <a:lnTo>
                    <a:pt x="11618" y="15418"/>
                  </a:lnTo>
                  <a:lnTo>
                    <a:pt x="11277" y="15588"/>
                  </a:lnTo>
                  <a:lnTo>
                    <a:pt x="10911" y="15734"/>
                  </a:lnTo>
                  <a:lnTo>
                    <a:pt x="10522" y="15856"/>
                  </a:lnTo>
                  <a:lnTo>
                    <a:pt x="10132" y="15978"/>
                  </a:lnTo>
                  <a:lnTo>
                    <a:pt x="9742" y="16051"/>
                  </a:lnTo>
                  <a:lnTo>
                    <a:pt x="9353" y="16124"/>
                  </a:lnTo>
                  <a:lnTo>
                    <a:pt x="8939" y="16173"/>
                  </a:lnTo>
                  <a:lnTo>
                    <a:pt x="8525" y="16221"/>
                  </a:lnTo>
                  <a:lnTo>
                    <a:pt x="8111" y="16221"/>
                  </a:lnTo>
                  <a:lnTo>
                    <a:pt x="8111" y="16221"/>
                  </a:lnTo>
                  <a:lnTo>
                    <a:pt x="7696" y="16221"/>
                  </a:lnTo>
                  <a:lnTo>
                    <a:pt x="7282" y="16173"/>
                  </a:lnTo>
                  <a:lnTo>
                    <a:pt x="6868" y="16124"/>
                  </a:lnTo>
                  <a:lnTo>
                    <a:pt x="6479" y="16051"/>
                  </a:lnTo>
                  <a:lnTo>
                    <a:pt x="6089" y="15978"/>
                  </a:lnTo>
                  <a:lnTo>
                    <a:pt x="5699" y="15856"/>
                  </a:lnTo>
                  <a:lnTo>
                    <a:pt x="5334" y="15734"/>
                  </a:lnTo>
                  <a:lnTo>
                    <a:pt x="4944" y="15588"/>
                  </a:lnTo>
                  <a:lnTo>
                    <a:pt x="4603" y="15418"/>
                  </a:lnTo>
                  <a:lnTo>
                    <a:pt x="4238" y="15247"/>
                  </a:lnTo>
                  <a:lnTo>
                    <a:pt x="3897" y="15052"/>
                  </a:lnTo>
                  <a:lnTo>
                    <a:pt x="3581" y="14833"/>
                  </a:lnTo>
                  <a:lnTo>
                    <a:pt x="3264" y="14614"/>
                  </a:lnTo>
                  <a:lnTo>
                    <a:pt x="2947" y="14370"/>
                  </a:lnTo>
                  <a:lnTo>
                    <a:pt x="2655" y="14102"/>
                  </a:lnTo>
                  <a:lnTo>
                    <a:pt x="2387" y="13835"/>
                  </a:lnTo>
                  <a:lnTo>
                    <a:pt x="2119" y="13567"/>
                  </a:lnTo>
                  <a:lnTo>
                    <a:pt x="1851" y="13274"/>
                  </a:lnTo>
                  <a:lnTo>
                    <a:pt x="1608" y="12958"/>
                  </a:lnTo>
                  <a:lnTo>
                    <a:pt x="1389" y="12641"/>
                  </a:lnTo>
                  <a:lnTo>
                    <a:pt x="1169" y="12324"/>
                  </a:lnTo>
                  <a:lnTo>
                    <a:pt x="975" y="11984"/>
                  </a:lnTo>
                  <a:lnTo>
                    <a:pt x="804" y="11618"/>
                  </a:lnTo>
                  <a:lnTo>
                    <a:pt x="634" y="11277"/>
                  </a:lnTo>
                  <a:lnTo>
                    <a:pt x="487" y="10888"/>
                  </a:lnTo>
                  <a:lnTo>
                    <a:pt x="366" y="10522"/>
                  </a:lnTo>
                  <a:lnTo>
                    <a:pt x="244" y="10133"/>
                  </a:lnTo>
                  <a:lnTo>
                    <a:pt x="171" y="9743"/>
                  </a:lnTo>
                  <a:lnTo>
                    <a:pt x="98" y="9353"/>
                  </a:lnTo>
                  <a:lnTo>
                    <a:pt x="49" y="8939"/>
                  </a:lnTo>
                  <a:lnTo>
                    <a:pt x="0" y="8525"/>
                  </a:lnTo>
                  <a:lnTo>
                    <a:pt x="0" y="8111"/>
                  </a:lnTo>
                  <a:lnTo>
                    <a:pt x="0" y="8111"/>
                  </a:lnTo>
                  <a:close/>
                  <a:moveTo>
                    <a:pt x="7234" y="11180"/>
                  </a:moveTo>
                  <a:lnTo>
                    <a:pt x="7234" y="11180"/>
                  </a:lnTo>
                  <a:lnTo>
                    <a:pt x="7282" y="11180"/>
                  </a:lnTo>
                  <a:lnTo>
                    <a:pt x="7282" y="11180"/>
                  </a:lnTo>
                  <a:lnTo>
                    <a:pt x="7453" y="11155"/>
                  </a:lnTo>
                  <a:lnTo>
                    <a:pt x="7623" y="11082"/>
                  </a:lnTo>
                  <a:lnTo>
                    <a:pt x="7794" y="10985"/>
                  </a:lnTo>
                  <a:lnTo>
                    <a:pt x="7916" y="10863"/>
                  </a:lnTo>
                  <a:lnTo>
                    <a:pt x="12007" y="6747"/>
                  </a:lnTo>
                  <a:lnTo>
                    <a:pt x="12007" y="6747"/>
                  </a:lnTo>
                  <a:lnTo>
                    <a:pt x="12105" y="6625"/>
                  </a:lnTo>
                  <a:lnTo>
                    <a:pt x="12153" y="6504"/>
                  </a:lnTo>
                  <a:lnTo>
                    <a:pt x="12202" y="6358"/>
                  </a:lnTo>
                  <a:lnTo>
                    <a:pt x="12202" y="6211"/>
                  </a:lnTo>
                  <a:lnTo>
                    <a:pt x="12202" y="6211"/>
                  </a:lnTo>
                  <a:lnTo>
                    <a:pt x="12178" y="6017"/>
                  </a:lnTo>
                  <a:lnTo>
                    <a:pt x="12129" y="5822"/>
                  </a:lnTo>
                  <a:lnTo>
                    <a:pt x="12032" y="5676"/>
                  </a:lnTo>
                  <a:lnTo>
                    <a:pt x="11886" y="5529"/>
                  </a:lnTo>
                  <a:lnTo>
                    <a:pt x="11886" y="5529"/>
                  </a:lnTo>
                  <a:lnTo>
                    <a:pt x="11764" y="5432"/>
                  </a:lnTo>
                  <a:lnTo>
                    <a:pt x="11618" y="5383"/>
                  </a:lnTo>
                  <a:lnTo>
                    <a:pt x="11472" y="5335"/>
                  </a:lnTo>
                  <a:lnTo>
                    <a:pt x="11325" y="5335"/>
                  </a:lnTo>
                  <a:lnTo>
                    <a:pt x="11325" y="5335"/>
                  </a:lnTo>
                  <a:lnTo>
                    <a:pt x="11131" y="5359"/>
                  </a:lnTo>
                  <a:lnTo>
                    <a:pt x="10960" y="5408"/>
                  </a:lnTo>
                  <a:lnTo>
                    <a:pt x="10790" y="5505"/>
                  </a:lnTo>
                  <a:lnTo>
                    <a:pt x="10643" y="5651"/>
                  </a:lnTo>
                  <a:lnTo>
                    <a:pt x="7161" y="8988"/>
                  </a:lnTo>
                  <a:lnTo>
                    <a:pt x="5797" y="7648"/>
                  </a:lnTo>
                  <a:lnTo>
                    <a:pt x="5797" y="7648"/>
                  </a:lnTo>
                  <a:lnTo>
                    <a:pt x="5675" y="7527"/>
                  </a:lnTo>
                  <a:lnTo>
                    <a:pt x="5505" y="7454"/>
                  </a:lnTo>
                  <a:lnTo>
                    <a:pt x="5358" y="7405"/>
                  </a:lnTo>
                  <a:lnTo>
                    <a:pt x="5188" y="7380"/>
                  </a:lnTo>
                  <a:lnTo>
                    <a:pt x="5188" y="7380"/>
                  </a:lnTo>
                  <a:lnTo>
                    <a:pt x="5017" y="7405"/>
                  </a:lnTo>
                  <a:lnTo>
                    <a:pt x="4847" y="7454"/>
                  </a:lnTo>
                  <a:lnTo>
                    <a:pt x="4701" y="7527"/>
                  </a:lnTo>
                  <a:lnTo>
                    <a:pt x="4555" y="7648"/>
                  </a:lnTo>
                  <a:lnTo>
                    <a:pt x="4555" y="7648"/>
                  </a:lnTo>
                  <a:lnTo>
                    <a:pt x="4457" y="7770"/>
                  </a:lnTo>
                  <a:lnTo>
                    <a:pt x="4360" y="7916"/>
                  </a:lnTo>
                  <a:lnTo>
                    <a:pt x="4311" y="8087"/>
                  </a:lnTo>
                  <a:lnTo>
                    <a:pt x="4311" y="8257"/>
                  </a:lnTo>
                  <a:lnTo>
                    <a:pt x="4311" y="8257"/>
                  </a:lnTo>
                  <a:lnTo>
                    <a:pt x="4311" y="8428"/>
                  </a:lnTo>
                  <a:lnTo>
                    <a:pt x="4360" y="8598"/>
                  </a:lnTo>
                  <a:lnTo>
                    <a:pt x="4457" y="8744"/>
                  </a:lnTo>
                  <a:lnTo>
                    <a:pt x="4555" y="8890"/>
                  </a:lnTo>
                  <a:lnTo>
                    <a:pt x="6601" y="10936"/>
                  </a:lnTo>
                  <a:lnTo>
                    <a:pt x="6601" y="10936"/>
                  </a:lnTo>
                  <a:lnTo>
                    <a:pt x="6747" y="11034"/>
                  </a:lnTo>
                  <a:lnTo>
                    <a:pt x="6893" y="11131"/>
                  </a:lnTo>
                  <a:lnTo>
                    <a:pt x="7063" y="11180"/>
                  </a:lnTo>
                  <a:lnTo>
                    <a:pt x="7234" y="11180"/>
                  </a:lnTo>
                  <a:lnTo>
                    <a:pt x="7234" y="11180"/>
                  </a:lnTo>
                  <a:close/>
                </a:path>
              </a:pathLst>
            </a:custGeom>
            <a:noFill/>
            <a:ln w="12175" cap="rnd" cmpd="sng">
              <a:solidFill>
                <a:srgbClr val="9FC5E8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Shape 15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3" name="Shape 152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9FC5E8"/>
                </a:solidFill>
              </a:rPr>
              <a:t>‹#›</a:t>
            </a:fld>
            <a:endParaRPr lang="en">
              <a:solidFill>
                <a:srgbClr val="9FC5E8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color">
    <p:bg>
      <p:bgPr>
        <a:solidFill>
          <a:srgbClr val="6FA8DC"/>
        </a:solidFill>
        <a:effectLst/>
      </p:bgPr>
    </p:bg>
    <p:spTree>
      <p:nvGrpSpPr>
        <p:cNvPr id="1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" name="Shape 152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Shape 187"/>
          <p:cNvGrpSpPr/>
          <p:nvPr/>
        </p:nvGrpSpPr>
        <p:grpSpPr>
          <a:xfrm>
            <a:off x="-190654" y="180463"/>
            <a:ext cx="9618284" cy="1632384"/>
            <a:chOff x="-114454" y="180463"/>
            <a:chExt cx="9618284" cy="1632384"/>
          </a:xfrm>
        </p:grpSpPr>
        <p:sp>
          <p:nvSpPr>
            <p:cNvPr id="188" name="Shape 188"/>
            <p:cNvSpPr/>
            <p:nvPr/>
          </p:nvSpPr>
          <p:spPr>
            <a:xfrm>
              <a:off x="313552" y="221406"/>
              <a:ext cx="351077" cy="349039"/>
            </a:xfrm>
            <a:custGeom>
              <a:avLst/>
              <a:gdLst/>
              <a:ahLst/>
              <a:cxnLst/>
              <a:rect l="0" t="0" r="0" b="0"/>
              <a:pathLst>
                <a:path w="16708" h="16611" fill="none" extrusionOk="0">
                  <a:moveTo>
                    <a:pt x="414" y="8842"/>
                  </a:moveTo>
                  <a:lnTo>
                    <a:pt x="8403" y="1048"/>
                  </a:lnTo>
                  <a:lnTo>
                    <a:pt x="8403" y="1048"/>
                  </a:lnTo>
                  <a:lnTo>
                    <a:pt x="8500" y="951"/>
                  </a:lnTo>
                  <a:lnTo>
                    <a:pt x="8597" y="829"/>
                  </a:lnTo>
                  <a:lnTo>
                    <a:pt x="8865" y="658"/>
                  </a:lnTo>
                  <a:lnTo>
                    <a:pt x="9158" y="488"/>
                  </a:lnTo>
                  <a:lnTo>
                    <a:pt x="9450" y="317"/>
                  </a:lnTo>
                  <a:lnTo>
                    <a:pt x="9450" y="317"/>
                  </a:lnTo>
                  <a:lnTo>
                    <a:pt x="9839" y="171"/>
                  </a:lnTo>
                  <a:lnTo>
                    <a:pt x="10180" y="74"/>
                  </a:lnTo>
                  <a:lnTo>
                    <a:pt x="10497" y="25"/>
                  </a:lnTo>
                  <a:lnTo>
                    <a:pt x="10814" y="1"/>
                  </a:lnTo>
                  <a:lnTo>
                    <a:pt x="15344" y="1"/>
                  </a:lnTo>
                  <a:lnTo>
                    <a:pt x="15344" y="1"/>
                  </a:lnTo>
                  <a:lnTo>
                    <a:pt x="15465" y="1"/>
                  </a:lnTo>
                  <a:lnTo>
                    <a:pt x="15587" y="49"/>
                  </a:lnTo>
                  <a:lnTo>
                    <a:pt x="15855" y="122"/>
                  </a:lnTo>
                  <a:lnTo>
                    <a:pt x="16099" y="269"/>
                  </a:lnTo>
                  <a:lnTo>
                    <a:pt x="16294" y="415"/>
                  </a:lnTo>
                  <a:lnTo>
                    <a:pt x="16294" y="415"/>
                  </a:lnTo>
                  <a:lnTo>
                    <a:pt x="16391" y="537"/>
                  </a:lnTo>
                  <a:lnTo>
                    <a:pt x="16488" y="658"/>
                  </a:lnTo>
                  <a:lnTo>
                    <a:pt x="16561" y="780"/>
                  </a:lnTo>
                  <a:lnTo>
                    <a:pt x="16610" y="902"/>
                  </a:lnTo>
                  <a:lnTo>
                    <a:pt x="16659" y="1048"/>
                  </a:lnTo>
                  <a:lnTo>
                    <a:pt x="16683" y="1170"/>
                  </a:lnTo>
                  <a:lnTo>
                    <a:pt x="16708" y="1486"/>
                  </a:lnTo>
                  <a:lnTo>
                    <a:pt x="16708" y="5992"/>
                  </a:lnTo>
                  <a:lnTo>
                    <a:pt x="16708" y="5992"/>
                  </a:lnTo>
                  <a:lnTo>
                    <a:pt x="16683" y="6309"/>
                  </a:lnTo>
                  <a:lnTo>
                    <a:pt x="16635" y="6625"/>
                  </a:lnTo>
                  <a:lnTo>
                    <a:pt x="16537" y="6942"/>
                  </a:lnTo>
                  <a:lnTo>
                    <a:pt x="16391" y="7258"/>
                  </a:lnTo>
                  <a:lnTo>
                    <a:pt x="16391" y="7258"/>
                  </a:lnTo>
                  <a:lnTo>
                    <a:pt x="16342" y="7453"/>
                  </a:lnTo>
                  <a:lnTo>
                    <a:pt x="16294" y="7624"/>
                  </a:lnTo>
                  <a:lnTo>
                    <a:pt x="16196" y="7770"/>
                  </a:lnTo>
                  <a:lnTo>
                    <a:pt x="16123" y="7916"/>
                  </a:lnTo>
                  <a:lnTo>
                    <a:pt x="15928" y="8160"/>
                  </a:lnTo>
                  <a:lnTo>
                    <a:pt x="15758" y="8403"/>
                  </a:lnTo>
                  <a:lnTo>
                    <a:pt x="7891" y="16197"/>
                  </a:lnTo>
                  <a:lnTo>
                    <a:pt x="7891" y="16197"/>
                  </a:lnTo>
                  <a:lnTo>
                    <a:pt x="7794" y="16294"/>
                  </a:lnTo>
                  <a:lnTo>
                    <a:pt x="7696" y="16392"/>
                  </a:lnTo>
                  <a:lnTo>
                    <a:pt x="7574" y="16465"/>
                  </a:lnTo>
                  <a:lnTo>
                    <a:pt x="7453" y="16513"/>
                  </a:lnTo>
                  <a:lnTo>
                    <a:pt x="7185" y="16586"/>
                  </a:lnTo>
                  <a:lnTo>
                    <a:pt x="6941" y="16611"/>
                  </a:lnTo>
                  <a:lnTo>
                    <a:pt x="6941" y="16611"/>
                  </a:lnTo>
                  <a:lnTo>
                    <a:pt x="6649" y="16586"/>
                  </a:lnTo>
                  <a:lnTo>
                    <a:pt x="6503" y="16562"/>
                  </a:lnTo>
                  <a:lnTo>
                    <a:pt x="6381" y="16513"/>
                  </a:lnTo>
                  <a:lnTo>
                    <a:pt x="6235" y="16465"/>
                  </a:lnTo>
                  <a:lnTo>
                    <a:pt x="6113" y="16392"/>
                  </a:lnTo>
                  <a:lnTo>
                    <a:pt x="5991" y="16294"/>
                  </a:lnTo>
                  <a:lnTo>
                    <a:pt x="5894" y="16197"/>
                  </a:lnTo>
                  <a:lnTo>
                    <a:pt x="414" y="10839"/>
                  </a:lnTo>
                  <a:lnTo>
                    <a:pt x="414" y="10839"/>
                  </a:lnTo>
                  <a:lnTo>
                    <a:pt x="268" y="10595"/>
                  </a:lnTo>
                  <a:lnTo>
                    <a:pt x="122" y="10352"/>
                  </a:lnTo>
                  <a:lnTo>
                    <a:pt x="24" y="10108"/>
                  </a:lnTo>
                  <a:lnTo>
                    <a:pt x="0" y="10011"/>
                  </a:lnTo>
                  <a:lnTo>
                    <a:pt x="0" y="9889"/>
                  </a:lnTo>
                  <a:lnTo>
                    <a:pt x="0" y="9889"/>
                  </a:lnTo>
                  <a:lnTo>
                    <a:pt x="0" y="9718"/>
                  </a:lnTo>
                  <a:lnTo>
                    <a:pt x="24" y="9597"/>
                  </a:lnTo>
                  <a:lnTo>
                    <a:pt x="122" y="9329"/>
                  </a:lnTo>
                  <a:lnTo>
                    <a:pt x="268" y="9061"/>
                  </a:lnTo>
                  <a:lnTo>
                    <a:pt x="414" y="8842"/>
                  </a:lnTo>
                  <a:lnTo>
                    <a:pt x="414" y="8842"/>
                  </a:lnTo>
                  <a:close/>
                  <a:moveTo>
                    <a:pt x="12519" y="4190"/>
                  </a:moveTo>
                  <a:lnTo>
                    <a:pt x="12519" y="4190"/>
                  </a:lnTo>
                  <a:lnTo>
                    <a:pt x="12689" y="4336"/>
                  </a:lnTo>
                  <a:lnTo>
                    <a:pt x="12859" y="4433"/>
                  </a:lnTo>
                  <a:lnTo>
                    <a:pt x="13030" y="4482"/>
                  </a:lnTo>
                  <a:lnTo>
                    <a:pt x="13249" y="4482"/>
                  </a:lnTo>
                  <a:lnTo>
                    <a:pt x="13249" y="4482"/>
                  </a:lnTo>
                  <a:lnTo>
                    <a:pt x="13444" y="4482"/>
                  </a:lnTo>
                  <a:lnTo>
                    <a:pt x="13615" y="4433"/>
                  </a:lnTo>
                  <a:lnTo>
                    <a:pt x="13761" y="4336"/>
                  </a:lnTo>
                  <a:lnTo>
                    <a:pt x="13882" y="4190"/>
                  </a:lnTo>
                  <a:lnTo>
                    <a:pt x="13882" y="4190"/>
                  </a:lnTo>
                  <a:lnTo>
                    <a:pt x="14029" y="4044"/>
                  </a:lnTo>
                  <a:lnTo>
                    <a:pt x="14102" y="3873"/>
                  </a:lnTo>
                  <a:lnTo>
                    <a:pt x="14150" y="3727"/>
                  </a:lnTo>
                  <a:lnTo>
                    <a:pt x="14175" y="3557"/>
                  </a:lnTo>
                  <a:lnTo>
                    <a:pt x="14175" y="3557"/>
                  </a:lnTo>
                  <a:lnTo>
                    <a:pt x="14150" y="3362"/>
                  </a:lnTo>
                  <a:lnTo>
                    <a:pt x="14102" y="3167"/>
                  </a:lnTo>
                  <a:lnTo>
                    <a:pt x="14029" y="2996"/>
                  </a:lnTo>
                  <a:lnTo>
                    <a:pt x="13882" y="2850"/>
                  </a:lnTo>
                  <a:lnTo>
                    <a:pt x="13882" y="2850"/>
                  </a:lnTo>
                  <a:lnTo>
                    <a:pt x="13761" y="2728"/>
                  </a:lnTo>
                  <a:lnTo>
                    <a:pt x="13615" y="2655"/>
                  </a:lnTo>
                  <a:lnTo>
                    <a:pt x="13444" y="2582"/>
                  </a:lnTo>
                  <a:lnTo>
                    <a:pt x="13249" y="2558"/>
                  </a:lnTo>
                  <a:lnTo>
                    <a:pt x="13249" y="2558"/>
                  </a:lnTo>
                  <a:lnTo>
                    <a:pt x="13030" y="2582"/>
                  </a:lnTo>
                  <a:lnTo>
                    <a:pt x="12859" y="2655"/>
                  </a:lnTo>
                  <a:lnTo>
                    <a:pt x="12689" y="2728"/>
                  </a:lnTo>
                  <a:lnTo>
                    <a:pt x="12519" y="2850"/>
                  </a:lnTo>
                  <a:lnTo>
                    <a:pt x="12519" y="2850"/>
                  </a:lnTo>
                  <a:lnTo>
                    <a:pt x="12445" y="2996"/>
                  </a:lnTo>
                  <a:lnTo>
                    <a:pt x="12372" y="3167"/>
                  </a:lnTo>
                  <a:lnTo>
                    <a:pt x="12324" y="3362"/>
                  </a:lnTo>
                  <a:lnTo>
                    <a:pt x="12324" y="3557"/>
                  </a:lnTo>
                  <a:lnTo>
                    <a:pt x="12324" y="3557"/>
                  </a:lnTo>
                  <a:lnTo>
                    <a:pt x="12324" y="3727"/>
                  </a:lnTo>
                  <a:lnTo>
                    <a:pt x="12372" y="3873"/>
                  </a:lnTo>
                  <a:lnTo>
                    <a:pt x="12445" y="4044"/>
                  </a:lnTo>
                  <a:lnTo>
                    <a:pt x="12519" y="4190"/>
                  </a:lnTo>
                  <a:lnTo>
                    <a:pt x="12519" y="4190"/>
                  </a:lnTo>
                  <a:close/>
                </a:path>
              </a:pathLst>
            </a:custGeom>
            <a:noFill/>
            <a:ln w="12175" cap="rnd" cmpd="sng">
              <a:solidFill>
                <a:srgbClr val="CFE2F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89" name="Shape 189"/>
            <p:cNvSpPr/>
            <p:nvPr/>
          </p:nvSpPr>
          <p:spPr>
            <a:xfrm>
              <a:off x="1222213" y="227541"/>
              <a:ext cx="336767" cy="336767"/>
            </a:xfrm>
            <a:custGeom>
              <a:avLst/>
              <a:gdLst/>
              <a:ahLst/>
              <a:cxnLst/>
              <a:rect l="0" t="0" r="0" b="0"/>
              <a:pathLst>
                <a:path w="16027" h="16027" fill="none" extrusionOk="0">
                  <a:moveTo>
                    <a:pt x="14029" y="4019"/>
                  </a:moveTo>
                  <a:lnTo>
                    <a:pt x="14029" y="4019"/>
                  </a:lnTo>
                  <a:lnTo>
                    <a:pt x="14200" y="3849"/>
                  </a:lnTo>
                  <a:lnTo>
                    <a:pt x="14395" y="3752"/>
                  </a:lnTo>
                  <a:lnTo>
                    <a:pt x="14614" y="3678"/>
                  </a:lnTo>
                  <a:lnTo>
                    <a:pt x="14809" y="3630"/>
                  </a:lnTo>
                  <a:lnTo>
                    <a:pt x="15028" y="3581"/>
                  </a:lnTo>
                  <a:lnTo>
                    <a:pt x="15247" y="3484"/>
                  </a:lnTo>
                  <a:lnTo>
                    <a:pt x="15442" y="3362"/>
                  </a:lnTo>
                  <a:lnTo>
                    <a:pt x="15661" y="3191"/>
                  </a:lnTo>
                  <a:lnTo>
                    <a:pt x="15661" y="3191"/>
                  </a:lnTo>
                  <a:lnTo>
                    <a:pt x="15832" y="2997"/>
                  </a:lnTo>
                  <a:lnTo>
                    <a:pt x="15929" y="2777"/>
                  </a:lnTo>
                  <a:lnTo>
                    <a:pt x="16002" y="2534"/>
                  </a:lnTo>
                  <a:lnTo>
                    <a:pt x="16026" y="2266"/>
                  </a:lnTo>
                  <a:lnTo>
                    <a:pt x="16026" y="2266"/>
                  </a:lnTo>
                  <a:lnTo>
                    <a:pt x="16002" y="2047"/>
                  </a:lnTo>
                  <a:lnTo>
                    <a:pt x="15978" y="1827"/>
                  </a:lnTo>
                  <a:lnTo>
                    <a:pt x="15905" y="1633"/>
                  </a:lnTo>
                  <a:lnTo>
                    <a:pt x="15807" y="1413"/>
                  </a:lnTo>
                  <a:lnTo>
                    <a:pt x="15710" y="1243"/>
                  </a:lnTo>
                  <a:lnTo>
                    <a:pt x="15588" y="1048"/>
                  </a:lnTo>
                  <a:lnTo>
                    <a:pt x="15466" y="878"/>
                  </a:lnTo>
                  <a:lnTo>
                    <a:pt x="15320" y="707"/>
                  </a:lnTo>
                  <a:lnTo>
                    <a:pt x="15320" y="707"/>
                  </a:lnTo>
                  <a:lnTo>
                    <a:pt x="15150" y="561"/>
                  </a:lnTo>
                  <a:lnTo>
                    <a:pt x="14979" y="439"/>
                  </a:lnTo>
                  <a:lnTo>
                    <a:pt x="14784" y="317"/>
                  </a:lnTo>
                  <a:lnTo>
                    <a:pt x="14590" y="196"/>
                  </a:lnTo>
                  <a:lnTo>
                    <a:pt x="14395" y="123"/>
                  </a:lnTo>
                  <a:lnTo>
                    <a:pt x="14175" y="50"/>
                  </a:lnTo>
                  <a:lnTo>
                    <a:pt x="13981" y="25"/>
                  </a:lnTo>
                  <a:lnTo>
                    <a:pt x="13761" y="1"/>
                  </a:lnTo>
                  <a:lnTo>
                    <a:pt x="13761" y="1"/>
                  </a:lnTo>
                  <a:lnTo>
                    <a:pt x="13494" y="25"/>
                  </a:lnTo>
                  <a:lnTo>
                    <a:pt x="13250" y="98"/>
                  </a:lnTo>
                  <a:lnTo>
                    <a:pt x="13031" y="196"/>
                  </a:lnTo>
                  <a:lnTo>
                    <a:pt x="12836" y="366"/>
                  </a:lnTo>
                  <a:lnTo>
                    <a:pt x="12836" y="366"/>
                  </a:lnTo>
                  <a:lnTo>
                    <a:pt x="12665" y="561"/>
                  </a:lnTo>
                  <a:lnTo>
                    <a:pt x="12544" y="780"/>
                  </a:lnTo>
                  <a:lnTo>
                    <a:pt x="12471" y="975"/>
                  </a:lnTo>
                  <a:lnTo>
                    <a:pt x="12422" y="1194"/>
                  </a:lnTo>
                  <a:lnTo>
                    <a:pt x="12349" y="1413"/>
                  </a:lnTo>
                  <a:lnTo>
                    <a:pt x="12276" y="1608"/>
                  </a:lnTo>
                  <a:lnTo>
                    <a:pt x="12178" y="1827"/>
                  </a:lnTo>
                  <a:lnTo>
                    <a:pt x="12008" y="1998"/>
                  </a:lnTo>
                  <a:lnTo>
                    <a:pt x="12008" y="1998"/>
                  </a:lnTo>
                  <a:lnTo>
                    <a:pt x="11740" y="2266"/>
                  </a:lnTo>
                  <a:lnTo>
                    <a:pt x="11496" y="2436"/>
                  </a:lnTo>
                  <a:lnTo>
                    <a:pt x="11277" y="2534"/>
                  </a:lnTo>
                  <a:lnTo>
                    <a:pt x="11082" y="2582"/>
                  </a:lnTo>
                  <a:lnTo>
                    <a:pt x="10888" y="2582"/>
                  </a:lnTo>
                  <a:lnTo>
                    <a:pt x="10717" y="2534"/>
                  </a:lnTo>
                  <a:lnTo>
                    <a:pt x="10547" y="2412"/>
                  </a:lnTo>
                  <a:lnTo>
                    <a:pt x="10376" y="2290"/>
                  </a:lnTo>
                  <a:lnTo>
                    <a:pt x="10206" y="2095"/>
                  </a:lnTo>
                  <a:lnTo>
                    <a:pt x="10035" y="1901"/>
                  </a:lnTo>
                  <a:lnTo>
                    <a:pt x="9670" y="1413"/>
                  </a:lnTo>
                  <a:lnTo>
                    <a:pt x="9231" y="878"/>
                  </a:lnTo>
                  <a:lnTo>
                    <a:pt x="8988" y="585"/>
                  </a:lnTo>
                  <a:lnTo>
                    <a:pt x="8720" y="293"/>
                  </a:lnTo>
                  <a:lnTo>
                    <a:pt x="8720" y="293"/>
                  </a:lnTo>
                  <a:lnTo>
                    <a:pt x="8574" y="171"/>
                  </a:lnTo>
                  <a:lnTo>
                    <a:pt x="8379" y="74"/>
                  </a:lnTo>
                  <a:lnTo>
                    <a:pt x="8209" y="25"/>
                  </a:lnTo>
                  <a:lnTo>
                    <a:pt x="8014" y="1"/>
                  </a:lnTo>
                  <a:lnTo>
                    <a:pt x="8014" y="1"/>
                  </a:lnTo>
                  <a:lnTo>
                    <a:pt x="7916" y="25"/>
                  </a:lnTo>
                  <a:lnTo>
                    <a:pt x="7770" y="98"/>
                  </a:lnTo>
                  <a:lnTo>
                    <a:pt x="7307" y="366"/>
                  </a:lnTo>
                  <a:lnTo>
                    <a:pt x="7039" y="537"/>
                  </a:lnTo>
                  <a:lnTo>
                    <a:pt x="6747" y="756"/>
                  </a:lnTo>
                  <a:lnTo>
                    <a:pt x="6431" y="975"/>
                  </a:lnTo>
                  <a:lnTo>
                    <a:pt x="6138" y="1243"/>
                  </a:lnTo>
                  <a:lnTo>
                    <a:pt x="5870" y="1511"/>
                  </a:lnTo>
                  <a:lnTo>
                    <a:pt x="5627" y="1803"/>
                  </a:lnTo>
                  <a:lnTo>
                    <a:pt x="5432" y="2095"/>
                  </a:lnTo>
                  <a:lnTo>
                    <a:pt x="5359" y="2242"/>
                  </a:lnTo>
                  <a:lnTo>
                    <a:pt x="5310" y="2412"/>
                  </a:lnTo>
                  <a:lnTo>
                    <a:pt x="5262" y="2558"/>
                  </a:lnTo>
                  <a:lnTo>
                    <a:pt x="5237" y="2704"/>
                  </a:lnTo>
                  <a:lnTo>
                    <a:pt x="5237" y="2850"/>
                  </a:lnTo>
                  <a:lnTo>
                    <a:pt x="5262" y="3021"/>
                  </a:lnTo>
                  <a:lnTo>
                    <a:pt x="5310" y="3167"/>
                  </a:lnTo>
                  <a:lnTo>
                    <a:pt x="5383" y="3313"/>
                  </a:lnTo>
                  <a:lnTo>
                    <a:pt x="5481" y="3459"/>
                  </a:lnTo>
                  <a:lnTo>
                    <a:pt x="5603" y="3605"/>
                  </a:lnTo>
                  <a:lnTo>
                    <a:pt x="5603" y="3605"/>
                  </a:lnTo>
                  <a:lnTo>
                    <a:pt x="5797" y="3752"/>
                  </a:lnTo>
                  <a:lnTo>
                    <a:pt x="5992" y="3849"/>
                  </a:lnTo>
                  <a:lnTo>
                    <a:pt x="6187" y="3946"/>
                  </a:lnTo>
                  <a:lnTo>
                    <a:pt x="6406" y="3995"/>
                  </a:lnTo>
                  <a:lnTo>
                    <a:pt x="6625" y="4044"/>
                  </a:lnTo>
                  <a:lnTo>
                    <a:pt x="6845" y="4141"/>
                  </a:lnTo>
                  <a:lnTo>
                    <a:pt x="7039" y="4239"/>
                  </a:lnTo>
                  <a:lnTo>
                    <a:pt x="7234" y="4409"/>
                  </a:lnTo>
                  <a:lnTo>
                    <a:pt x="7234" y="4409"/>
                  </a:lnTo>
                  <a:lnTo>
                    <a:pt x="7405" y="4604"/>
                  </a:lnTo>
                  <a:lnTo>
                    <a:pt x="7502" y="4823"/>
                  </a:lnTo>
                  <a:lnTo>
                    <a:pt x="7575" y="5067"/>
                  </a:lnTo>
                  <a:lnTo>
                    <a:pt x="7600" y="5359"/>
                  </a:lnTo>
                  <a:lnTo>
                    <a:pt x="7600" y="5359"/>
                  </a:lnTo>
                  <a:lnTo>
                    <a:pt x="7575" y="5554"/>
                  </a:lnTo>
                  <a:lnTo>
                    <a:pt x="7551" y="5773"/>
                  </a:lnTo>
                  <a:lnTo>
                    <a:pt x="7478" y="5968"/>
                  </a:lnTo>
                  <a:lnTo>
                    <a:pt x="7405" y="6163"/>
                  </a:lnTo>
                  <a:lnTo>
                    <a:pt x="7307" y="6357"/>
                  </a:lnTo>
                  <a:lnTo>
                    <a:pt x="7186" y="6552"/>
                  </a:lnTo>
                  <a:lnTo>
                    <a:pt x="7039" y="6723"/>
                  </a:lnTo>
                  <a:lnTo>
                    <a:pt x="6893" y="6893"/>
                  </a:lnTo>
                  <a:lnTo>
                    <a:pt x="6893" y="6893"/>
                  </a:lnTo>
                  <a:lnTo>
                    <a:pt x="6723" y="7039"/>
                  </a:lnTo>
                  <a:lnTo>
                    <a:pt x="6552" y="7186"/>
                  </a:lnTo>
                  <a:lnTo>
                    <a:pt x="6382" y="7283"/>
                  </a:lnTo>
                  <a:lnTo>
                    <a:pt x="6187" y="7405"/>
                  </a:lnTo>
                  <a:lnTo>
                    <a:pt x="5992" y="7478"/>
                  </a:lnTo>
                  <a:lnTo>
                    <a:pt x="5773" y="7551"/>
                  </a:lnTo>
                  <a:lnTo>
                    <a:pt x="5554" y="7575"/>
                  </a:lnTo>
                  <a:lnTo>
                    <a:pt x="5359" y="7600"/>
                  </a:lnTo>
                  <a:lnTo>
                    <a:pt x="5359" y="7600"/>
                  </a:lnTo>
                  <a:lnTo>
                    <a:pt x="5091" y="7575"/>
                  </a:lnTo>
                  <a:lnTo>
                    <a:pt x="4848" y="7502"/>
                  </a:lnTo>
                  <a:lnTo>
                    <a:pt x="4604" y="7405"/>
                  </a:lnTo>
                  <a:lnTo>
                    <a:pt x="4409" y="7234"/>
                  </a:lnTo>
                  <a:lnTo>
                    <a:pt x="4409" y="7234"/>
                  </a:lnTo>
                  <a:lnTo>
                    <a:pt x="4239" y="7039"/>
                  </a:lnTo>
                  <a:lnTo>
                    <a:pt x="4117" y="6820"/>
                  </a:lnTo>
                  <a:lnTo>
                    <a:pt x="4044" y="6601"/>
                  </a:lnTo>
                  <a:lnTo>
                    <a:pt x="3971" y="6382"/>
                  </a:lnTo>
                  <a:lnTo>
                    <a:pt x="3922" y="6187"/>
                  </a:lnTo>
                  <a:lnTo>
                    <a:pt x="3849" y="5992"/>
                  </a:lnTo>
                  <a:lnTo>
                    <a:pt x="3752" y="5797"/>
                  </a:lnTo>
                  <a:lnTo>
                    <a:pt x="3605" y="5602"/>
                  </a:lnTo>
                  <a:lnTo>
                    <a:pt x="3605" y="5602"/>
                  </a:lnTo>
                  <a:lnTo>
                    <a:pt x="3459" y="5481"/>
                  </a:lnTo>
                  <a:lnTo>
                    <a:pt x="3313" y="5383"/>
                  </a:lnTo>
                  <a:lnTo>
                    <a:pt x="3167" y="5310"/>
                  </a:lnTo>
                  <a:lnTo>
                    <a:pt x="3021" y="5262"/>
                  </a:lnTo>
                  <a:lnTo>
                    <a:pt x="2850" y="5237"/>
                  </a:lnTo>
                  <a:lnTo>
                    <a:pt x="2704" y="5237"/>
                  </a:lnTo>
                  <a:lnTo>
                    <a:pt x="2558" y="5262"/>
                  </a:lnTo>
                  <a:lnTo>
                    <a:pt x="2412" y="5310"/>
                  </a:lnTo>
                  <a:lnTo>
                    <a:pt x="2242" y="5359"/>
                  </a:lnTo>
                  <a:lnTo>
                    <a:pt x="2095" y="5432"/>
                  </a:lnTo>
                  <a:lnTo>
                    <a:pt x="1803" y="5627"/>
                  </a:lnTo>
                  <a:lnTo>
                    <a:pt x="1511" y="5870"/>
                  </a:lnTo>
                  <a:lnTo>
                    <a:pt x="1243" y="6138"/>
                  </a:lnTo>
                  <a:lnTo>
                    <a:pt x="975" y="6431"/>
                  </a:lnTo>
                  <a:lnTo>
                    <a:pt x="756" y="6747"/>
                  </a:lnTo>
                  <a:lnTo>
                    <a:pt x="537" y="7039"/>
                  </a:lnTo>
                  <a:lnTo>
                    <a:pt x="366" y="7307"/>
                  </a:lnTo>
                  <a:lnTo>
                    <a:pt x="98" y="7770"/>
                  </a:lnTo>
                  <a:lnTo>
                    <a:pt x="25" y="7916"/>
                  </a:lnTo>
                  <a:lnTo>
                    <a:pt x="1" y="8014"/>
                  </a:lnTo>
                  <a:lnTo>
                    <a:pt x="1" y="8014"/>
                  </a:lnTo>
                  <a:lnTo>
                    <a:pt x="25" y="8208"/>
                  </a:lnTo>
                  <a:lnTo>
                    <a:pt x="74" y="8379"/>
                  </a:lnTo>
                  <a:lnTo>
                    <a:pt x="171" y="8574"/>
                  </a:lnTo>
                  <a:lnTo>
                    <a:pt x="293" y="8720"/>
                  </a:lnTo>
                  <a:lnTo>
                    <a:pt x="293" y="8720"/>
                  </a:lnTo>
                  <a:lnTo>
                    <a:pt x="585" y="8988"/>
                  </a:lnTo>
                  <a:lnTo>
                    <a:pt x="878" y="9231"/>
                  </a:lnTo>
                  <a:lnTo>
                    <a:pt x="1413" y="9670"/>
                  </a:lnTo>
                  <a:lnTo>
                    <a:pt x="1901" y="10035"/>
                  </a:lnTo>
                  <a:lnTo>
                    <a:pt x="2095" y="10206"/>
                  </a:lnTo>
                  <a:lnTo>
                    <a:pt x="2290" y="10376"/>
                  </a:lnTo>
                  <a:lnTo>
                    <a:pt x="2412" y="10547"/>
                  </a:lnTo>
                  <a:lnTo>
                    <a:pt x="2534" y="10717"/>
                  </a:lnTo>
                  <a:lnTo>
                    <a:pt x="2583" y="10888"/>
                  </a:lnTo>
                  <a:lnTo>
                    <a:pt x="2583" y="11082"/>
                  </a:lnTo>
                  <a:lnTo>
                    <a:pt x="2534" y="11277"/>
                  </a:lnTo>
                  <a:lnTo>
                    <a:pt x="2436" y="11496"/>
                  </a:lnTo>
                  <a:lnTo>
                    <a:pt x="2266" y="11740"/>
                  </a:lnTo>
                  <a:lnTo>
                    <a:pt x="1998" y="12008"/>
                  </a:lnTo>
                  <a:lnTo>
                    <a:pt x="1998" y="12008"/>
                  </a:lnTo>
                  <a:lnTo>
                    <a:pt x="1828" y="12178"/>
                  </a:lnTo>
                  <a:lnTo>
                    <a:pt x="1633" y="12276"/>
                  </a:lnTo>
                  <a:lnTo>
                    <a:pt x="1413" y="12349"/>
                  </a:lnTo>
                  <a:lnTo>
                    <a:pt x="1219" y="12398"/>
                  </a:lnTo>
                  <a:lnTo>
                    <a:pt x="999" y="12446"/>
                  </a:lnTo>
                  <a:lnTo>
                    <a:pt x="780" y="12544"/>
                  </a:lnTo>
                  <a:lnTo>
                    <a:pt x="585" y="12665"/>
                  </a:lnTo>
                  <a:lnTo>
                    <a:pt x="366" y="12836"/>
                  </a:lnTo>
                  <a:lnTo>
                    <a:pt x="366" y="12836"/>
                  </a:lnTo>
                  <a:lnTo>
                    <a:pt x="196" y="13031"/>
                  </a:lnTo>
                  <a:lnTo>
                    <a:pt x="98" y="13250"/>
                  </a:lnTo>
                  <a:lnTo>
                    <a:pt x="25" y="13493"/>
                  </a:lnTo>
                  <a:lnTo>
                    <a:pt x="1" y="13761"/>
                  </a:lnTo>
                  <a:lnTo>
                    <a:pt x="1" y="13761"/>
                  </a:lnTo>
                  <a:lnTo>
                    <a:pt x="25" y="13981"/>
                  </a:lnTo>
                  <a:lnTo>
                    <a:pt x="50" y="14200"/>
                  </a:lnTo>
                  <a:lnTo>
                    <a:pt x="123" y="14395"/>
                  </a:lnTo>
                  <a:lnTo>
                    <a:pt x="220" y="14614"/>
                  </a:lnTo>
                  <a:lnTo>
                    <a:pt x="318" y="14784"/>
                  </a:lnTo>
                  <a:lnTo>
                    <a:pt x="439" y="14979"/>
                  </a:lnTo>
                  <a:lnTo>
                    <a:pt x="561" y="15150"/>
                  </a:lnTo>
                  <a:lnTo>
                    <a:pt x="707" y="15320"/>
                  </a:lnTo>
                  <a:lnTo>
                    <a:pt x="707" y="15320"/>
                  </a:lnTo>
                  <a:lnTo>
                    <a:pt x="878" y="15466"/>
                  </a:lnTo>
                  <a:lnTo>
                    <a:pt x="1048" y="15588"/>
                  </a:lnTo>
                  <a:lnTo>
                    <a:pt x="1243" y="15710"/>
                  </a:lnTo>
                  <a:lnTo>
                    <a:pt x="1438" y="15832"/>
                  </a:lnTo>
                  <a:lnTo>
                    <a:pt x="1633" y="15905"/>
                  </a:lnTo>
                  <a:lnTo>
                    <a:pt x="1852" y="15978"/>
                  </a:lnTo>
                  <a:lnTo>
                    <a:pt x="2047" y="16002"/>
                  </a:lnTo>
                  <a:lnTo>
                    <a:pt x="2266" y="16026"/>
                  </a:lnTo>
                  <a:lnTo>
                    <a:pt x="2266" y="16026"/>
                  </a:lnTo>
                  <a:lnTo>
                    <a:pt x="2534" y="16002"/>
                  </a:lnTo>
                  <a:lnTo>
                    <a:pt x="2777" y="15929"/>
                  </a:lnTo>
                  <a:lnTo>
                    <a:pt x="2997" y="15832"/>
                  </a:lnTo>
                  <a:lnTo>
                    <a:pt x="3191" y="15661"/>
                  </a:lnTo>
                  <a:lnTo>
                    <a:pt x="3191" y="15661"/>
                  </a:lnTo>
                  <a:lnTo>
                    <a:pt x="3362" y="15466"/>
                  </a:lnTo>
                  <a:lnTo>
                    <a:pt x="3484" y="15247"/>
                  </a:lnTo>
                  <a:lnTo>
                    <a:pt x="3557" y="15052"/>
                  </a:lnTo>
                  <a:lnTo>
                    <a:pt x="3605" y="14833"/>
                  </a:lnTo>
                  <a:lnTo>
                    <a:pt x="3679" y="14614"/>
                  </a:lnTo>
                  <a:lnTo>
                    <a:pt x="3752" y="14419"/>
                  </a:lnTo>
                  <a:lnTo>
                    <a:pt x="3849" y="14200"/>
                  </a:lnTo>
                  <a:lnTo>
                    <a:pt x="4019" y="14029"/>
                  </a:lnTo>
                  <a:lnTo>
                    <a:pt x="4019" y="14029"/>
                  </a:lnTo>
                  <a:lnTo>
                    <a:pt x="4287" y="13786"/>
                  </a:lnTo>
                  <a:lnTo>
                    <a:pt x="4531" y="13591"/>
                  </a:lnTo>
                  <a:lnTo>
                    <a:pt x="4750" y="13493"/>
                  </a:lnTo>
                  <a:lnTo>
                    <a:pt x="4945" y="13445"/>
                  </a:lnTo>
                  <a:lnTo>
                    <a:pt x="5140" y="13445"/>
                  </a:lnTo>
                  <a:lnTo>
                    <a:pt x="5310" y="13493"/>
                  </a:lnTo>
                  <a:lnTo>
                    <a:pt x="5481" y="13615"/>
                  </a:lnTo>
                  <a:lnTo>
                    <a:pt x="5651" y="13737"/>
                  </a:lnTo>
                  <a:lnTo>
                    <a:pt x="5822" y="13932"/>
                  </a:lnTo>
                  <a:lnTo>
                    <a:pt x="5992" y="14127"/>
                  </a:lnTo>
                  <a:lnTo>
                    <a:pt x="6358" y="14614"/>
                  </a:lnTo>
                  <a:lnTo>
                    <a:pt x="6796" y="15150"/>
                  </a:lnTo>
                  <a:lnTo>
                    <a:pt x="7039" y="15442"/>
                  </a:lnTo>
                  <a:lnTo>
                    <a:pt x="7307" y="15734"/>
                  </a:lnTo>
                  <a:lnTo>
                    <a:pt x="7307" y="15734"/>
                  </a:lnTo>
                  <a:lnTo>
                    <a:pt x="7454" y="15856"/>
                  </a:lnTo>
                  <a:lnTo>
                    <a:pt x="7648" y="15953"/>
                  </a:lnTo>
                  <a:lnTo>
                    <a:pt x="7819" y="16002"/>
                  </a:lnTo>
                  <a:lnTo>
                    <a:pt x="8014" y="16026"/>
                  </a:lnTo>
                  <a:lnTo>
                    <a:pt x="8014" y="16026"/>
                  </a:lnTo>
                  <a:lnTo>
                    <a:pt x="8111" y="16002"/>
                  </a:lnTo>
                  <a:lnTo>
                    <a:pt x="8257" y="15929"/>
                  </a:lnTo>
                  <a:lnTo>
                    <a:pt x="8720" y="15661"/>
                  </a:lnTo>
                  <a:lnTo>
                    <a:pt x="8988" y="15491"/>
                  </a:lnTo>
                  <a:lnTo>
                    <a:pt x="9280" y="15271"/>
                  </a:lnTo>
                  <a:lnTo>
                    <a:pt x="9597" y="15052"/>
                  </a:lnTo>
                  <a:lnTo>
                    <a:pt x="9889" y="14784"/>
                  </a:lnTo>
                  <a:lnTo>
                    <a:pt x="10157" y="14516"/>
                  </a:lnTo>
                  <a:lnTo>
                    <a:pt x="10400" y="14224"/>
                  </a:lnTo>
                  <a:lnTo>
                    <a:pt x="10595" y="13932"/>
                  </a:lnTo>
                  <a:lnTo>
                    <a:pt x="10668" y="13786"/>
                  </a:lnTo>
                  <a:lnTo>
                    <a:pt x="10717" y="13615"/>
                  </a:lnTo>
                  <a:lnTo>
                    <a:pt x="10766" y="13469"/>
                  </a:lnTo>
                  <a:lnTo>
                    <a:pt x="10790" y="13323"/>
                  </a:lnTo>
                  <a:lnTo>
                    <a:pt x="10790" y="13177"/>
                  </a:lnTo>
                  <a:lnTo>
                    <a:pt x="10766" y="13006"/>
                  </a:lnTo>
                  <a:lnTo>
                    <a:pt x="10717" y="12860"/>
                  </a:lnTo>
                  <a:lnTo>
                    <a:pt x="10644" y="12714"/>
                  </a:lnTo>
                  <a:lnTo>
                    <a:pt x="10547" y="12568"/>
                  </a:lnTo>
                  <a:lnTo>
                    <a:pt x="10425" y="12422"/>
                  </a:lnTo>
                  <a:lnTo>
                    <a:pt x="10425" y="12422"/>
                  </a:lnTo>
                  <a:lnTo>
                    <a:pt x="10230" y="12276"/>
                  </a:lnTo>
                  <a:lnTo>
                    <a:pt x="10035" y="12178"/>
                  </a:lnTo>
                  <a:lnTo>
                    <a:pt x="9840" y="12105"/>
                  </a:lnTo>
                  <a:lnTo>
                    <a:pt x="9621" y="12032"/>
                  </a:lnTo>
                  <a:lnTo>
                    <a:pt x="9402" y="11983"/>
                  </a:lnTo>
                  <a:lnTo>
                    <a:pt x="9183" y="11886"/>
                  </a:lnTo>
                  <a:lnTo>
                    <a:pt x="8988" y="11789"/>
                  </a:lnTo>
                  <a:lnTo>
                    <a:pt x="8793" y="11618"/>
                  </a:lnTo>
                  <a:lnTo>
                    <a:pt x="8793" y="11618"/>
                  </a:lnTo>
                  <a:lnTo>
                    <a:pt x="8623" y="11423"/>
                  </a:lnTo>
                  <a:lnTo>
                    <a:pt x="8525" y="11204"/>
                  </a:lnTo>
                  <a:lnTo>
                    <a:pt x="8452" y="10961"/>
                  </a:lnTo>
                  <a:lnTo>
                    <a:pt x="8428" y="10668"/>
                  </a:lnTo>
                  <a:lnTo>
                    <a:pt x="8428" y="10668"/>
                  </a:lnTo>
                  <a:lnTo>
                    <a:pt x="8452" y="10473"/>
                  </a:lnTo>
                  <a:lnTo>
                    <a:pt x="8476" y="10254"/>
                  </a:lnTo>
                  <a:lnTo>
                    <a:pt x="8549" y="10059"/>
                  </a:lnTo>
                  <a:lnTo>
                    <a:pt x="8623" y="9865"/>
                  </a:lnTo>
                  <a:lnTo>
                    <a:pt x="8720" y="9670"/>
                  </a:lnTo>
                  <a:lnTo>
                    <a:pt x="8842" y="9475"/>
                  </a:lnTo>
                  <a:lnTo>
                    <a:pt x="8988" y="9304"/>
                  </a:lnTo>
                  <a:lnTo>
                    <a:pt x="9134" y="9134"/>
                  </a:lnTo>
                  <a:lnTo>
                    <a:pt x="9134" y="9134"/>
                  </a:lnTo>
                  <a:lnTo>
                    <a:pt x="9304" y="8988"/>
                  </a:lnTo>
                  <a:lnTo>
                    <a:pt x="9475" y="8866"/>
                  </a:lnTo>
                  <a:lnTo>
                    <a:pt x="9645" y="8744"/>
                  </a:lnTo>
                  <a:lnTo>
                    <a:pt x="9840" y="8622"/>
                  </a:lnTo>
                  <a:lnTo>
                    <a:pt x="10035" y="8549"/>
                  </a:lnTo>
                  <a:lnTo>
                    <a:pt x="10254" y="8476"/>
                  </a:lnTo>
                  <a:lnTo>
                    <a:pt x="10474" y="8452"/>
                  </a:lnTo>
                  <a:lnTo>
                    <a:pt x="10668" y="8428"/>
                  </a:lnTo>
                  <a:lnTo>
                    <a:pt x="10668" y="8428"/>
                  </a:lnTo>
                  <a:lnTo>
                    <a:pt x="10936" y="8452"/>
                  </a:lnTo>
                  <a:lnTo>
                    <a:pt x="11180" y="8525"/>
                  </a:lnTo>
                  <a:lnTo>
                    <a:pt x="11423" y="8622"/>
                  </a:lnTo>
                  <a:lnTo>
                    <a:pt x="11618" y="8793"/>
                  </a:lnTo>
                  <a:lnTo>
                    <a:pt x="11618" y="8793"/>
                  </a:lnTo>
                  <a:lnTo>
                    <a:pt x="11789" y="8988"/>
                  </a:lnTo>
                  <a:lnTo>
                    <a:pt x="11910" y="9207"/>
                  </a:lnTo>
                  <a:lnTo>
                    <a:pt x="11984" y="9426"/>
                  </a:lnTo>
                  <a:lnTo>
                    <a:pt x="12057" y="9645"/>
                  </a:lnTo>
                  <a:lnTo>
                    <a:pt x="12105" y="9840"/>
                  </a:lnTo>
                  <a:lnTo>
                    <a:pt x="12178" y="10035"/>
                  </a:lnTo>
                  <a:lnTo>
                    <a:pt x="12276" y="10230"/>
                  </a:lnTo>
                  <a:lnTo>
                    <a:pt x="12422" y="10425"/>
                  </a:lnTo>
                  <a:lnTo>
                    <a:pt x="12422" y="10425"/>
                  </a:lnTo>
                  <a:lnTo>
                    <a:pt x="12568" y="10547"/>
                  </a:lnTo>
                  <a:lnTo>
                    <a:pt x="12714" y="10644"/>
                  </a:lnTo>
                  <a:lnTo>
                    <a:pt x="12860" y="10717"/>
                  </a:lnTo>
                  <a:lnTo>
                    <a:pt x="13006" y="10766"/>
                  </a:lnTo>
                  <a:lnTo>
                    <a:pt x="13177" y="10790"/>
                  </a:lnTo>
                  <a:lnTo>
                    <a:pt x="13323" y="10790"/>
                  </a:lnTo>
                  <a:lnTo>
                    <a:pt x="13469" y="10766"/>
                  </a:lnTo>
                  <a:lnTo>
                    <a:pt x="13615" y="10717"/>
                  </a:lnTo>
                  <a:lnTo>
                    <a:pt x="13786" y="10668"/>
                  </a:lnTo>
                  <a:lnTo>
                    <a:pt x="13932" y="10595"/>
                  </a:lnTo>
                  <a:lnTo>
                    <a:pt x="14224" y="10400"/>
                  </a:lnTo>
                  <a:lnTo>
                    <a:pt x="14516" y="10157"/>
                  </a:lnTo>
                  <a:lnTo>
                    <a:pt x="14784" y="9889"/>
                  </a:lnTo>
                  <a:lnTo>
                    <a:pt x="15052" y="9597"/>
                  </a:lnTo>
                  <a:lnTo>
                    <a:pt x="15271" y="9280"/>
                  </a:lnTo>
                  <a:lnTo>
                    <a:pt x="15491" y="8988"/>
                  </a:lnTo>
                  <a:lnTo>
                    <a:pt x="15661" y="8720"/>
                  </a:lnTo>
                  <a:lnTo>
                    <a:pt x="15929" y="8257"/>
                  </a:lnTo>
                  <a:lnTo>
                    <a:pt x="16002" y="8111"/>
                  </a:lnTo>
                  <a:lnTo>
                    <a:pt x="16026" y="8014"/>
                  </a:lnTo>
                  <a:lnTo>
                    <a:pt x="16026" y="8014"/>
                  </a:lnTo>
                  <a:lnTo>
                    <a:pt x="16002" y="7819"/>
                  </a:lnTo>
                  <a:lnTo>
                    <a:pt x="15953" y="7648"/>
                  </a:lnTo>
                  <a:lnTo>
                    <a:pt x="15856" y="7453"/>
                  </a:lnTo>
                  <a:lnTo>
                    <a:pt x="15734" y="7307"/>
                  </a:lnTo>
                  <a:lnTo>
                    <a:pt x="15734" y="7307"/>
                  </a:lnTo>
                  <a:lnTo>
                    <a:pt x="15442" y="7039"/>
                  </a:lnTo>
                  <a:lnTo>
                    <a:pt x="15150" y="6796"/>
                  </a:lnTo>
                  <a:lnTo>
                    <a:pt x="14614" y="6357"/>
                  </a:lnTo>
                  <a:lnTo>
                    <a:pt x="14127" y="5992"/>
                  </a:lnTo>
                  <a:lnTo>
                    <a:pt x="13932" y="5822"/>
                  </a:lnTo>
                  <a:lnTo>
                    <a:pt x="13737" y="5651"/>
                  </a:lnTo>
                  <a:lnTo>
                    <a:pt x="13615" y="5481"/>
                  </a:lnTo>
                  <a:lnTo>
                    <a:pt x="13494" y="5310"/>
                  </a:lnTo>
                  <a:lnTo>
                    <a:pt x="13445" y="5140"/>
                  </a:lnTo>
                  <a:lnTo>
                    <a:pt x="13445" y="4945"/>
                  </a:lnTo>
                  <a:lnTo>
                    <a:pt x="13494" y="4750"/>
                  </a:lnTo>
                  <a:lnTo>
                    <a:pt x="13591" y="4531"/>
                  </a:lnTo>
                  <a:lnTo>
                    <a:pt x="13761" y="4287"/>
                  </a:lnTo>
                  <a:lnTo>
                    <a:pt x="14029" y="4019"/>
                  </a:lnTo>
                  <a:lnTo>
                    <a:pt x="14029" y="4019"/>
                  </a:lnTo>
                  <a:close/>
                </a:path>
              </a:pathLst>
            </a:custGeom>
            <a:noFill/>
            <a:ln w="12175" cap="rnd" cmpd="sng">
              <a:solidFill>
                <a:srgbClr val="CFE2F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90" name="Shape 190"/>
            <p:cNvSpPr/>
            <p:nvPr/>
          </p:nvSpPr>
          <p:spPr>
            <a:xfrm>
              <a:off x="3017030" y="180463"/>
              <a:ext cx="248746" cy="430924"/>
            </a:xfrm>
            <a:custGeom>
              <a:avLst/>
              <a:gdLst/>
              <a:ahLst/>
              <a:cxnLst/>
              <a:rect l="0" t="0" r="0" b="0"/>
              <a:pathLst>
                <a:path w="11838" h="20508" fill="none" extrusionOk="0">
                  <a:moveTo>
                    <a:pt x="10547" y="1"/>
                  </a:moveTo>
                  <a:lnTo>
                    <a:pt x="1292" y="1"/>
                  </a:lnTo>
                  <a:lnTo>
                    <a:pt x="1292" y="1"/>
                  </a:lnTo>
                  <a:lnTo>
                    <a:pt x="1024" y="25"/>
                  </a:lnTo>
                  <a:lnTo>
                    <a:pt x="780" y="98"/>
                  </a:lnTo>
                  <a:lnTo>
                    <a:pt x="561" y="220"/>
                  </a:lnTo>
                  <a:lnTo>
                    <a:pt x="366" y="366"/>
                  </a:lnTo>
                  <a:lnTo>
                    <a:pt x="220" y="561"/>
                  </a:lnTo>
                  <a:lnTo>
                    <a:pt x="98" y="780"/>
                  </a:lnTo>
                  <a:lnTo>
                    <a:pt x="25" y="1024"/>
                  </a:lnTo>
                  <a:lnTo>
                    <a:pt x="1" y="1292"/>
                  </a:lnTo>
                  <a:lnTo>
                    <a:pt x="1" y="19217"/>
                  </a:lnTo>
                  <a:lnTo>
                    <a:pt x="1" y="19217"/>
                  </a:lnTo>
                  <a:lnTo>
                    <a:pt x="25" y="19485"/>
                  </a:lnTo>
                  <a:lnTo>
                    <a:pt x="98" y="19728"/>
                  </a:lnTo>
                  <a:lnTo>
                    <a:pt x="220" y="19948"/>
                  </a:lnTo>
                  <a:lnTo>
                    <a:pt x="366" y="20142"/>
                  </a:lnTo>
                  <a:lnTo>
                    <a:pt x="561" y="20289"/>
                  </a:lnTo>
                  <a:lnTo>
                    <a:pt x="780" y="20410"/>
                  </a:lnTo>
                  <a:lnTo>
                    <a:pt x="1024" y="20483"/>
                  </a:lnTo>
                  <a:lnTo>
                    <a:pt x="1292" y="20508"/>
                  </a:lnTo>
                  <a:lnTo>
                    <a:pt x="10547" y="20508"/>
                  </a:lnTo>
                  <a:lnTo>
                    <a:pt x="10547" y="20508"/>
                  </a:lnTo>
                  <a:lnTo>
                    <a:pt x="10814" y="20483"/>
                  </a:lnTo>
                  <a:lnTo>
                    <a:pt x="11058" y="20410"/>
                  </a:lnTo>
                  <a:lnTo>
                    <a:pt x="11277" y="20289"/>
                  </a:lnTo>
                  <a:lnTo>
                    <a:pt x="11472" y="20142"/>
                  </a:lnTo>
                  <a:lnTo>
                    <a:pt x="11618" y="19948"/>
                  </a:lnTo>
                  <a:lnTo>
                    <a:pt x="11740" y="19728"/>
                  </a:lnTo>
                  <a:lnTo>
                    <a:pt x="11813" y="19485"/>
                  </a:lnTo>
                  <a:lnTo>
                    <a:pt x="11837" y="19217"/>
                  </a:lnTo>
                  <a:lnTo>
                    <a:pt x="11837" y="1292"/>
                  </a:lnTo>
                  <a:lnTo>
                    <a:pt x="11837" y="1292"/>
                  </a:lnTo>
                  <a:lnTo>
                    <a:pt x="11813" y="1024"/>
                  </a:lnTo>
                  <a:lnTo>
                    <a:pt x="11740" y="780"/>
                  </a:lnTo>
                  <a:lnTo>
                    <a:pt x="11618" y="561"/>
                  </a:lnTo>
                  <a:lnTo>
                    <a:pt x="11472" y="366"/>
                  </a:lnTo>
                  <a:lnTo>
                    <a:pt x="11277" y="220"/>
                  </a:lnTo>
                  <a:lnTo>
                    <a:pt x="11058" y="98"/>
                  </a:lnTo>
                  <a:lnTo>
                    <a:pt x="10814" y="25"/>
                  </a:lnTo>
                  <a:lnTo>
                    <a:pt x="10547" y="1"/>
                  </a:lnTo>
                  <a:lnTo>
                    <a:pt x="10547" y="1"/>
                  </a:lnTo>
                  <a:close/>
                  <a:moveTo>
                    <a:pt x="5554" y="975"/>
                  </a:moveTo>
                  <a:lnTo>
                    <a:pt x="6284" y="975"/>
                  </a:lnTo>
                  <a:lnTo>
                    <a:pt x="6284" y="975"/>
                  </a:lnTo>
                  <a:lnTo>
                    <a:pt x="6406" y="999"/>
                  </a:lnTo>
                  <a:lnTo>
                    <a:pt x="6479" y="1073"/>
                  </a:lnTo>
                  <a:lnTo>
                    <a:pt x="6552" y="1146"/>
                  </a:lnTo>
                  <a:lnTo>
                    <a:pt x="6577" y="1267"/>
                  </a:lnTo>
                  <a:lnTo>
                    <a:pt x="6577" y="1267"/>
                  </a:lnTo>
                  <a:lnTo>
                    <a:pt x="6552" y="1365"/>
                  </a:lnTo>
                  <a:lnTo>
                    <a:pt x="6479" y="1462"/>
                  </a:lnTo>
                  <a:lnTo>
                    <a:pt x="6406" y="1511"/>
                  </a:lnTo>
                  <a:lnTo>
                    <a:pt x="6284" y="1535"/>
                  </a:lnTo>
                  <a:lnTo>
                    <a:pt x="5554" y="1535"/>
                  </a:lnTo>
                  <a:lnTo>
                    <a:pt x="5554" y="1535"/>
                  </a:lnTo>
                  <a:lnTo>
                    <a:pt x="5432" y="1511"/>
                  </a:lnTo>
                  <a:lnTo>
                    <a:pt x="5359" y="1462"/>
                  </a:lnTo>
                  <a:lnTo>
                    <a:pt x="5286" y="1365"/>
                  </a:lnTo>
                  <a:lnTo>
                    <a:pt x="5262" y="1267"/>
                  </a:lnTo>
                  <a:lnTo>
                    <a:pt x="5262" y="1267"/>
                  </a:lnTo>
                  <a:lnTo>
                    <a:pt x="5286" y="1146"/>
                  </a:lnTo>
                  <a:lnTo>
                    <a:pt x="5359" y="1073"/>
                  </a:lnTo>
                  <a:lnTo>
                    <a:pt x="5432" y="999"/>
                  </a:lnTo>
                  <a:lnTo>
                    <a:pt x="5554" y="975"/>
                  </a:lnTo>
                  <a:lnTo>
                    <a:pt x="5554" y="975"/>
                  </a:lnTo>
                  <a:close/>
                  <a:moveTo>
                    <a:pt x="5919" y="19436"/>
                  </a:moveTo>
                  <a:lnTo>
                    <a:pt x="5919" y="19436"/>
                  </a:lnTo>
                  <a:lnTo>
                    <a:pt x="5749" y="19412"/>
                  </a:lnTo>
                  <a:lnTo>
                    <a:pt x="5578" y="19363"/>
                  </a:lnTo>
                  <a:lnTo>
                    <a:pt x="5432" y="19290"/>
                  </a:lnTo>
                  <a:lnTo>
                    <a:pt x="5310" y="19193"/>
                  </a:lnTo>
                  <a:lnTo>
                    <a:pt x="5213" y="19071"/>
                  </a:lnTo>
                  <a:lnTo>
                    <a:pt x="5140" y="18925"/>
                  </a:lnTo>
                  <a:lnTo>
                    <a:pt x="5091" y="18754"/>
                  </a:lnTo>
                  <a:lnTo>
                    <a:pt x="5067" y="18584"/>
                  </a:lnTo>
                  <a:lnTo>
                    <a:pt x="5067" y="18584"/>
                  </a:lnTo>
                  <a:lnTo>
                    <a:pt x="5091" y="18413"/>
                  </a:lnTo>
                  <a:lnTo>
                    <a:pt x="5140" y="18243"/>
                  </a:lnTo>
                  <a:lnTo>
                    <a:pt x="5213" y="18097"/>
                  </a:lnTo>
                  <a:lnTo>
                    <a:pt x="5310" y="17975"/>
                  </a:lnTo>
                  <a:lnTo>
                    <a:pt x="5432" y="17877"/>
                  </a:lnTo>
                  <a:lnTo>
                    <a:pt x="5578" y="17804"/>
                  </a:lnTo>
                  <a:lnTo>
                    <a:pt x="5749" y="17756"/>
                  </a:lnTo>
                  <a:lnTo>
                    <a:pt x="5919" y="17731"/>
                  </a:lnTo>
                  <a:lnTo>
                    <a:pt x="5919" y="17731"/>
                  </a:lnTo>
                  <a:lnTo>
                    <a:pt x="6090" y="17756"/>
                  </a:lnTo>
                  <a:lnTo>
                    <a:pt x="6260" y="17804"/>
                  </a:lnTo>
                  <a:lnTo>
                    <a:pt x="6406" y="17877"/>
                  </a:lnTo>
                  <a:lnTo>
                    <a:pt x="6528" y="17975"/>
                  </a:lnTo>
                  <a:lnTo>
                    <a:pt x="6625" y="18097"/>
                  </a:lnTo>
                  <a:lnTo>
                    <a:pt x="6699" y="18243"/>
                  </a:lnTo>
                  <a:lnTo>
                    <a:pt x="6747" y="18413"/>
                  </a:lnTo>
                  <a:lnTo>
                    <a:pt x="6772" y="18584"/>
                  </a:lnTo>
                  <a:lnTo>
                    <a:pt x="6772" y="18584"/>
                  </a:lnTo>
                  <a:lnTo>
                    <a:pt x="6747" y="18754"/>
                  </a:lnTo>
                  <a:lnTo>
                    <a:pt x="6699" y="18925"/>
                  </a:lnTo>
                  <a:lnTo>
                    <a:pt x="6625" y="19071"/>
                  </a:lnTo>
                  <a:lnTo>
                    <a:pt x="6528" y="19193"/>
                  </a:lnTo>
                  <a:lnTo>
                    <a:pt x="6406" y="19290"/>
                  </a:lnTo>
                  <a:lnTo>
                    <a:pt x="6260" y="19363"/>
                  </a:lnTo>
                  <a:lnTo>
                    <a:pt x="6090" y="19412"/>
                  </a:lnTo>
                  <a:lnTo>
                    <a:pt x="5919" y="19436"/>
                  </a:lnTo>
                  <a:lnTo>
                    <a:pt x="5919" y="19436"/>
                  </a:lnTo>
                  <a:close/>
                  <a:moveTo>
                    <a:pt x="10547" y="16660"/>
                  </a:moveTo>
                  <a:lnTo>
                    <a:pt x="1292" y="16660"/>
                  </a:lnTo>
                  <a:lnTo>
                    <a:pt x="1292" y="2558"/>
                  </a:lnTo>
                  <a:lnTo>
                    <a:pt x="10547" y="2558"/>
                  </a:lnTo>
                  <a:lnTo>
                    <a:pt x="10547" y="16660"/>
                  </a:lnTo>
                  <a:close/>
                </a:path>
              </a:pathLst>
            </a:custGeom>
            <a:noFill/>
            <a:ln w="12175" cap="rnd" cmpd="sng">
              <a:solidFill>
                <a:srgbClr val="CFE2F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grpSp>
          <p:nvGrpSpPr>
            <p:cNvPr id="191" name="Shape 191"/>
            <p:cNvGrpSpPr/>
            <p:nvPr/>
          </p:nvGrpSpPr>
          <p:grpSpPr>
            <a:xfrm>
              <a:off x="2116564" y="220891"/>
              <a:ext cx="342882" cy="350068"/>
              <a:chOff x="3951850" y="2985350"/>
              <a:chExt cx="407950" cy="416500"/>
            </a:xfrm>
          </p:grpSpPr>
          <p:sp>
            <p:nvSpPr>
              <p:cNvPr id="192" name="Shape 192"/>
              <p:cNvSpPr/>
              <p:nvPr/>
            </p:nvSpPr>
            <p:spPr>
              <a:xfrm>
                <a:off x="3951850" y="2985350"/>
                <a:ext cx="314800" cy="314825"/>
              </a:xfrm>
              <a:custGeom>
                <a:avLst/>
                <a:gdLst/>
                <a:ahLst/>
                <a:cxnLst/>
                <a:rect l="0" t="0" r="0" b="0"/>
                <a:pathLst>
                  <a:path w="12592" h="12593" fill="none" extrusionOk="0">
                    <a:moveTo>
                      <a:pt x="6284" y="1"/>
                    </a:moveTo>
                    <a:lnTo>
                      <a:pt x="6284" y="1"/>
                    </a:lnTo>
                    <a:lnTo>
                      <a:pt x="5967" y="25"/>
                    </a:lnTo>
                    <a:lnTo>
                      <a:pt x="5651" y="49"/>
                    </a:lnTo>
                    <a:lnTo>
                      <a:pt x="5334" y="74"/>
                    </a:lnTo>
                    <a:lnTo>
                      <a:pt x="5017" y="147"/>
                    </a:lnTo>
                    <a:lnTo>
                      <a:pt x="4725" y="220"/>
                    </a:lnTo>
                    <a:lnTo>
                      <a:pt x="4433" y="293"/>
                    </a:lnTo>
                    <a:lnTo>
                      <a:pt x="4141" y="390"/>
                    </a:lnTo>
                    <a:lnTo>
                      <a:pt x="3848" y="512"/>
                    </a:lnTo>
                    <a:lnTo>
                      <a:pt x="3556" y="634"/>
                    </a:lnTo>
                    <a:lnTo>
                      <a:pt x="3288" y="780"/>
                    </a:lnTo>
                    <a:lnTo>
                      <a:pt x="3020" y="926"/>
                    </a:lnTo>
                    <a:lnTo>
                      <a:pt x="2777" y="1072"/>
                    </a:lnTo>
                    <a:lnTo>
                      <a:pt x="2290" y="1437"/>
                    </a:lnTo>
                    <a:lnTo>
                      <a:pt x="1851" y="1852"/>
                    </a:lnTo>
                    <a:lnTo>
                      <a:pt x="1437" y="2290"/>
                    </a:lnTo>
                    <a:lnTo>
                      <a:pt x="1072" y="2777"/>
                    </a:lnTo>
                    <a:lnTo>
                      <a:pt x="901" y="3045"/>
                    </a:lnTo>
                    <a:lnTo>
                      <a:pt x="755" y="3313"/>
                    </a:lnTo>
                    <a:lnTo>
                      <a:pt x="609" y="3581"/>
                    </a:lnTo>
                    <a:lnTo>
                      <a:pt x="487" y="3849"/>
                    </a:lnTo>
                    <a:lnTo>
                      <a:pt x="390" y="4141"/>
                    </a:lnTo>
                    <a:lnTo>
                      <a:pt x="292" y="4433"/>
                    </a:lnTo>
                    <a:lnTo>
                      <a:pt x="195" y="4725"/>
                    </a:lnTo>
                    <a:lnTo>
                      <a:pt x="122" y="5042"/>
                    </a:lnTo>
                    <a:lnTo>
                      <a:pt x="73" y="5334"/>
                    </a:lnTo>
                    <a:lnTo>
                      <a:pt x="25" y="5651"/>
                    </a:lnTo>
                    <a:lnTo>
                      <a:pt x="0" y="5968"/>
                    </a:lnTo>
                    <a:lnTo>
                      <a:pt x="0" y="6308"/>
                    </a:lnTo>
                    <a:lnTo>
                      <a:pt x="0" y="6308"/>
                    </a:lnTo>
                    <a:lnTo>
                      <a:pt x="0" y="6625"/>
                    </a:lnTo>
                    <a:lnTo>
                      <a:pt x="25" y="6942"/>
                    </a:lnTo>
                    <a:lnTo>
                      <a:pt x="73" y="7258"/>
                    </a:lnTo>
                    <a:lnTo>
                      <a:pt x="122" y="7575"/>
                    </a:lnTo>
                    <a:lnTo>
                      <a:pt x="195" y="7867"/>
                    </a:lnTo>
                    <a:lnTo>
                      <a:pt x="292" y="8184"/>
                    </a:lnTo>
                    <a:lnTo>
                      <a:pt x="390" y="8476"/>
                    </a:lnTo>
                    <a:lnTo>
                      <a:pt x="487" y="8744"/>
                    </a:lnTo>
                    <a:lnTo>
                      <a:pt x="609" y="9036"/>
                    </a:lnTo>
                    <a:lnTo>
                      <a:pt x="755" y="9304"/>
                    </a:lnTo>
                    <a:lnTo>
                      <a:pt x="901" y="9572"/>
                    </a:lnTo>
                    <a:lnTo>
                      <a:pt x="1072" y="9816"/>
                    </a:lnTo>
                    <a:lnTo>
                      <a:pt x="1437" y="10303"/>
                    </a:lnTo>
                    <a:lnTo>
                      <a:pt x="1851" y="10741"/>
                    </a:lnTo>
                    <a:lnTo>
                      <a:pt x="2290" y="11155"/>
                    </a:lnTo>
                    <a:lnTo>
                      <a:pt x="2777" y="11520"/>
                    </a:lnTo>
                    <a:lnTo>
                      <a:pt x="3020" y="11691"/>
                    </a:lnTo>
                    <a:lnTo>
                      <a:pt x="3288" y="11837"/>
                    </a:lnTo>
                    <a:lnTo>
                      <a:pt x="3556" y="11983"/>
                    </a:lnTo>
                    <a:lnTo>
                      <a:pt x="3848" y="12105"/>
                    </a:lnTo>
                    <a:lnTo>
                      <a:pt x="4141" y="12202"/>
                    </a:lnTo>
                    <a:lnTo>
                      <a:pt x="4433" y="12300"/>
                    </a:lnTo>
                    <a:lnTo>
                      <a:pt x="4725" y="12397"/>
                    </a:lnTo>
                    <a:lnTo>
                      <a:pt x="5017" y="12470"/>
                    </a:lnTo>
                    <a:lnTo>
                      <a:pt x="5334" y="12519"/>
                    </a:lnTo>
                    <a:lnTo>
                      <a:pt x="5651" y="12568"/>
                    </a:lnTo>
                    <a:lnTo>
                      <a:pt x="5967" y="12592"/>
                    </a:lnTo>
                    <a:lnTo>
                      <a:pt x="6284" y="12592"/>
                    </a:lnTo>
                    <a:lnTo>
                      <a:pt x="6284" y="12592"/>
                    </a:lnTo>
                    <a:lnTo>
                      <a:pt x="6625" y="12592"/>
                    </a:lnTo>
                    <a:lnTo>
                      <a:pt x="6941" y="12568"/>
                    </a:lnTo>
                    <a:lnTo>
                      <a:pt x="7258" y="12519"/>
                    </a:lnTo>
                    <a:lnTo>
                      <a:pt x="7550" y="12470"/>
                    </a:lnTo>
                    <a:lnTo>
                      <a:pt x="7867" y="12397"/>
                    </a:lnTo>
                    <a:lnTo>
                      <a:pt x="8159" y="12300"/>
                    </a:lnTo>
                    <a:lnTo>
                      <a:pt x="8451" y="12202"/>
                    </a:lnTo>
                    <a:lnTo>
                      <a:pt x="8744" y="12105"/>
                    </a:lnTo>
                    <a:lnTo>
                      <a:pt x="9012" y="11983"/>
                    </a:lnTo>
                    <a:lnTo>
                      <a:pt x="9279" y="11837"/>
                    </a:lnTo>
                    <a:lnTo>
                      <a:pt x="9547" y="11691"/>
                    </a:lnTo>
                    <a:lnTo>
                      <a:pt x="9815" y="11520"/>
                    </a:lnTo>
                    <a:lnTo>
                      <a:pt x="10302" y="11155"/>
                    </a:lnTo>
                    <a:lnTo>
                      <a:pt x="10741" y="10741"/>
                    </a:lnTo>
                    <a:lnTo>
                      <a:pt x="11155" y="10303"/>
                    </a:lnTo>
                    <a:lnTo>
                      <a:pt x="11520" y="9816"/>
                    </a:lnTo>
                    <a:lnTo>
                      <a:pt x="11666" y="9572"/>
                    </a:lnTo>
                    <a:lnTo>
                      <a:pt x="11812" y="9304"/>
                    </a:lnTo>
                    <a:lnTo>
                      <a:pt x="11958" y="9036"/>
                    </a:lnTo>
                    <a:lnTo>
                      <a:pt x="12080" y="8744"/>
                    </a:lnTo>
                    <a:lnTo>
                      <a:pt x="12202" y="8476"/>
                    </a:lnTo>
                    <a:lnTo>
                      <a:pt x="12299" y="8184"/>
                    </a:lnTo>
                    <a:lnTo>
                      <a:pt x="12397" y="7867"/>
                    </a:lnTo>
                    <a:lnTo>
                      <a:pt x="12446" y="7575"/>
                    </a:lnTo>
                    <a:lnTo>
                      <a:pt x="12519" y="7258"/>
                    </a:lnTo>
                    <a:lnTo>
                      <a:pt x="12543" y="6942"/>
                    </a:lnTo>
                    <a:lnTo>
                      <a:pt x="12567" y="6625"/>
                    </a:lnTo>
                    <a:lnTo>
                      <a:pt x="12592" y="6308"/>
                    </a:lnTo>
                    <a:lnTo>
                      <a:pt x="12592" y="6308"/>
                    </a:lnTo>
                    <a:lnTo>
                      <a:pt x="12567" y="5968"/>
                    </a:lnTo>
                    <a:lnTo>
                      <a:pt x="12543" y="5651"/>
                    </a:lnTo>
                    <a:lnTo>
                      <a:pt x="12519" y="5334"/>
                    </a:lnTo>
                    <a:lnTo>
                      <a:pt x="12446" y="5042"/>
                    </a:lnTo>
                    <a:lnTo>
                      <a:pt x="12397" y="4725"/>
                    </a:lnTo>
                    <a:lnTo>
                      <a:pt x="12299" y="4433"/>
                    </a:lnTo>
                    <a:lnTo>
                      <a:pt x="12202" y="4141"/>
                    </a:lnTo>
                    <a:lnTo>
                      <a:pt x="12080" y="3849"/>
                    </a:lnTo>
                    <a:lnTo>
                      <a:pt x="11958" y="3581"/>
                    </a:lnTo>
                    <a:lnTo>
                      <a:pt x="11812" y="3313"/>
                    </a:lnTo>
                    <a:lnTo>
                      <a:pt x="11666" y="3045"/>
                    </a:lnTo>
                    <a:lnTo>
                      <a:pt x="11520" y="2777"/>
                    </a:lnTo>
                    <a:lnTo>
                      <a:pt x="11155" y="2290"/>
                    </a:lnTo>
                    <a:lnTo>
                      <a:pt x="10741" y="1852"/>
                    </a:lnTo>
                    <a:lnTo>
                      <a:pt x="10302" y="1437"/>
                    </a:lnTo>
                    <a:lnTo>
                      <a:pt x="9815" y="1072"/>
                    </a:lnTo>
                    <a:lnTo>
                      <a:pt x="9547" y="926"/>
                    </a:lnTo>
                    <a:lnTo>
                      <a:pt x="9279" y="780"/>
                    </a:lnTo>
                    <a:lnTo>
                      <a:pt x="9012" y="634"/>
                    </a:lnTo>
                    <a:lnTo>
                      <a:pt x="8744" y="512"/>
                    </a:lnTo>
                    <a:lnTo>
                      <a:pt x="8451" y="390"/>
                    </a:lnTo>
                    <a:lnTo>
                      <a:pt x="8159" y="293"/>
                    </a:lnTo>
                    <a:lnTo>
                      <a:pt x="7867" y="220"/>
                    </a:lnTo>
                    <a:lnTo>
                      <a:pt x="7550" y="147"/>
                    </a:lnTo>
                    <a:lnTo>
                      <a:pt x="7258" y="74"/>
                    </a:lnTo>
                    <a:lnTo>
                      <a:pt x="6941" y="49"/>
                    </a:lnTo>
                    <a:lnTo>
                      <a:pt x="6625" y="25"/>
                    </a:lnTo>
                    <a:lnTo>
                      <a:pt x="6284" y="1"/>
                    </a:lnTo>
                    <a:lnTo>
                      <a:pt x="6284" y="1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93" name="Shape 193"/>
              <p:cNvSpPr/>
              <p:nvPr/>
            </p:nvSpPr>
            <p:spPr>
              <a:xfrm>
                <a:off x="3988375" y="3021875"/>
                <a:ext cx="241750" cy="241750"/>
              </a:xfrm>
              <a:custGeom>
                <a:avLst/>
                <a:gdLst/>
                <a:ahLst/>
                <a:cxnLst/>
                <a:rect l="0" t="0" r="0" b="0"/>
                <a:pathLst>
                  <a:path w="9670" h="9670" fill="none" extrusionOk="0">
                    <a:moveTo>
                      <a:pt x="4823" y="1"/>
                    </a:moveTo>
                    <a:lnTo>
                      <a:pt x="4823" y="1"/>
                    </a:lnTo>
                    <a:lnTo>
                      <a:pt x="4336" y="25"/>
                    </a:lnTo>
                    <a:lnTo>
                      <a:pt x="3849" y="98"/>
                    </a:lnTo>
                    <a:lnTo>
                      <a:pt x="3386" y="220"/>
                    </a:lnTo>
                    <a:lnTo>
                      <a:pt x="2947" y="391"/>
                    </a:lnTo>
                    <a:lnTo>
                      <a:pt x="2533" y="585"/>
                    </a:lnTo>
                    <a:lnTo>
                      <a:pt x="2144" y="829"/>
                    </a:lnTo>
                    <a:lnTo>
                      <a:pt x="1754" y="1121"/>
                    </a:lnTo>
                    <a:lnTo>
                      <a:pt x="1413" y="1438"/>
                    </a:lnTo>
                    <a:lnTo>
                      <a:pt x="1096" y="1779"/>
                    </a:lnTo>
                    <a:lnTo>
                      <a:pt x="829" y="2144"/>
                    </a:lnTo>
                    <a:lnTo>
                      <a:pt x="585" y="2534"/>
                    </a:lnTo>
                    <a:lnTo>
                      <a:pt x="390" y="2972"/>
                    </a:lnTo>
                    <a:lnTo>
                      <a:pt x="220" y="3411"/>
                    </a:lnTo>
                    <a:lnTo>
                      <a:pt x="98" y="3873"/>
                    </a:lnTo>
                    <a:lnTo>
                      <a:pt x="25" y="4336"/>
                    </a:lnTo>
                    <a:lnTo>
                      <a:pt x="1" y="4847"/>
                    </a:lnTo>
                    <a:lnTo>
                      <a:pt x="1" y="4847"/>
                    </a:lnTo>
                    <a:lnTo>
                      <a:pt x="25" y="5335"/>
                    </a:lnTo>
                    <a:lnTo>
                      <a:pt x="98" y="5822"/>
                    </a:lnTo>
                    <a:lnTo>
                      <a:pt x="220" y="6284"/>
                    </a:lnTo>
                    <a:lnTo>
                      <a:pt x="390" y="6723"/>
                    </a:lnTo>
                    <a:lnTo>
                      <a:pt x="585" y="7137"/>
                    </a:lnTo>
                    <a:lnTo>
                      <a:pt x="829" y="7527"/>
                    </a:lnTo>
                    <a:lnTo>
                      <a:pt x="1096" y="7916"/>
                    </a:lnTo>
                    <a:lnTo>
                      <a:pt x="1413" y="8257"/>
                    </a:lnTo>
                    <a:lnTo>
                      <a:pt x="1754" y="8574"/>
                    </a:lnTo>
                    <a:lnTo>
                      <a:pt x="2144" y="8842"/>
                    </a:lnTo>
                    <a:lnTo>
                      <a:pt x="2533" y="9085"/>
                    </a:lnTo>
                    <a:lnTo>
                      <a:pt x="2947" y="9280"/>
                    </a:lnTo>
                    <a:lnTo>
                      <a:pt x="3386" y="9451"/>
                    </a:lnTo>
                    <a:lnTo>
                      <a:pt x="3849" y="9572"/>
                    </a:lnTo>
                    <a:lnTo>
                      <a:pt x="4336" y="9645"/>
                    </a:lnTo>
                    <a:lnTo>
                      <a:pt x="4823" y="9670"/>
                    </a:lnTo>
                    <a:lnTo>
                      <a:pt x="4823" y="9670"/>
                    </a:lnTo>
                    <a:lnTo>
                      <a:pt x="5334" y="9645"/>
                    </a:lnTo>
                    <a:lnTo>
                      <a:pt x="5797" y="9572"/>
                    </a:lnTo>
                    <a:lnTo>
                      <a:pt x="6260" y="9451"/>
                    </a:lnTo>
                    <a:lnTo>
                      <a:pt x="6698" y="9280"/>
                    </a:lnTo>
                    <a:lnTo>
                      <a:pt x="7136" y="9085"/>
                    </a:lnTo>
                    <a:lnTo>
                      <a:pt x="7526" y="8842"/>
                    </a:lnTo>
                    <a:lnTo>
                      <a:pt x="7892" y="8574"/>
                    </a:lnTo>
                    <a:lnTo>
                      <a:pt x="8232" y="8257"/>
                    </a:lnTo>
                    <a:lnTo>
                      <a:pt x="8549" y="7916"/>
                    </a:lnTo>
                    <a:lnTo>
                      <a:pt x="8841" y="7527"/>
                    </a:lnTo>
                    <a:lnTo>
                      <a:pt x="9085" y="7137"/>
                    </a:lnTo>
                    <a:lnTo>
                      <a:pt x="9280" y="6723"/>
                    </a:lnTo>
                    <a:lnTo>
                      <a:pt x="9450" y="6284"/>
                    </a:lnTo>
                    <a:lnTo>
                      <a:pt x="9572" y="5822"/>
                    </a:lnTo>
                    <a:lnTo>
                      <a:pt x="9645" y="5335"/>
                    </a:lnTo>
                    <a:lnTo>
                      <a:pt x="9669" y="4847"/>
                    </a:lnTo>
                    <a:lnTo>
                      <a:pt x="9669" y="4847"/>
                    </a:lnTo>
                    <a:lnTo>
                      <a:pt x="9645" y="4336"/>
                    </a:lnTo>
                    <a:lnTo>
                      <a:pt x="9572" y="3873"/>
                    </a:lnTo>
                    <a:lnTo>
                      <a:pt x="9450" y="3411"/>
                    </a:lnTo>
                    <a:lnTo>
                      <a:pt x="9280" y="2972"/>
                    </a:lnTo>
                    <a:lnTo>
                      <a:pt x="9085" y="2534"/>
                    </a:lnTo>
                    <a:lnTo>
                      <a:pt x="8841" y="2144"/>
                    </a:lnTo>
                    <a:lnTo>
                      <a:pt x="8549" y="1779"/>
                    </a:lnTo>
                    <a:lnTo>
                      <a:pt x="8232" y="1438"/>
                    </a:lnTo>
                    <a:lnTo>
                      <a:pt x="7892" y="1121"/>
                    </a:lnTo>
                    <a:lnTo>
                      <a:pt x="7526" y="829"/>
                    </a:lnTo>
                    <a:lnTo>
                      <a:pt x="7136" y="585"/>
                    </a:lnTo>
                    <a:lnTo>
                      <a:pt x="6698" y="391"/>
                    </a:lnTo>
                    <a:lnTo>
                      <a:pt x="6260" y="220"/>
                    </a:lnTo>
                    <a:lnTo>
                      <a:pt x="5797" y="98"/>
                    </a:lnTo>
                    <a:lnTo>
                      <a:pt x="5334" y="25"/>
                    </a:lnTo>
                    <a:lnTo>
                      <a:pt x="4823" y="1"/>
                    </a:lnTo>
                    <a:lnTo>
                      <a:pt x="4823" y="1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94" name="Shape 194"/>
              <p:cNvSpPr/>
              <p:nvPr/>
            </p:nvSpPr>
            <p:spPr>
              <a:xfrm>
                <a:off x="4024300" y="3058425"/>
                <a:ext cx="84650" cy="84650"/>
              </a:xfrm>
              <a:custGeom>
                <a:avLst/>
                <a:gdLst/>
                <a:ahLst/>
                <a:cxnLst/>
                <a:rect l="0" t="0" r="0" b="0"/>
                <a:pathLst>
                  <a:path w="3386" h="3386" fill="none" extrusionOk="0">
                    <a:moveTo>
                      <a:pt x="0" y="3385"/>
                    </a:moveTo>
                    <a:lnTo>
                      <a:pt x="0" y="3385"/>
                    </a:lnTo>
                    <a:lnTo>
                      <a:pt x="25" y="3020"/>
                    </a:lnTo>
                    <a:lnTo>
                      <a:pt x="74" y="2704"/>
                    </a:lnTo>
                    <a:lnTo>
                      <a:pt x="147" y="2363"/>
                    </a:lnTo>
                    <a:lnTo>
                      <a:pt x="268" y="2070"/>
                    </a:lnTo>
                    <a:lnTo>
                      <a:pt x="414" y="1754"/>
                    </a:lnTo>
                    <a:lnTo>
                      <a:pt x="585" y="1486"/>
                    </a:lnTo>
                    <a:lnTo>
                      <a:pt x="780" y="1218"/>
                    </a:lnTo>
                    <a:lnTo>
                      <a:pt x="999" y="974"/>
                    </a:lnTo>
                    <a:lnTo>
                      <a:pt x="1243" y="755"/>
                    </a:lnTo>
                    <a:lnTo>
                      <a:pt x="1510" y="560"/>
                    </a:lnTo>
                    <a:lnTo>
                      <a:pt x="1778" y="390"/>
                    </a:lnTo>
                    <a:lnTo>
                      <a:pt x="2071" y="244"/>
                    </a:lnTo>
                    <a:lnTo>
                      <a:pt x="2387" y="146"/>
                    </a:lnTo>
                    <a:lnTo>
                      <a:pt x="2704" y="49"/>
                    </a:lnTo>
                    <a:lnTo>
                      <a:pt x="3045" y="0"/>
                    </a:lnTo>
                    <a:lnTo>
                      <a:pt x="3386" y="0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95" name="Shape 195"/>
              <p:cNvSpPr/>
              <p:nvPr/>
            </p:nvSpPr>
            <p:spPr>
              <a:xfrm>
                <a:off x="4205750" y="3248375"/>
                <a:ext cx="154050" cy="153475"/>
              </a:xfrm>
              <a:custGeom>
                <a:avLst/>
                <a:gdLst/>
                <a:ahLst/>
                <a:cxnLst/>
                <a:rect l="0" t="0" r="0" b="0"/>
                <a:pathLst>
                  <a:path w="6162" h="6139" fill="none" extrusionOk="0">
                    <a:moveTo>
                      <a:pt x="0" y="1024"/>
                    </a:moveTo>
                    <a:lnTo>
                      <a:pt x="4969" y="5992"/>
                    </a:lnTo>
                    <a:lnTo>
                      <a:pt x="4969" y="5992"/>
                    </a:lnTo>
                    <a:lnTo>
                      <a:pt x="5042" y="6041"/>
                    </a:lnTo>
                    <a:lnTo>
                      <a:pt x="5115" y="6090"/>
                    </a:lnTo>
                    <a:lnTo>
                      <a:pt x="5212" y="6114"/>
                    </a:lnTo>
                    <a:lnTo>
                      <a:pt x="5310" y="6138"/>
                    </a:lnTo>
                    <a:lnTo>
                      <a:pt x="5407" y="6114"/>
                    </a:lnTo>
                    <a:lnTo>
                      <a:pt x="5480" y="6090"/>
                    </a:lnTo>
                    <a:lnTo>
                      <a:pt x="5577" y="6041"/>
                    </a:lnTo>
                    <a:lnTo>
                      <a:pt x="5651" y="5992"/>
                    </a:lnTo>
                    <a:lnTo>
                      <a:pt x="6016" y="5627"/>
                    </a:lnTo>
                    <a:lnTo>
                      <a:pt x="6016" y="5627"/>
                    </a:lnTo>
                    <a:lnTo>
                      <a:pt x="6089" y="5554"/>
                    </a:lnTo>
                    <a:lnTo>
                      <a:pt x="6138" y="5456"/>
                    </a:lnTo>
                    <a:lnTo>
                      <a:pt x="6162" y="5359"/>
                    </a:lnTo>
                    <a:lnTo>
                      <a:pt x="6162" y="5286"/>
                    </a:lnTo>
                    <a:lnTo>
                      <a:pt x="6162" y="5188"/>
                    </a:lnTo>
                    <a:lnTo>
                      <a:pt x="6138" y="5091"/>
                    </a:lnTo>
                    <a:lnTo>
                      <a:pt x="6089" y="5018"/>
                    </a:lnTo>
                    <a:lnTo>
                      <a:pt x="6016" y="4921"/>
                    </a:lnTo>
                    <a:lnTo>
                      <a:pt x="1072" y="1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96" name="Shape 196"/>
            <p:cNvGrpSpPr/>
            <p:nvPr/>
          </p:nvGrpSpPr>
          <p:grpSpPr>
            <a:xfrm>
              <a:off x="-114454" y="814472"/>
              <a:ext cx="3920223" cy="376691"/>
              <a:chOff x="151026" y="1029895"/>
              <a:chExt cx="3920223" cy="376691"/>
            </a:xfrm>
          </p:grpSpPr>
          <p:sp>
            <p:nvSpPr>
              <p:cNvPr id="197" name="Shape 197"/>
              <p:cNvSpPr/>
              <p:nvPr/>
            </p:nvSpPr>
            <p:spPr>
              <a:xfrm>
                <a:off x="1057375" y="1063683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98" name="Shape 198"/>
              <p:cNvGrpSpPr/>
              <p:nvPr/>
            </p:nvGrpSpPr>
            <p:grpSpPr>
              <a:xfrm>
                <a:off x="151026" y="1086198"/>
                <a:ext cx="391001" cy="264085"/>
                <a:chOff x="564675" y="1700625"/>
                <a:chExt cx="465200" cy="314200"/>
              </a:xfrm>
            </p:grpSpPr>
            <p:sp>
              <p:nvSpPr>
                <p:cNvPr id="199" name="Shape 199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0" name="Shape 200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1" name="Shape 201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202" name="Shape 202"/>
              <p:cNvGrpSpPr/>
              <p:nvPr/>
            </p:nvGrpSpPr>
            <p:grpSpPr>
              <a:xfrm>
                <a:off x="1912559" y="1029895"/>
                <a:ext cx="359272" cy="376691"/>
                <a:chOff x="5961125" y="1623900"/>
                <a:chExt cx="427450" cy="448175"/>
              </a:xfrm>
            </p:grpSpPr>
            <p:sp>
              <p:nvSpPr>
                <p:cNvPr id="203" name="Shape 203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4" name="Shape 204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5" name="Shape 205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6" name="Shape 206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7" name="Shape 207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8" name="Shape 208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09" name="Shape 209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210" name="Shape 210"/>
              <p:cNvGrpSpPr/>
              <p:nvPr/>
            </p:nvGrpSpPr>
            <p:grpSpPr>
              <a:xfrm>
                <a:off x="2787179" y="1056518"/>
                <a:ext cx="435022" cy="323445"/>
                <a:chOff x="5247525" y="3007275"/>
                <a:chExt cx="517575" cy="384825"/>
              </a:xfrm>
            </p:grpSpPr>
            <p:sp>
              <p:nvSpPr>
                <p:cNvPr id="211" name="Shape 211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12" name="Shape 212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213" name="Shape 213"/>
              <p:cNvGrpSpPr/>
              <p:nvPr/>
            </p:nvGrpSpPr>
            <p:grpSpPr>
              <a:xfrm>
                <a:off x="3737550" y="1053702"/>
                <a:ext cx="333700" cy="329077"/>
                <a:chOff x="3292425" y="3664250"/>
                <a:chExt cx="397025" cy="391525"/>
              </a:xfrm>
            </p:grpSpPr>
            <p:sp>
              <p:nvSpPr>
                <p:cNvPr id="214" name="Shape 214"/>
                <p:cNvSpPr/>
                <p:nvPr/>
              </p:nvSpPr>
              <p:spPr>
                <a:xfrm>
                  <a:off x="3292425" y="3680675"/>
                  <a:ext cx="375100" cy="375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04" h="15004" fill="none" extrusionOk="0">
                      <a:moveTo>
                        <a:pt x="7502" y="1"/>
                      </a:moveTo>
                      <a:lnTo>
                        <a:pt x="7502" y="1"/>
                      </a:lnTo>
                      <a:lnTo>
                        <a:pt x="7112" y="1"/>
                      </a:lnTo>
                      <a:lnTo>
                        <a:pt x="6747" y="50"/>
                      </a:lnTo>
                      <a:lnTo>
                        <a:pt x="6357" y="98"/>
                      </a:lnTo>
                      <a:lnTo>
                        <a:pt x="5992" y="147"/>
                      </a:lnTo>
                      <a:lnTo>
                        <a:pt x="5627" y="244"/>
                      </a:lnTo>
                      <a:lnTo>
                        <a:pt x="5261" y="342"/>
                      </a:lnTo>
                      <a:lnTo>
                        <a:pt x="4921" y="464"/>
                      </a:lnTo>
                      <a:lnTo>
                        <a:pt x="4580" y="585"/>
                      </a:lnTo>
                      <a:lnTo>
                        <a:pt x="4239" y="732"/>
                      </a:lnTo>
                      <a:lnTo>
                        <a:pt x="3922" y="902"/>
                      </a:lnTo>
                      <a:lnTo>
                        <a:pt x="3605" y="1097"/>
                      </a:lnTo>
                      <a:lnTo>
                        <a:pt x="3313" y="1292"/>
                      </a:lnTo>
                      <a:lnTo>
                        <a:pt x="3021" y="1487"/>
                      </a:lnTo>
                      <a:lnTo>
                        <a:pt x="2729" y="1706"/>
                      </a:lnTo>
                      <a:lnTo>
                        <a:pt x="2461" y="1949"/>
                      </a:lnTo>
                      <a:lnTo>
                        <a:pt x="2193" y="2193"/>
                      </a:lnTo>
                      <a:lnTo>
                        <a:pt x="1949" y="2461"/>
                      </a:lnTo>
                      <a:lnTo>
                        <a:pt x="1706" y="2729"/>
                      </a:lnTo>
                      <a:lnTo>
                        <a:pt x="1486" y="3021"/>
                      </a:lnTo>
                      <a:lnTo>
                        <a:pt x="1292" y="3313"/>
                      </a:lnTo>
                      <a:lnTo>
                        <a:pt x="1097" y="3605"/>
                      </a:lnTo>
                      <a:lnTo>
                        <a:pt x="902" y="3922"/>
                      </a:lnTo>
                      <a:lnTo>
                        <a:pt x="731" y="4239"/>
                      </a:lnTo>
                      <a:lnTo>
                        <a:pt x="585" y="4580"/>
                      </a:lnTo>
                      <a:lnTo>
                        <a:pt x="464" y="4921"/>
                      </a:lnTo>
                      <a:lnTo>
                        <a:pt x="342" y="5262"/>
                      </a:lnTo>
                      <a:lnTo>
                        <a:pt x="244" y="5627"/>
                      </a:lnTo>
                      <a:lnTo>
                        <a:pt x="147" y="5992"/>
                      </a:lnTo>
                      <a:lnTo>
                        <a:pt x="98" y="6358"/>
                      </a:lnTo>
                      <a:lnTo>
                        <a:pt x="50" y="6747"/>
                      </a:lnTo>
                      <a:lnTo>
                        <a:pt x="1" y="7113"/>
                      </a:lnTo>
                      <a:lnTo>
                        <a:pt x="1" y="7502"/>
                      </a:lnTo>
                      <a:lnTo>
                        <a:pt x="1" y="7502"/>
                      </a:lnTo>
                      <a:lnTo>
                        <a:pt x="1" y="7892"/>
                      </a:lnTo>
                      <a:lnTo>
                        <a:pt x="50" y="8257"/>
                      </a:lnTo>
                      <a:lnTo>
                        <a:pt x="98" y="8647"/>
                      </a:lnTo>
                      <a:lnTo>
                        <a:pt x="147" y="9012"/>
                      </a:lnTo>
                      <a:lnTo>
                        <a:pt x="244" y="9378"/>
                      </a:lnTo>
                      <a:lnTo>
                        <a:pt x="342" y="9743"/>
                      </a:lnTo>
                      <a:lnTo>
                        <a:pt x="464" y="10084"/>
                      </a:lnTo>
                      <a:lnTo>
                        <a:pt x="585" y="10425"/>
                      </a:lnTo>
                      <a:lnTo>
                        <a:pt x="731" y="10766"/>
                      </a:lnTo>
                      <a:lnTo>
                        <a:pt x="902" y="11082"/>
                      </a:lnTo>
                      <a:lnTo>
                        <a:pt x="1097" y="11399"/>
                      </a:lnTo>
                      <a:lnTo>
                        <a:pt x="1292" y="11691"/>
                      </a:lnTo>
                      <a:lnTo>
                        <a:pt x="1486" y="11984"/>
                      </a:lnTo>
                      <a:lnTo>
                        <a:pt x="1706" y="12276"/>
                      </a:lnTo>
                      <a:lnTo>
                        <a:pt x="1949" y="12544"/>
                      </a:lnTo>
                      <a:lnTo>
                        <a:pt x="2193" y="12812"/>
                      </a:lnTo>
                      <a:lnTo>
                        <a:pt x="2461" y="13055"/>
                      </a:lnTo>
                      <a:lnTo>
                        <a:pt x="2729" y="13299"/>
                      </a:lnTo>
                      <a:lnTo>
                        <a:pt x="3021" y="13518"/>
                      </a:lnTo>
                      <a:lnTo>
                        <a:pt x="3313" y="13713"/>
                      </a:lnTo>
                      <a:lnTo>
                        <a:pt x="3605" y="13908"/>
                      </a:lnTo>
                      <a:lnTo>
                        <a:pt x="3922" y="14102"/>
                      </a:lnTo>
                      <a:lnTo>
                        <a:pt x="4239" y="14273"/>
                      </a:lnTo>
                      <a:lnTo>
                        <a:pt x="4580" y="14419"/>
                      </a:lnTo>
                      <a:lnTo>
                        <a:pt x="4921" y="14541"/>
                      </a:lnTo>
                      <a:lnTo>
                        <a:pt x="5261" y="14663"/>
                      </a:lnTo>
                      <a:lnTo>
                        <a:pt x="5627" y="14760"/>
                      </a:lnTo>
                      <a:lnTo>
                        <a:pt x="5992" y="14857"/>
                      </a:lnTo>
                      <a:lnTo>
                        <a:pt x="6357" y="14906"/>
                      </a:lnTo>
                      <a:lnTo>
                        <a:pt x="6747" y="14955"/>
                      </a:lnTo>
                      <a:lnTo>
                        <a:pt x="7112" y="15004"/>
                      </a:lnTo>
                      <a:lnTo>
                        <a:pt x="7502" y="15004"/>
                      </a:lnTo>
                      <a:lnTo>
                        <a:pt x="7502" y="15004"/>
                      </a:lnTo>
                      <a:lnTo>
                        <a:pt x="7892" y="15004"/>
                      </a:lnTo>
                      <a:lnTo>
                        <a:pt x="8257" y="14955"/>
                      </a:lnTo>
                      <a:lnTo>
                        <a:pt x="8647" y="14906"/>
                      </a:lnTo>
                      <a:lnTo>
                        <a:pt x="9012" y="14857"/>
                      </a:lnTo>
                      <a:lnTo>
                        <a:pt x="9377" y="14760"/>
                      </a:lnTo>
                      <a:lnTo>
                        <a:pt x="9743" y="14663"/>
                      </a:lnTo>
                      <a:lnTo>
                        <a:pt x="10084" y="14541"/>
                      </a:lnTo>
                      <a:lnTo>
                        <a:pt x="10425" y="14419"/>
                      </a:lnTo>
                      <a:lnTo>
                        <a:pt x="10766" y="14273"/>
                      </a:lnTo>
                      <a:lnTo>
                        <a:pt x="11082" y="14102"/>
                      </a:lnTo>
                      <a:lnTo>
                        <a:pt x="11399" y="13908"/>
                      </a:lnTo>
                      <a:lnTo>
                        <a:pt x="11691" y="13713"/>
                      </a:lnTo>
                      <a:lnTo>
                        <a:pt x="11983" y="13518"/>
                      </a:lnTo>
                      <a:lnTo>
                        <a:pt x="12276" y="13299"/>
                      </a:lnTo>
                      <a:lnTo>
                        <a:pt x="12544" y="13055"/>
                      </a:lnTo>
                      <a:lnTo>
                        <a:pt x="12812" y="12812"/>
                      </a:lnTo>
                      <a:lnTo>
                        <a:pt x="13055" y="12544"/>
                      </a:lnTo>
                      <a:lnTo>
                        <a:pt x="13299" y="12276"/>
                      </a:lnTo>
                      <a:lnTo>
                        <a:pt x="13518" y="11984"/>
                      </a:lnTo>
                      <a:lnTo>
                        <a:pt x="13713" y="11691"/>
                      </a:lnTo>
                      <a:lnTo>
                        <a:pt x="13907" y="11399"/>
                      </a:lnTo>
                      <a:lnTo>
                        <a:pt x="14102" y="11082"/>
                      </a:lnTo>
                      <a:lnTo>
                        <a:pt x="14273" y="10766"/>
                      </a:lnTo>
                      <a:lnTo>
                        <a:pt x="14419" y="10425"/>
                      </a:lnTo>
                      <a:lnTo>
                        <a:pt x="14541" y="10084"/>
                      </a:lnTo>
                      <a:lnTo>
                        <a:pt x="14662" y="9743"/>
                      </a:lnTo>
                      <a:lnTo>
                        <a:pt x="14760" y="9378"/>
                      </a:lnTo>
                      <a:lnTo>
                        <a:pt x="14857" y="9012"/>
                      </a:lnTo>
                      <a:lnTo>
                        <a:pt x="14906" y="8647"/>
                      </a:lnTo>
                      <a:lnTo>
                        <a:pt x="14955" y="8257"/>
                      </a:lnTo>
                      <a:lnTo>
                        <a:pt x="15003" y="7892"/>
                      </a:lnTo>
                      <a:lnTo>
                        <a:pt x="15003" y="7502"/>
                      </a:lnTo>
                      <a:lnTo>
                        <a:pt x="7502" y="7502"/>
                      </a:lnTo>
                      <a:lnTo>
                        <a:pt x="7502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15" name="Shape 215"/>
                <p:cNvSpPr/>
                <p:nvPr/>
              </p:nvSpPr>
              <p:spPr>
                <a:xfrm>
                  <a:off x="3504325" y="3664250"/>
                  <a:ext cx="131525" cy="1534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261" h="6138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90" y="25"/>
                      </a:lnTo>
                      <a:lnTo>
                        <a:pt x="780" y="98"/>
                      </a:lnTo>
                      <a:lnTo>
                        <a:pt x="1169" y="171"/>
                      </a:lnTo>
                      <a:lnTo>
                        <a:pt x="1559" y="268"/>
                      </a:lnTo>
                      <a:lnTo>
                        <a:pt x="1924" y="414"/>
                      </a:lnTo>
                      <a:lnTo>
                        <a:pt x="2314" y="560"/>
                      </a:lnTo>
                      <a:lnTo>
                        <a:pt x="2655" y="731"/>
                      </a:lnTo>
                      <a:lnTo>
                        <a:pt x="3020" y="901"/>
                      </a:lnTo>
                      <a:lnTo>
                        <a:pt x="3020" y="901"/>
                      </a:lnTo>
                      <a:lnTo>
                        <a:pt x="3337" y="1121"/>
                      </a:lnTo>
                      <a:lnTo>
                        <a:pt x="3654" y="1340"/>
                      </a:lnTo>
                      <a:lnTo>
                        <a:pt x="3946" y="1559"/>
                      </a:lnTo>
                      <a:lnTo>
                        <a:pt x="4238" y="1803"/>
                      </a:lnTo>
                      <a:lnTo>
                        <a:pt x="4530" y="2070"/>
                      </a:lnTo>
                      <a:lnTo>
                        <a:pt x="4774" y="2363"/>
                      </a:lnTo>
                      <a:lnTo>
                        <a:pt x="5017" y="2655"/>
                      </a:lnTo>
                      <a:lnTo>
                        <a:pt x="5261" y="2972"/>
                      </a:lnTo>
                      <a:lnTo>
                        <a:pt x="0" y="61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16" name="Shape 216"/>
                <p:cNvSpPr/>
                <p:nvPr/>
              </p:nvSpPr>
              <p:spPr>
                <a:xfrm>
                  <a:off x="3501875" y="3749500"/>
                  <a:ext cx="187575" cy="96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03" h="3873" fill="none" extrusionOk="0">
                      <a:moveTo>
                        <a:pt x="6431" y="0"/>
                      </a:moveTo>
                      <a:lnTo>
                        <a:pt x="1" y="3872"/>
                      </a:lnTo>
                      <a:lnTo>
                        <a:pt x="7502" y="3872"/>
                      </a:lnTo>
                      <a:lnTo>
                        <a:pt x="7502" y="3872"/>
                      </a:lnTo>
                      <a:lnTo>
                        <a:pt x="7478" y="3337"/>
                      </a:lnTo>
                      <a:lnTo>
                        <a:pt x="7429" y="2825"/>
                      </a:lnTo>
                      <a:lnTo>
                        <a:pt x="7332" y="2314"/>
                      </a:lnTo>
                      <a:lnTo>
                        <a:pt x="7210" y="1827"/>
                      </a:lnTo>
                      <a:lnTo>
                        <a:pt x="7064" y="1340"/>
                      </a:lnTo>
                      <a:lnTo>
                        <a:pt x="6893" y="877"/>
                      </a:lnTo>
                      <a:lnTo>
                        <a:pt x="6674" y="438"/>
                      </a:lnTo>
                      <a:lnTo>
                        <a:pt x="6431" y="0"/>
                      </a:lnTo>
                      <a:lnTo>
                        <a:pt x="6431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217" name="Shape 217"/>
            <p:cNvGrpSpPr/>
            <p:nvPr/>
          </p:nvGrpSpPr>
          <p:grpSpPr>
            <a:xfrm>
              <a:off x="285115" y="1470448"/>
              <a:ext cx="3894631" cy="342399"/>
              <a:chOff x="176104" y="1851448"/>
              <a:chExt cx="3894631" cy="342399"/>
            </a:xfrm>
          </p:grpSpPr>
          <p:grpSp>
            <p:nvGrpSpPr>
              <p:cNvPr id="218" name="Shape 218"/>
              <p:cNvGrpSpPr/>
              <p:nvPr/>
            </p:nvGrpSpPr>
            <p:grpSpPr>
              <a:xfrm>
                <a:off x="2023106" y="1859895"/>
                <a:ext cx="345971" cy="325505"/>
                <a:chOff x="5972700" y="2330200"/>
                <a:chExt cx="411625" cy="387275"/>
              </a:xfrm>
            </p:grpSpPr>
            <p:sp>
              <p:nvSpPr>
                <p:cNvPr id="219" name="Shape 219"/>
                <p:cNvSpPr/>
                <p:nvPr/>
              </p:nvSpPr>
              <p:spPr>
                <a:xfrm>
                  <a:off x="5972700" y="2476950"/>
                  <a:ext cx="98050" cy="219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22" h="8793" fill="none" extrusionOk="0">
                      <a:moveTo>
                        <a:pt x="0" y="0"/>
                      </a:moveTo>
                      <a:lnTo>
                        <a:pt x="0" y="8792"/>
                      </a:lnTo>
                      <a:lnTo>
                        <a:pt x="3921" y="8792"/>
                      </a:lnTo>
                      <a:lnTo>
                        <a:pt x="3921" y="0"/>
                      </a:lnTo>
                      <a:lnTo>
                        <a:pt x="0" y="0"/>
                      </a:lnTo>
                      <a:close/>
                      <a:moveTo>
                        <a:pt x="2411" y="2411"/>
                      </a:moveTo>
                      <a:lnTo>
                        <a:pt x="2411" y="2411"/>
                      </a:lnTo>
                      <a:lnTo>
                        <a:pt x="2265" y="2387"/>
                      </a:lnTo>
                      <a:lnTo>
                        <a:pt x="2143" y="2363"/>
                      </a:lnTo>
                      <a:lnTo>
                        <a:pt x="2022" y="2290"/>
                      </a:lnTo>
                      <a:lnTo>
                        <a:pt x="1924" y="2216"/>
                      </a:lnTo>
                      <a:lnTo>
                        <a:pt x="1827" y="2095"/>
                      </a:lnTo>
                      <a:lnTo>
                        <a:pt x="1754" y="1973"/>
                      </a:lnTo>
                      <a:lnTo>
                        <a:pt x="1729" y="1851"/>
                      </a:lnTo>
                      <a:lnTo>
                        <a:pt x="1705" y="1705"/>
                      </a:lnTo>
                      <a:lnTo>
                        <a:pt x="1705" y="1705"/>
                      </a:lnTo>
                      <a:lnTo>
                        <a:pt x="1729" y="1559"/>
                      </a:lnTo>
                      <a:lnTo>
                        <a:pt x="1754" y="1437"/>
                      </a:lnTo>
                      <a:lnTo>
                        <a:pt x="1827" y="1315"/>
                      </a:lnTo>
                      <a:lnTo>
                        <a:pt x="1924" y="1218"/>
                      </a:lnTo>
                      <a:lnTo>
                        <a:pt x="2022" y="1120"/>
                      </a:lnTo>
                      <a:lnTo>
                        <a:pt x="2143" y="1072"/>
                      </a:lnTo>
                      <a:lnTo>
                        <a:pt x="2265" y="1023"/>
                      </a:lnTo>
                      <a:lnTo>
                        <a:pt x="2411" y="999"/>
                      </a:lnTo>
                      <a:lnTo>
                        <a:pt x="2411" y="999"/>
                      </a:lnTo>
                      <a:lnTo>
                        <a:pt x="2557" y="1023"/>
                      </a:lnTo>
                      <a:lnTo>
                        <a:pt x="2679" y="1072"/>
                      </a:lnTo>
                      <a:lnTo>
                        <a:pt x="2801" y="1120"/>
                      </a:lnTo>
                      <a:lnTo>
                        <a:pt x="2898" y="1218"/>
                      </a:lnTo>
                      <a:lnTo>
                        <a:pt x="2996" y="1315"/>
                      </a:lnTo>
                      <a:lnTo>
                        <a:pt x="3069" y="1437"/>
                      </a:lnTo>
                      <a:lnTo>
                        <a:pt x="3093" y="1559"/>
                      </a:lnTo>
                      <a:lnTo>
                        <a:pt x="3118" y="1705"/>
                      </a:lnTo>
                      <a:lnTo>
                        <a:pt x="3118" y="1705"/>
                      </a:lnTo>
                      <a:lnTo>
                        <a:pt x="3093" y="1851"/>
                      </a:lnTo>
                      <a:lnTo>
                        <a:pt x="3069" y="1973"/>
                      </a:lnTo>
                      <a:lnTo>
                        <a:pt x="2996" y="2095"/>
                      </a:lnTo>
                      <a:lnTo>
                        <a:pt x="2898" y="2216"/>
                      </a:lnTo>
                      <a:lnTo>
                        <a:pt x="2801" y="2290"/>
                      </a:lnTo>
                      <a:lnTo>
                        <a:pt x="2679" y="2363"/>
                      </a:lnTo>
                      <a:lnTo>
                        <a:pt x="2557" y="2387"/>
                      </a:lnTo>
                      <a:lnTo>
                        <a:pt x="2411" y="2411"/>
                      </a:lnTo>
                      <a:lnTo>
                        <a:pt x="2411" y="241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0" name="Shape 220"/>
                <p:cNvSpPr/>
                <p:nvPr/>
              </p:nvSpPr>
              <p:spPr>
                <a:xfrm>
                  <a:off x="6078025" y="2330200"/>
                  <a:ext cx="306300" cy="3872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252" h="15491" fill="none" extrusionOk="0">
                      <a:moveTo>
                        <a:pt x="1" y="13396"/>
                      </a:moveTo>
                      <a:lnTo>
                        <a:pt x="1511" y="13396"/>
                      </a:lnTo>
                      <a:lnTo>
                        <a:pt x="1511" y="13396"/>
                      </a:lnTo>
                      <a:lnTo>
                        <a:pt x="1998" y="13639"/>
                      </a:lnTo>
                      <a:lnTo>
                        <a:pt x="2680" y="13932"/>
                      </a:lnTo>
                      <a:lnTo>
                        <a:pt x="3556" y="14273"/>
                      </a:lnTo>
                      <a:lnTo>
                        <a:pt x="4531" y="14638"/>
                      </a:lnTo>
                      <a:lnTo>
                        <a:pt x="5578" y="14955"/>
                      </a:lnTo>
                      <a:lnTo>
                        <a:pt x="6114" y="15101"/>
                      </a:lnTo>
                      <a:lnTo>
                        <a:pt x="6650" y="15222"/>
                      </a:lnTo>
                      <a:lnTo>
                        <a:pt x="7161" y="15344"/>
                      </a:lnTo>
                      <a:lnTo>
                        <a:pt x="7672" y="15417"/>
                      </a:lnTo>
                      <a:lnTo>
                        <a:pt x="8135" y="15466"/>
                      </a:lnTo>
                      <a:lnTo>
                        <a:pt x="8598" y="15490"/>
                      </a:lnTo>
                      <a:lnTo>
                        <a:pt x="8598" y="15490"/>
                      </a:lnTo>
                      <a:lnTo>
                        <a:pt x="9377" y="15490"/>
                      </a:lnTo>
                      <a:lnTo>
                        <a:pt x="9791" y="15466"/>
                      </a:lnTo>
                      <a:lnTo>
                        <a:pt x="10181" y="15417"/>
                      </a:lnTo>
                      <a:lnTo>
                        <a:pt x="10522" y="15320"/>
                      </a:lnTo>
                      <a:lnTo>
                        <a:pt x="10692" y="15271"/>
                      </a:lnTo>
                      <a:lnTo>
                        <a:pt x="10814" y="15222"/>
                      </a:lnTo>
                      <a:lnTo>
                        <a:pt x="10936" y="15149"/>
                      </a:lnTo>
                      <a:lnTo>
                        <a:pt x="11033" y="15052"/>
                      </a:lnTo>
                      <a:lnTo>
                        <a:pt x="11082" y="14955"/>
                      </a:lnTo>
                      <a:lnTo>
                        <a:pt x="11131" y="14833"/>
                      </a:lnTo>
                      <a:lnTo>
                        <a:pt x="11204" y="14126"/>
                      </a:lnTo>
                      <a:lnTo>
                        <a:pt x="11204" y="14126"/>
                      </a:lnTo>
                      <a:lnTo>
                        <a:pt x="11180" y="13956"/>
                      </a:lnTo>
                      <a:lnTo>
                        <a:pt x="11131" y="13810"/>
                      </a:lnTo>
                      <a:lnTo>
                        <a:pt x="11033" y="13664"/>
                      </a:lnTo>
                      <a:lnTo>
                        <a:pt x="10887" y="13542"/>
                      </a:lnTo>
                      <a:lnTo>
                        <a:pt x="10887" y="13542"/>
                      </a:lnTo>
                      <a:lnTo>
                        <a:pt x="11009" y="13518"/>
                      </a:lnTo>
                      <a:lnTo>
                        <a:pt x="11131" y="13469"/>
                      </a:lnTo>
                      <a:lnTo>
                        <a:pt x="11253" y="13420"/>
                      </a:lnTo>
                      <a:lnTo>
                        <a:pt x="11350" y="13323"/>
                      </a:lnTo>
                      <a:lnTo>
                        <a:pt x="11423" y="13225"/>
                      </a:lnTo>
                      <a:lnTo>
                        <a:pt x="11496" y="13104"/>
                      </a:lnTo>
                      <a:lnTo>
                        <a:pt x="11545" y="12957"/>
                      </a:lnTo>
                      <a:lnTo>
                        <a:pt x="11569" y="12836"/>
                      </a:lnTo>
                      <a:lnTo>
                        <a:pt x="11642" y="11959"/>
                      </a:lnTo>
                      <a:lnTo>
                        <a:pt x="11642" y="11959"/>
                      </a:lnTo>
                      <a:lnTo>
                        <a:pt x="11642" y="11837"/>
                      </a:lnTo>
                      <a:lnTo>
                        <a:pt x="11642" y="11740"/>
                      </a:lnTo>
                      <a:lnTo>
                        <a:pt x="11618" y="11618"/>
                      </a:lnTo>
                      <a:lnTo>
                        <a:pt x="11569" y="11521"/>
                      </a:lnTo>
                      <a:lnTo>
                        <a:pt x="11447" y="11350"/>
                      </a:lnTo>
                      <a:lnTo>
                        <a:pt x="11374" y="11277"/>
                      </a:lnTo>
                      <a:lnTo>
                        <a:pt x="11301" y="11204"/>
                      </a:lnTo>
                      <a:lnTo>
                        <a:pt x="11301" y="11204"/>
                      </a:lnTo>
                      <a:lnTo>
                        <a:pt x="11423" y="11180"/>
                      </a:lnTo>
                      <a:lnTo>
                        <a:pt x="11521" y="11131"/>
                      </a:lnTo>
                      <a:lnTo>
                        <a:pt x="11618" y="11058"/>
                      </a:lnTo>
                      <a:lnTo>
                        <a:pt x="11715" y="10960"/>
                      </a:lnTo>
                      <a:lnTo>
                        <a:pt x="11788" y="10863"/>
                      </a:lnTo>
                      <a:lnTo>
                        <a:pt x="11837" y="10766"/>
                      </a:lnTo>
                      <a:lnTo>
                        <a:pt x="11886" y="10644"/>
                      </a:lnTo>
                      <a:lnTo>
                        <a:pt x="11910" y="10498"/>
                      </a:lnTo>
                      <a:lnTo>
                        <a:pt x="11983" y="9645"/>
                      </a:lnTo>
                      <a:lnTo>
                        <a:pt x="11983" y="9645"/>
                      </a:lnTo>
                      <a:lnTo>
                        <a:pt x="11983" y="9523"/>
                      </a:lnTo>
                      <a:lnTo>
                        <a:pt x="11983" y="9402"/>
                      </a:lnTo>
                      <a:lnTo>
                        <a:pt x="11959" y="9280"/>
                      </a:lnTo>
                      <a:lnTo>
                        <a:pt x="11910" y="9182"/>
                      </a:lnTo>
                      <a:lnTo>
                        <a:pt x="11861" y="9085"/>
                      </a:lnTo>
                      <a:lnTo>
                        <a:pt x="11788" y="9012"/>
                      </a:lnTo>
                      <a:lnTo>
                        <a:pt x="11715" y="8939"/>
                      </a:lnTo>
                      <a:lnTo>
                        <a:pt x="11618" y="8866"/>
                      </a:lnTo>
                      <a:lnTo>
                        <a:pt x="11618" y="8866"/>
                      </a:lnTo>
                      <a:lnTo>
                        <a:pt x="11715" y="8841"/>
                      </a:lnTo>
                      <a:lnTo>
                        <a:pt x="11813" y="8768"/>
                      </a:lnTo>
                      <a:lnTo>
                        <a:pt x="11910" y="8695"/>
                      </a:lnTo>
                      <a:lnTo>
                        <a:pt x="11983" y="8622"/>
                      </a:lnTo>
                      <a:lnTo>
                        <a:pt x="12056" y="8525"/>
                      </a:lnTo>
                      <a:lnTo>
                        <a:pt x="12105" y="8427"/>
                      </a:lnTo>
                      <a:lnTo>
                        <a:pt x="12129" y="8306"/>
                      </a:lnTo>
                      <a:lnTo>
                        <a:pt x="12154" y="8184"/>
                      </a:lnTo>
                      <a:lnTo>
                        <a:pt x="12251" y="7307"/>
                      </a:lnTo>
                      <a:lnTo>
                        <a:pt x="12251" y="7307"/>
                      </a:lnTo>
                      <a:lnTo>
                        <a:pt x="12227" y="7185"/>
                      </a:lnTo>
                      <a:lnTo>
                        <a:pt x="12202" y="7064"/>
                      </a:lnTo>
                      <a:lnTo>
                        <a:pt x="12154" y="6966"/>
                      </a:lnTo>
                      <a:lnTo>
                        <a:pt x="12105" y="6869"/>
                      </a:lnTo>
                      <a:lnTo>
                        <a:pt x="12032" y="6771"/>
                      </a:lnTo>
                      <a:lnTo>
                        <a:pt x="11935" y="6698"/>
                      </a:lnTo>
                      <a:lnTo>
                        <a:pt x="11715" y="6552"/>
                      </a:lnTo>
                      <a:lnTo>
                        <a:pt x="11472" y="6430"/>
                      </a:lnTo>
                      <a:lnTo>
                        <a:pt x="11180" y="6333"/>
                      </a:lnTo>
                      <a:lnTo>
                        <a:pt x="10863" y="6260"/>
                      </a:lnTo>
                      <a:lnTo>
                        <a:pt x="10546" y="6211"/>
                      </a:lnTo>
                      <a:lnTo>
                        <a:pt x="10546" y="6211"/>
                      </a:lnTo>
                      <a:lnTo>
                        <a:pt x="9864" y="6114"/>
                      </a:lnTo>
                      <a:lnTo>
                        <a:pt x="8817" y="6016"/>
                      </a:lnTo>
                      <a:lnTo>
                        <a:pt x="7575" y="5943"/>
                      </a:lnTo>
                      <a:lnTo>
                        <a:pt x="6309" y="5870"/>
                      </a:lnTo>
                      <a:lnTo>
                        <a:pt x="6309" y="5870"/>
                      </a:lnTo>
                      <a:lnTo>
                        <a:pt x="6479" y="5578"/>
                      </a:lnTo>
                      <a:lnTo>
                        <a:pt x="6625" y="5237"/>
                      </a:lnTo>
                      <a:lnTo>
                        <a:pt x="6771" y="4872"/>
                      </a:lnTo>
                      <a:lnTo>
                        <a:pt x="6869" y="4482"/>
                      </a:lnTo>
                      <a:lnTo>
                        <a:pt x="6966" y="4092"/>
                      </a:lnTo>
                      <a:lnTo>
                        <a:pt x="7064" y="3678"/>
                      </a:lnTo>
                      <a:lnTo>
                        <a:pt x="7161" y="2875"/>
                      </a:lnTo>
                      <a:lnTo>
                        <a:pt x="7234" y="2144"/>
                      </a:lnTo>
                      <a:lnTo>
                        <a:pt x="7283" y="1535"/>
                      </a:lnTo>
                      <a:lnTo>
                        <a:pt x="7283" y="975"/>
                      </a:lnTo>
                      <a:lnTo>
                        <a:pt x="7283" y="975"/>
                      </a:lnTo>
                      <a:lnTo>
                        <a:pt x="7283" y="804"/>
                      </a:lnTo>
                      <a:lnTo>
                        <a:pt x="7210" y="609"/>
                      </a:lnTo>
                      <a:lnTo>
                        <a:pt x="7137" y="463"/>
                      </a:lnTo>
                      <a:lnTo>
                        <a:pt x="7015" y="317"/>
                      </a:lnTo>
                      <a:lnTo>
                        <a:pt x="6869" y="171"/>
                      </a:lnTo>
                      <a:lnTo>
                        <a:pt x="6698" y="98"/>
                      </a:lnTo>
                      <a:lnTo>
                        <a:pt x="6503" y="25"/>
                      </a:lnTo>
                      <a:lnTo>
                        <a:pt x="6309" y="1"/>
                      </a:lnTo>
                      <a:lnTo>
                        <a:pt x="6309" y="1"/>
                      </a:lnTo>
                      <a:lnTo>
                        <a:pt x="5943" y="25"/>
                      </a:lnTo>
                      <a:lnTo>
                        <a:pt x="5700" y="74"/>
                      </a:lnTo>
                      <a:lnTo>
                        <a:pt x="5505" y="147"/>
                      </a:lnTo>
                      <a:lnTo>
                        <a:pt x="5359" y="220"/>
                      </a:lnTo>
                      <a:lnTo>
                        <a:pt x="5359" y="220"/>
                      </a:lnTo>
                      <a:lnTo>
                        <a:pt x="4969" y="1462"/>
                      </a:lnTo>
                      <a:lnTo>
                        <a:pt x="4774" y="2022"/>
                      </a:lnTo>
                      <a:lnTo>
                        <a:pt x="4579" y="2534"/>
                      </a:lnTo>
                      <a:lnTo>
                        <a:pt x="4385" y="2996"/>
                      </a:lnTo>
                      <a:lnTo>
                        <a:pt x="4190" y="3386"/>
                      </a:lnTo>
                      <a:lnTo>
                        <a:pt x="4019" y="3678"/>
                      </a:lnTo>
                      <a:lnTo>
                        <a:pt x="3873" y="3922"/>
                      </a:lnTo>
                      <a:lnTo>
                        <a:pt x="3873" y="3922"/>
                      </a:lnTo>
                      <a:lnTo>
                        <a:pt x="3654" y="4141"/>
                      </a:lnTo>
                      <a:lnTo>
                        <a:pt x="3313" y="4482"/>
                      </a:lnTo>
                      <a:lnTo>
                        <a:pt x="2509" y="5237"/>
                      </a:lnTo>
                      <a:lnTo>
                        <a:pt x="1438" y="6211"/>
                      </a:lnTo>
                      <a:lnTo>
                        <a:pt x="1" y="621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221" name="Shape 221"/>
              <p:cNvGrpSpPr/>
              <p:nvPr/>
            </p:nvGrpSpPr>
            <p:grpSpPr>
              <a:xfrm>
                <a:off x="1093458" y="1865779"/>
                <a:ext cx="353136" cy="313738"/>
                <a:chOff x="5292575" y="3681900"/>
                <a:chExt cx="420150" cy="373275"/>
              </a:xfrm>
            </p:grpSpPr>
            <p:sp>
              <p:nvSpPr>
                <p:cNvPr id="222" name="Shape 222"/>
                <p:cNvSpPr/>
                <p:nvPr/>
              </p:nvSpPr>
              <p:spPr>
                <a:xfrm>
                  <a:off x="5292575" y="3706875"/>
                  <a:ext cx="420150" cy="2667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06" h="10668" fill="none" extrusionOk="0">
                      <a:moveTo>
                        <a:pt x="16319" y="0"/>
                      </a:moveTo>
                      <a:lnTo>
                        <a:pt x="488" y="0"/>
                      </a:lnTo>
                      <a:lnTo>
                        <a:pt x="488" y="0"/>
                      </a:lnTo>
                      <a:lnTo>
                        <a:pt x="390" y="0"/>
                      </a:lnTo>
                      <a:lnTo>
                        <a:pt x="293" y="25"/>
                      </a:lnTo>
                      <a:lnTo>
                        <a:pt x="196" y="73"/>
                      </a:lnTo>
                      <a:lnTo>
                        <a:pt x="123" y="146"/>
                      </a:lnTo>
                      <a:lnTo>
                        <a:pt x="74" y="219"/>
                      </a:lnTo>
                      <a:lnTo>
                        <a:pt x="25" y="292"/>
                      </a:lnTo>
                      <a:lnTo>
                        <a:pt x="1" y="390"/>
                      </a:lnTo>
                      <a:lnTo>
                        <a:pt x="1" y="487"/>
                      </a:lnTo>
                      <a:lnTo>
                        <a:pt x="1" y="10181"/>
                      </a:lnTo>
                      <a:lnTo>
                        <a:pt x="1" y="10181"/>
                      </a:lnTo>
                      <a:lnTo>
                        <a:pt x="1" y="10278"/>
                      </a:lnTo>
                      <a:lnTo>
                        <a:pt x="25" y="10375"/>
                      </a:lnTo>
                      <a:lnTo>
                        <a:pt x="74" y="10448"/>
                      </a:lnTo>
                      <a:lnTo>
                        <a:pt x="123" y="10522"/>
                      </a:lnTo>
                      <a:lnTo>
                        <a:pt x="196" y="10570"/>
                      </a:lnTo>
                      <a:lnTo>
                        <a:pt x="293" y="10619"/>
                      </a:lnTo>
                      <a:lnTo>
                        <a:pt x="390" y="10643"/>
                      </a:lnTo>
                      <a:lnTo>
                        <a:pt x="488" y="10668"/>
                      </a:lnTo>
                      <a:lnTo>
                        <a:pt x="16319" y="10668"/>
                      </a:lnTo>
                      <a:lnTo>
                        <a:pt x="16319" y="10668"/>
                      </a:lnTo>
                      <a:lnTo>
                        <a:pt x="16416" y="10643"/>
                      </a:lnTo>
                      <a:lnTo>
                        <a:pt x="16513" y="10619"/>
                      </a:lnTo>
                      <a:lnTo>
                        <a:pt x="16611" y="10570"/>
                      </a:lnTo>
                      <a:lnTo>
                        <a:pt x="16684" y="10522"/>
                      </a:lnTo>
                      <a:lnTo>
                        <a:pt x="16733" y="10448"/>
                      </a:lnTo>
                      <a:lnTo>
                        <a:pt x="16781" y="10375"/>
                      </a:lnTo>
                      <a:lnTo>
                        <a:pt x="16806" y="10278"/>
                      </a:lnTo>
                      <a:lnTo>
                        <a:pt x="16806" y="10181"/>
                      </a:lnTo>
                      <a:lnTo>
                        <a:pt x="16806" y="487"/>
                      </a:lnTo>
                      <a:lnTo>
                        <a:pt x="16806" y="487"/>
                      </a:lnTo>
                      <a:lnTo>
                        <a:pt x="16806" y="390"/>
                      </a:lnTo>
                      <a:lnTo>
                        <a:pt x="16781" y="292"/>
                      </a:lnTo>
                      <a:lnTo>
                        <a:pt x="16733" y="219"/>
                      </a:lnTo>
                      <a:lnTo>
                        <a:pt x="16684" y="146"/>
                      </a:lnTo>
                      <a:lnTo>
                        <a:pt x="16611" y="73"/>
                      </a:lnTo>
                      <a:lnTo>
                        <a:pt x="16513" y="25"/>
                      </a:lnTo>
                      <a:lnTo>
                        <a:pt x="16416" y="0"/>
                      </a:lnTo>
                      <a:lnTo>
                        <a:pt x="16319" y="0"/>
                      </a:lnTo>
                      <a:lnTo>
                        <a:pt x="16319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3" name="Shape 223"/>
                <p:cNvSpPr/>
                <p:nvPr/>
              </p:nvSpPr>
              <p:spPr>
                <a:xfrm>
                  <a:off x="5490475" y="3681900"/>
                  <a:ext cx="24375" cy="25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75" h="1000" fill="none" extrusionOk="0">
                      <a:moveTo>
                        <a:pt x="974" y="999"/>
                      </a:moveTo>
                      <a:lnTo>
                        <a:pt x="974" y="488"/>
                      </a:lnTo>
                      <a:lnTo>
                        <a:pt x="974" y="488"/>
                      </a:lnTo>
                      <a:lnTo>
                        <a:pt x="974" y="390"/>
                      </a:lnTo>
                      <a:lnTo>
                        <a:pt x="926" y="293"/>
                      </a:lnTo>
                      <a:lnTo>
                        <a:pt x="901" y="220"/>
                      </a:lnTo>
                      <a:lnTo>
                        <a:pt x="828" y="147"/>
                      </a:lnTo>
                      <a:lnTo>
                        <a:pt x="755" y="74"/>
                      </a:lnTo>
                      <a:lnTo>
                        <a:pt x="682" y="49"/>
                      </a:lnTo>
                      <a:lnTo>
                        <a:pt x="585" y="1"/>
                      </a:lnTo>
                      <a:lnTo>
                        <a:pt x="487" y="1"/>
                      </a:lnTo>
                      <a:lnTo>
                        <a:pt x="487" y="1"/>
                      </a:lnTo>
                      <a:lnTo>
                        <a:pt x="390" y="1"/>
                      </a:lnTo>
                      <a:lnTo>
                        <a:pt x="292" y="49"/>
                      </a:lnTo>
                      <a:lnTo>
                        <a:pt x="219" y="74"/>
                      </a:lnTo>
                      <a:lnTo>
                        <a:pt x="146" y="147"/>
                      </a:lnTo>
                      <a:lnTo>
                        <a:pt x="73" y="220"/>
                      </a:lnTo>
                      <a:lnTo>
                        <a:pt x="49" y="293"/>
                      </a:lnTo>
                      <a:lnTo>
                        <a:pt x="0" y="390"/>
                      </a:lnTo>
                      <a:lnTo>
                        <a:pt x="0" y="488"/>
                      </a:lnTo>
                      <a:lnTo>
                        <a:pt x="0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4" name="Shape 224"/>
                <p:cNvSpPr/>
                <p:nvPr/>
              </p:nvSpPr>
              <p:spPr>
                <a:xfrm>
                  <a:off x="5358350" y="3973550"/>
                  <a:ext cx="60900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6" h="3265" fill="none" extrusionOk="0">
                      <a:moveTo>
                        <a:pt x="1340" y="1"/>
                      </a:moveTo>
                      <a:lnTo>
                        <a:pt x="49" y="2558"/>
                      </a:lnTo>
                      <a:lnTo>
                        <a:pt x="49" y="2558"/>
                      </a:lnTo>
                      <a:lnTo>
                        <a:pt x="24" y="2631"/>
                      </a:lnTo>
                      <a:lnTo>
                        <a:pt x="0" y="2728"/>
                      </a:lnTo>
                      <a:lnTo>
                        <a:pt x="0" y="2826"/>
                      </a:lnTo>
                      <a:lnTo>
                        <a:pt x="24" y="2923"/>
                      </a:lnTo>
                      <a:lnTo>
                        <a:pt x="73" y="2996"/>
                      </a:lnTo>
                      <a:lnTo>
                        <a:pt x="122" y="3094"/>
                      </a:lnTo>
                      <a:lnTo>
                        <a:pt x="195" y="3142"/>
                      </a:lnTo>
                      <a:lnTo>
                        <a:pt x="268" y="3215"/>
                      </a:lnTo>
                      <a:lnTo>
                        <a:pt x="268" y="3215"/>
                      </a:lnTo>
                      <a:lnTo>
                        <a:pt x="390" y="3240"/>
                      </a:lnTo>
                      <a:lnTo>
                        <a:pt x="487" y="3264"/>
                      </a:lnTo>
                      <a:lnTo>
                        <a:pt x="487" y="3264"/>
                      </a:lnTo>
                      <a:lnTo>
                        <a:pt x="633" y="3240"/>
                      </a:lnTo>
                      <a:lnTo>
                        <a:pt x="755" y="3191"/>
                      </a:lnTo>
                      <a:lnTo>
                        <a:pt x="853" y="3094"/>
                      </a:lnTo>
                      <a:lnTo>
                        <a:pt x="926" y="2996"/>
                      </a:lnTo>
                      <a:lnTo>
                        <a:pt x="2436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5" name="Shape 225"/>
                <p:cNvSpPr/>
                <p:nvPr/>
              </p:nvSpPr>
              <p:spPr>
                <a:xfrm>
                  <a:off x="5586050" y="3973550"/>
                  <a:ext cx="60925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7" h="3265" fill="none" extrusionOk="0">
                      <a:moveTo>
                        <a:pt x="1" y="1"/>
                      </a:moveTo>
                      <a:lnTo>
                        <a:pt x="1511" y="2996"/>
                      </a:lnTo>
                      <a:lnTo>
                        <a:pt x="1511" y="2996"/>
                      </a:lnTo>
                      <a:lnTo>
                        <a:pt x="1584" y="3094"/>
                      </a:lnTo>
                      <a:lnTo>
                        <a:pt x="1681" y="3191"/>
                      </a:lnTo>
                      <a:lnTo>
                        <a:pt x="1803" y="3240"/>
                      </a:lnTo>
                      <a:lnTo>
                        <a:pt x="1949" y="3264"/>
                      </a:lnTo>
                      <a:lnTo>
                        <a:pt x="1949" y="3264"/>
                      </a:lnTo>
                      <a:lnTo>
                        <a:pt x="2047" y="3240"/>
                      </a:lnTo>
                      <a:lnTo>
                        <a:pt x="2168" y="3215"/>
                      </a:lnTo>
                      <a:lnTo>
                        <a:pt x="2168" y="3215"/>
                      </a:lnTo>
                      <a:lnTo>
                        <a:pt x="2241" y="3142"/>
                      </a:lnTo>
                      <a:lnTo>
                        <a:pt x="2315" y="3094"/>
                      </a:lnTo>
                      <a:lnTo>
                        <a:pt x="2363" y="2996"/>
                      </a:lnTo>
                      <a:lnTo>
                        <a:pt x="2412" y="2923"/>
                      </a:lnTo>
                      <a:lnTo>
                        <a:pt x="2436" y="2826"/>
                      </a:lnTo>
                      <a:lnTo>
                        <a:pt x="2436" y="2728"/>
                      </a:lnTo>
                      <a:lnTo>
                        <a:pt x="2412" y="2631"/>
                      </a:lnTo>
                      <a:lnTo>
                        <a:pt x="2388" y="2558"/>
                      </a:lnTo>
                      <a:lnTo>
                        <a:pt x="1097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6" name="Shape 226"/>
                <p:cNvSpPr/>
                <p:nvPr/>
              </p:nvSpPr>
              <p:spPr>
                <a:xfrm>
                  <a:off x="5316925" y="3731225"/>
                  <a:ext cx="371450" cy="218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58" h="8720" fill="none" extrusionOk="0">
                      <a:moveTo>
                        <a:pt x="1" y="0"/>
                      </a:moveTo>
                      <a:lnTo>
                        <a:pt x="1" y="8719"/>
                      </a:lnTo>
                      <a:lnTo>
                        <a:pt x="14857" y="8719"/>
                      </a:lnTo>
                      <a:lnTo>
                        <a:pt x="14857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7" name="Shape 227"/>
                <p:cNvSpPr/>
                <p:nvPr/>
              </p:nvSpPr>
              <p:spPr>
                <a:xfrm>
                  <a:off x="5380250" y="3784800"/>
                  <a:ext cx="230200" cy="1157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208" h="4629" fill="none" extrusionOk="0">
                      <a:moveTo>
                        <a:pt x="9207" y="1"/>
                      </a:moveTo>
                      <a:lnTo>
                        <a:pt x="5213" y="3995"/>
                      </a:lnTo>
                      <a:lnTo>
                        <a:pt x="5213" y="3995"/>
                      </a:lnTo>
                      <a:lnTo>
                        <a:pt x="5140" y="4044"/>
                      </a:lnTo>
                      <a:lnTo>
                        <a:pt x="5067" y="4092"/>
                      </a:lnTo>
                      <a:lnTo>
                        <a:pt x="4969" y="4117"/>
                      </a:lnTo>
                      <a:lnTo>
                        <a:pt x="4872" y="4141"/>
                      </a:lnTo>
                      <a:lnTo>
                        <a:pt x="4774" y="4117"/>
                      </a:lnTo>
                      <a:lnTo>
                        <a:pt x="4677" y="4092"/>
                      </a:lnTo>
                      <a:lnTo>
                        <a:pt x="4604" y="4044"/>
                      </a:lnTo>
                      <a:lnTo>
                        <a:pt x="4531" y="3995"/>
                      </a:lnTo>
                      <a:lnTo>
                        <a:pt x="2582" y="2046"/>
                      </a:lnTo>
                      <a:lnTo>
                        <a:pt x="1" y="4628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28" name="Shape 228"/>
                <p:cNvSpPr/>
                <p:nvPr/>
              </p:nvSpPr>
              <p:spPr>
                <a:xfrm>
                  <a:off x="5547700" y="3779925"/>
                  <a:ext cx="68825" cy="68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753" h="2753" fill="none" extrusionOk="0">
                      <a:moveTo>
                        <a:pt x="0" y="1"/>
                      </a:moveTo>
                      <a:lnTo>
                        <a:pt x="2265" y="1"/>
                      </a:lnTo>
                      <a:lnTo>
                        <a:pt x="2265" y="1"/>
                      </a:lnTo>
                      <a:lnTo>
                        <a:pt x="2363" y="1"/>
                      </a:lnTo>
                      <a:lnTo>
                        <a:pt x="2460" y="25"/>
                      </a:lnTo>
                      <a:lnTo>
                        <a:pt x="2533" y="74"/>
                      </a:lnTo>
                      <a:lnTo>
                        <a:pt x="2606" y="147"/>
                      </a:lnTo>
                      <a:lnTo>
                        <a:pt x="2680" y="220"/>
                      </a:lnTo>
                      <a:lnTo>
                        <a:pt x="2728" y="293"/>
                      </a:lnTo>
                      <a:lnTo>
                        <a:pt x="2753" y="390"/>
                      </a:lnTo>
                      <a:lnTo>
                        <a:pt x="2753" y="488"/>
                      </a:lnTo>
                      <a:lnTo>
                        <a:pt x="2753" y="2753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229" name="Shape 229"/>
              <p:cNvSpPr/>
              <p:nvPr/>
            </p:nvSpPr>
            <p:spPr>
              <a:xfrm>
                <a:off x="176104" y="1852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230" name="Shape 230"/>
              <p:cNvGrpSpPr/>
              <p:nvPr/>
            </p:nvGrpSpPr>
            <p:grpSpPr>
              <a:xfrm>
                <a:off x="3738065" y="1856313"/>
                <a:ext cx="332670" cy="332670"/>
                <a:chOff x="6649150" y="309350"/>
                <a:chExt cx="395800" cy="395800"/>
              </a:xfrm>
            </p:grpSpPr>
            <p:sp>
              <p:nvSpPr>
                <p:cNvPr id="231" name="Shape 231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2" name="Shape 232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3" name="Shape 233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4" name="Shape 234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5" name="Shape 235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6" name="Shape 236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7" name="Shape 237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8" name="Shape 238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39" name="Shape 239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0" name="Shape 240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1" name="Shape 241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2" name="Shape 242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3" name="Shape 243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4" name="Shape 244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5" name="Shape 245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6" name="Shape 246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7" name="Shape 247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8" name="Shape 248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49" name="Shape 249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0" name="Shape 250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1" name="Shape 251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2" name="Shape 252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3" name="Shape 253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254" name="Shape 254"/>
              <p:cNvGrpSpPr/>
              <p:nvPr/>
            </p:nvGrpSpPr>
            <p:grpSpPr>
              <a:xfrm>
                <a:off x="2945587" y="1851448"/>
                <a:ext cx="215966" cy="342399"/>
                <a:chOff x="6718575" y="2318625"/>
                <a:chExt cx="256950" cy="407375"/>
              </a:xfrm>
            </p:grpSpPr>
            <p:sp>
              <p:nvSpPr>
                <p:cNvPr id="255" name="Shape 255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6" name="Shape 256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7" name="Shape 257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8" name="Shape 258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59" name="Shape 259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60" name="Shape 260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61" name="Shape 261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62" name="Shape 262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263" name="Shape 263"/>
            <p:cNvGrpSpPr/>
            <p:nvPr/>
          </p:nvGrpSpPr>
          <p:grpSpPr>
            <a:xfrm>
              <a:off x="3832686" y="180463"/>
              <a:ext cx="4766659" cy="1632384"/>
              <a:chOff x="175086" y="180463"/>
              <a:chExt cx="4766659" cy="1632384"/>
            </a:xfrm>
          </p:grpSpPr>
          <p:grpSp>
            <p:nvGrpSpPr>
              <p:cNvPr id="264" name="Shape 264"/>
              <p:cNvGrpSpPr/>
              <p:nvPr/>
            </p:nvGrpSpPr>
            <p:grpSpPr>
              <a:xfrm>
                <a:off x="175086" y="180463"/>
                <a:ext cx="3852689" cy="430924"/>
                <a:chOff x="175086" y="180463"/>
                <a:chExt cx="3852689" cy="430924"/>
              </a:xfrm>
            </p:grpSpPr>
            <p:grpSp>
              <p:nvGrpSpPr>
                <p:cNvPr id="265" name="Shape 265"/>
                <p:cNvGrpSpPr/>
                <p:nvPr/>
              </p:nvGrpSpPr>
              <p:grpSpPr>
                <a:xfrm>
                  <a:off x="175086" y="186861"/>
                  <a:ext cx="342882" cy="418128"/>
                  <a:chOff x="596350" y="929175"/>
                  <a:chExt cx="407950" cy="497475"/>
                </a:xfrm>
              </p:grpSpPr>
              <p:sp>
                <p:nvSpPr>
                  <p:cNvPr id="266" name="Shape 266"/>
                  <p:cNvSpPr/>
                  <p:nvPr/>
                </p:nvSpPr>
                <p:spPr>
                  <a:xfrm>
                    <a:off x="596350" y="953550"/>
                    <a:ext cx="387250" cy="473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490" h="18924" fill="none" extrusionOk="0">
                        <a:moveTo>
                          <a:pt x="15490" y="17828"/>
                        </a:moveTo>
                        <a:lnTo>
                          <a:pt x="15490" y="17828"/>
                        </a:lnTo>
                        <a:lnTo>
                          <a:pt x="15466" y="17998"/>
                        </a:lnTo>
                        <a:lnTo>
                          <a:pt x="15417" y="18169"/>
                        </a:lnTo>
                        <a:lnTo>
                          <a:pt x="15319" y="18364"/>
                        </a:lnTo>
                        <a:lnTo>
                          <a:pt x="15198" y="18534"/>
                        </a:lnTo>
                        <a:lnTo>
                          <a:pt x="15052" y="18680"/>
                        </a:lnTo>
                        <a:lnTo>
                          <a:pt x="14881" y="18802"/>
                        </a:lnTo>
                        <a:lnTo>
                          <a:pt x="14735" y="18900"/>
                        </a:lnTo>
                        <a:lnTo>
                          <a:pt x="14564" y="18924"/>
                        </a:lnTo>
                        <a:lnTo>
                          <a:pt x="1023" y="18924"/>
                        </a:lnTo>
                        <a:lnTo>
                          <a:pt x="1023" y="18924"/>
                        </a:lnTo>
                        <a:lnTo>
                          <a:pt x="853" y="18900"/>
                        </a:lnTo>
                        <a:lnTo>
                          <a:pt x="682" y="18802"/>
                        </a:lnTo>
                        <a:lnTo>
                          <a:pt x="512" y="18680"/>
                        </a:lnTo>
                        <a:lnTo>
                          <a:pt x="341" y="18534"/>
                        </a:lnTo>
                        <a:lnTo>
                          <a:pt x="219" y="18364"/>
                        </a:lnTo>
                        <a:lnTo>
                          <a:pt x="98" y="18169"/>
                        </a:lnTo>
                        <a:lnTo>
                          <a:pt x="25" y="17998"/>
                        </a:lnTo>
                        <a:lnTo>
                          <a:pt x="0" y="17828"/>
                        </a:lnTo>
                        <a:lnTo>
                          <a:pt x="0" y="877"/>
                        </a:lnTo>
                        <a:lnTo>
                          <a:pt x="0" y="877"/>
                        </a:lnTo>
                        <a:lnTo>
                          <a:pt x="25" y="706"/>
                        </a:lnTo>
                        <a:lnTo>
                          <a:pt x="98" y="560"/>
                        </a:lnTo>
                        <a:lnTo>
                          <a:pt x="195" y="414"/>
                        </a:lnTo>
                        <a:lnTo>
                          <a:pt x="341" y="268"/>
                        </a:lnTo>
                        <a:lnTo>
                          <a:pt x="487" y="171"/>
                        </a:lnTo>
                        <a:lnTo>
                          <a:pt x="658" y="73"/>
                        </a:lnTo>
                        <a:lnTo>
                          <a:pt x="828" y="24"/>
                        </a:lnTo>
                        <a:lnTo>
                          <a:pt x="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67" name="Shape 267"/>
                  <p:cNvSpPr/>
                  <p:nvPr/>
                </p:nvSpPr>
                <p:spPr>
                  <a:xfrm>
                    <a:off x="626775" y="929175"/>
                    <a:ext cx="377525" cy="4627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101" h="18511" fill="none" extrusionOk="0">
                        <a:moveTo>
                          <a:pt x="15101" y="3362"/>
                        </a:moveTo>
                        <a:lnTo>
                          <a:pt x="15101" y="17731"/>
                        </a:lnTo>
                        <a:lnTo>
                          <a:pt x="15101" y="17731"/>
                        </a:lnTo>
                        <a:lnTo>
                          <a:pt x="15077" y="17877"/>
                        </a:lnTo>
                        <a:lnTo>
                          <a:pt x="15028" y="18024"/>
                        </a:lnTo>
                        <a:lnTo>
                          <a:pt x="14979" y="18145"/>
                        </a:lnTo>
                        <a:lnTo>
                          <a:pt x="14882" y="18267"/>
                        </a:lnTo>
                        <a:lnTo>
                          <a:pt x="14760" y="18365"/>
                        </a:lnTo>
                        <a:lnTo>
                          <a:pt x="14614" y="18438"/>
                        </a:lnTo>
                        <a:lnTo>
                          <a:pt x="14468" y="18486"/>
                        </a:lnTo>
                        <a:lnTo>
                          <a:pt x="14322" y="18511"/>
                        </a:lnTo>
                        <a:lnTo>
                          <a:pt x="780" y="18511"/>
                        </a:lnTo>
                        <a:lnTo>
                          <a:pt x="780" y="18511"/>
                        </a:lnTo>
                        <a:lnTo>
                          <a:pt x="634" y="18486"/>
                        </a:lnTo>
                        <a:lnTo>
                          <a:pt x="488" y="18438"/>
                        </a:lnTo>
                        <a:lnTo>
                          <a:pt x="342" y="18365"/>
                        </a:lnTo>
                        <a:lnTo>
                          <a:pt x="220" y="18267"/>
                        </a:lnTo>
                        <a:lnTo>
                          <a:pt x="123" y="18145"/>
                        </a:lnTo>
                        <a:lnTo>
                          <a:pt x="74" y="18024"/>
                        </a:lnTo>
                        <a:lnTo>
                          <a:pt x="25" y="17877"/>
                        </a:lnTo>
                        <a:lnTo>
                          <a:pt x="1" y="17731"/>
                        </a:lnTo>
                        <a:lnTo>
                          <a:pt x="1" y="780"/>
                        </a:lnTo>
                        <a:lnTo>
                          <a:pt x="1" y="780"/>
                        </a:lnTo>
                        <a:lnTo>
                          <a:pt x="25" y="610"/>
                        </a:lnTo>
                        <a:lnTo>
                          <a:pt x="74" y="464"/>
                        </a:lnTo>
                        <a:lnTo>
                          <a:pt x="123" y="342"/>
                        </a:lnTo>
                        <a:lnTo>
                          <a:pt x="220" y="220"/>
                        </a:lnTo>
                        <a:lnTo>
                          <a:pt x="342" y="123"/>
                        </a:lnTo>
                        <a:lnTo>
                          <a:pt x="488" y="50"/>
                        </a:lnTo>
                        <a:lnTo>
                          <a:pt x="634" y="1"/>
                        </a:lnTo>
                        <a:lnTo>
                          <a:pt x="780" y="1"/>
                        </a:lnTo>
                        <a:lnTo>
                          <a:pt x="1174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68" name="Shape 268"/>
                  <p:cNvSpPr/>
                  <p:nvPr/>
                </p:nvSpPr>
                <p:spPr>
                  <a:xfrm>
                    <a:off x="688900" y="1256150"/>
                    <a:ext cx="13397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359" h="1" fill="none" extrusionOk="0">
                        <a:moveTo>
                          <a:pt x="5358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69" name="Shape 269"/>
                  <p:cNvSpPr/>
                  <p:nvPr/>
                </p:nvSpPr>
                <p:spPr>
                  <a:xfrm>
                    <a:off x="688900" y="1201350"/>
                    <a:ext cx="2557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30" h="1" fill="none" extrusionOk="0">
                        <a:moveTo>
                          <a:pt x="1022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70" name="Shape 270"/>
                  <p:cNvSpPr/>
                  <p:nvPr/>
                </p:nvSpPr>
                <p:spPr>
                  <a:xfrm>
                    <a:off x="688900" y="1145950"/>
                    <a:ext cx="2557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30" h="1" fill="none" extrusionOk="0">
                        <a:moveTo>
                          <a:pt x="10229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71" name="Shape 271"/>
                  <p:cNvSpPr/>
                  <p:nvPr/>
                </p:nvSpPr>
                <p:spPr>
                  <a:xfrm>
                    <a:off x="688900" y="1090525"/>
                    <a:ext cx="2557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30" h="1" fill="none" extrusionOk="0">
                        <a:moveTo>
                          <a:pt x="1022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72" name="Shape 272"/>
                  <p:cNvSpPr/>
                  <p:nvPr/>
                </p:nvSpPr>
                <p:spPr>
                  <a:xfrm>
                    <a:off x="920250" y="929175"/>
                    <a:ext cx="84050" cy="840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62" h="3362" fill="none" extrusionOk="0">
                        <a:moveTo>
                          <a:pt x="1" y="2582"/>
                        </a:moveTo>
                        <a:lnTo>
                          <a:pt x="1" y="1"/>
                        </a:lnTo>
                        <a:lnTo>
                          <a:pt x="3362" y="3362"/>
                        </a:lnTo>
                        <a:lnTo>
                          <a:pt x="780" y="3362"/>
                        </a:lnTo>
                        <a:lnTo>
                          <a:pt x="780" y="3362"/>
                        </a:lnTo>
                        <a:lnTo>
                          <a:pt x="610" y="3337"/>
                        </a:lnTo>
                        <a:lnTo>
                          <a:pt x="464" y="3289"/>
                        </a:lnTo>
                        <a:lnTo>
                          <a:pt x="342" y="3216"/>
                        </a:lnTo>
                        <a:lnTo>
                          <a:pt x="220" y="3118"/>
                        </a:lnTo>
                        <a:lnTo>
                          <a:pt x="123" y="3021"/>
                        </a:lnTo>
                        <a:lnTo>
                          <a:pt x="50" y="2875"/>
                        </a:lnTo>
                        <a:lnTo>
                          <a:pt x="1" y="2729"/>
                        </a:lnTo>
                        <a:lnTo>
                          <a:pt x="1" y="2582"/>
                        </a:lnTo>
                        <a:lnTo>
                          <a:pt x="1" y="258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273" name="Shape 273"/>
                <p:cNvSpPr/>
                <p:nvPr/>
              </p:nvSpPr>
              <p:spPr>
                <a:xfrm>
                  <a:off x="1075552" y="221406"/>
                  <a:ext cx="351077" cy="349039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708" h="16611" fill="none" extrusionOk="0">
                      <a:moveTo>
                        <a:pt x="414" y="8842"/>
                      </a:moveTo>
                      <a:lnTo>
                        <a:pt x="8403" y="1048"/>
                      </a:lnTo>
                      <a:lnTo>
                        <a:pt x="8403" y="1048"/>
                      </a:lnTo>
                      <a:lnTo>
                        <a:pt x="8500" y="951"/>
                      </a:lnTo>
                      <a:lnTo>
                        <a:pt x="8597" y="829"/>
                      </a:lnTo>
                      <a:lnTo>
                        <a:pt x="8865" y="658"/>
                      </a:lnTo>
                      <a:lnTo>
                        <a:pt x="9158" y="488"/>
                      </a:lnTo>
                      <a:lnTo>
                        <a:pt x="9450" y="317"/>
                      </a:lnTo>
                      <a:lnTo>
                        <a:pt x="9450" y="317"/>
                      </a:lnTo>
                      <a:lnTo>
                        <a:pt x="9839" y="171"/>
                      </a:lnTo>
                      <a:lnTo>
                        <a:pt x="10180" y="74"/>
                      </a:lnTo>
                      <a:lnTo>
                        <a:pt x="10497" y="25"/>
                      </a:lnTo>
                      <a:lnTo>
                        <a:pt x="10814" y="1"/>
                      </a:lnTo>
                      <a:lnTo>
                        <a:pt x="15344" y="1"/>
                      </a:lnTo>
                      <a:lnTo>
                        <a:pt x="15344" y="1"/>
                      </a:lnTo>
                      <a:lnTo>
                        <a:pt x="15465" y="1"/>
                      </a:lnTo>
                      <a:lnTo>
                        <a:pt x="15587" y="49"/>
                      </a:lnTo>
                      <a:lnTo>
                        <a:pt x="15855" y="122"/>
                      </a:lnTo>
                      <a:lnTo>
                        <a:pt x="16099" y="269"/>
                      </a:lnTo>
                      <a:lnTo>
                        <a:pt x="16294" y="415"/>
                      </a:lnTo>
                      <a:lnTo>
                        <a:pt x="16294" y="415"/>
                      </a:lnTo>
                      <a:lnTo>
                        <a:pt x="16391" y="537"/>
                      </a:lnTo>
                      <a:lnTo>
                        <a:pt x="16488" y="658"/>
                      </a:lnTo>
                      <a:lnTo>
                        <a:pt x="16561" y="780"/>
                      </a:lnTo>
                      <a:lnTo>
                        <a:pt x="16610" y="902"/>
                      </a:lnTo>
                      <a:lnTo>
                        <a:pt x="16659" y="1048"/>
                      </a:lnTo>
                      <a:lnTo>
                        <a:pt x="16683" y="1170"/>
                      </a:lnTo>
                      <a:lnTo>
                        <a:pt x="16708" y="1486"/>
                      </a:lnTo>
                      <a:lnTo>
                        <a:pt x="16708" y="5992"/>
                      </a:lnTo>
                      <a:lnTo>
                        <a:pt x="16708" y="5992"/>
                      </a:lnTo>
                      <a:lnTo>
                        <a:pt x="16683" y="6309"/>
                      </a:lnTo>
                      <a:lnTo>
                        <a:pt x="16635" y="6625"/>
                      </a:lnTo>
                      <a:lnTo>
                        <a:pt x="16537" y="6942"/>
                      </a:lnTo>
                      <a:lnTo>
                        <a:pt x="16391" y="7258"/>
                      </a:lnTo>
                      <a:lnTo>
                        <a:pt x="16391" y="7258"/>
                      </a:lnTo>
                      <a:lnTo>
                        <a:pt x="16342" y="7453"/>
                      </a:lnTo>
                      <a:lnTo>
                        <a:pt x="16294" y="7624"/>
                      </a:lnTo>
                      <a:lnTo>
                        <a:pt x="16196" y="7770"/>
                      </a:lnTo>
                      <a:lnTo>
                        <a:pt x="16123" y="7916"/>
                      </a:lnTo>
                      <a:lnTo>
                        <a:pt x="15928" y="8160"/>
                      </a:lnTo>
                      <a:lnTo>
                        <a:pt x="15758" y="8403"/>
                      </a:lnTo>
                      <a:lnTo>
                        <a:pt x="7891" y="16197"/>
                      </a:lnTo>
                      <a:lnTo>
                        <a:pt x="7891" y="16197"/>
                      </a:lnTo>
                      <a:lnTo>
                        <a:pt x="7794" y="16294"/>
                      </a:lnTo>
                      <a:lnTo>
                        <a:pt x="7696" y="16392"/>
                      </a:lnTo>
                      <a:lnTo>
                        <a:pt x="7574" y="16465"/>
                      </a:lnTo>
                      <a:lnTo>
                        <a:pt x="7453" y="16513"/>
                      </a:lnTo>
                      <a:lnTo>
                        <a:pt x="7185" y="16586"/>
                      </a:lnTo>
                      <a:lnTo>
                        <a:pt x="6941" y="16611"/>
                      </a:lnTo>
                      <a:lnTo>
                        <a:pt x="6941" y="16611"/>
                      </a:lnTo>
                      <a:lnTo>
                        <a:pt x="6649" y="16586"/>
                      </a:lnTo>
                      <a:lnTo>
                        <a:pt x="6503" y="16562"/>
                      </a:lnTo>
                      <a:lnTo>
                        <a:pt x="6381" y="16513"/>
                      </a:lnTo>
                      <a:lnTo>
                        <a:pt x="6235" y="16465"/>
                      </a:lnTo>
                      <a:lnTo>
                        <a:pt x="6113" y="16392"/>
                      </a:lnTo>
                      <a:lnTo>
                        <a:pt x="5991" y="16294"/>
                      </a:lnTo>
                      <a:lnTo>
                        <a:pt x="5894" y="16197"/>
                      </a:lnTo>
                      <a:lnTo>
                        <a:pt x="414" y="10839"/>
                      </a:lnTo>
                      <a:lnTo>
                        <a:pt x="414" y="10839"/>
                      </a:lnTo>
                      <a:lnTo>
                        <a:pt x="268" y="10595"/>
                      </a:lnTo>
                      <a:lnTo>
                        <a:pt x="122" y="10352"/>
                      </a:lnTo>
                      <a:lnTo>
                        <a:pt x="24" y="10108"/>
                      </a:lnTo>
                      <a:lnTo>
                        <a:pt x="0" y="10011"/>
                      </a:lnTo>
                      <a:lnTo>
                        <a:pt x="0" y="9889"/>
                      </a:lnTo>
                      <a:lnTo>
                        <a:pt x="0" y="9889"/>
                      </a:lnTo>
                      <a:lnTo>
                        <a:pt x="0" y="9718"/>
                      </a:lnTo>
                      <a:lnTo>
                        <a:pt x="24" y="9597"/>
                      </a:lnTo>
                      <a:lnTo>
                        <a:pt x="122" y="9329"/>
                      </a:lnTo>
                      <a:lnTo>
                        <a:pt x="268" y="9061"/>
                      </a:lnTo>
                      <a:lnTo>
                        <a:pt x="414" y="8842"/>
                      </a:lnTo>
                      <a:lnTo>
                        <a:pt x="414" y="8842"/>
                      </a:lnTo>
                      <a:close/>
                      <a:moveTo>
                        <a:pt x="12519" y="4190"/>
                      </a:moveTo>
                      <a:lnTo>
                        <a:pt x="12519" y="4190"/>
                      </a:lnTo>
                      <a:lnTo>
                        <a:pt x="12689" y="4336"/>
                      </a:lnTo>
                      <a:lnTo>
                        <a:pt x="12859" y="4433"/>
                      </a:lnTo>
                      <a:lnTo>
                        <a:pt x="13030" y="4482"/>
                      </a:lnTo>
                      <a:lnTo>
                        <a:pt x="13249" y="4482"/>
                      </a:lnTo>
                      <a:lnTo>
                        <a:pt x="13249" y="4482"/>
                      </a:lnTo>
                      <a:lnTo>
                        <a:pt x="13444" y="4482"/>
                      </a:lnTo>
                      <a:lnTo>
                        <a:pt x="13615" y="4433"/>
                      </a:lnTo>
                      <a:lnTo>
                        <a:pt x="13761" y="4336"/>
                      </a:lnTo>
                      <a:lnTo>
                        <a:pt x="13882" y="4190"/>
                      </a:lnTo>
                      <a:lnTo>
                        <a:pt x="13882" y="4190"/>
                      </a:lnTo>
                      <a:lnTo>
                        <a:pt x="14029" y="4044"/>
                      </a:lnTo>
                      <a:lnTo>
                        <a:pt x="14102" y="3873"/>
                      </a:lnTo>
                      <a:lnTo>
                        <a:pt x="14150" y="3727"/>
                      </a:lnTo>
                      <a:lnTo>
                        <a:pt x="14175" y="3557"/>
                      </a:lnTo>
                      <a:lnTo>
                        <a:pt x="14175" y="3557"/>
                      </a:lnTo>
                      <a:lnTo>
                        <a:pt x="14150" y="3362"/>
                      </a:lnTo>
                      <a:lnTo>
                        <a:pt x="14102" y="3167"/>
                      </a:lnTo>
                      <a:lnTo>
                        <a:pt x="14029" y="2996"/>
                      </a:lnTo>
                      <a:lnTo>
                        <a:pt x="13882" y="2850"/>
                      </a:lnTo>
                      <a:lnTo>
                        <a:pt x="13882" y="2850"/>
                      </a:lnTo>
                      <a:lnTo>
                        <a:pt x="13761" y="2728"/>
                      </a:lnTo>
                      <a:lnTo>
                        <a:pt x="13615" y="2655"/>
                      </a:lnTo>
                      <a:lnTo>
                        <a:pt x="13444" y="2582"/>
                      </a:lnTo>
                      <a:lnTo>
                        <a:pt x="13249" y="2558"/>
                      </a:lnTo>
                      <a:lnTo>
                        <a:pt x="13249" y="2558"/>
                      </a:lnTo>
                      <a:lnTo>
                        <a:pt x="13030" y="2582"/>
                      </a:lnTo>
                      <a:lnTo>
                        <a:pt x="12859" y="2655"/>
                      </a:lnTo>
                      <a:lnTo>
                        <a:pt x="12689" y="2728"/>
                      </a:lnTo>
                      <a:lnTo>
                        <a:pt x="12519" y="2850"/>
                      </a:lnTo>
                      <a:lnTo>
                        <a:pt x="12519" y="2850"/>
                      </a:lnTo>
                      <a:lnTo>
                        <a:pt x="12445" y="2996"/>
                      </a:lnTo>
                      <a:lnTo>
                        <a:pt x="12372" y="3167"/>
                      </a:lnTo>
                      <a:lnTo>
                        <a:pt x="12324" y="3362"/>
                      </a:lnTo>
                      <a:lnTo>
                        <a:pt x="12324" y="3557"/>
                      </a:lnTo>
                      <a:lnTo>
                        <a:pt x="12324" y="3557"/>
                      </a:lnTo>
                      <a:lnTo>
                        <a:pt x="12324" y="3727"/>
                      </a:lnTo>
                      <a:lnTo>
                        <a:pt x="12372" y="3873"/>
                      </a:lnTo>
                      <a:lnTo>
                        <a:pt x="12445" y="4044"/>
                      </a:lnTo>
                      <a:lnTo>
                        <a:pt x="12519" y="4190"/>
                      </a:lnTo>
                      <a:lnTo>
                        <a:pt x="12519" y="419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74" name="Shape 274"/>
                <p:cNvSpPr/>
                <p:nvPr/>
              </p:nvSpPr>
              <p:spPr>
                <a:xfrm>
                  <a:off x="1984213" y="227541"/>
                  <a:ext cx="336767" cy="336767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027" h="16027" fill="none" extrusionOk="0">
                      <a:moveTo>
                        <a:pt x="14029" y="4019"/>
                      </a:moveTo>
                      <a:lnTo>
                        <a:pt x="14029" y="4019"/>
                      </a:lnTo>
                      <a:lnTo>
                        <a:pt x="14200" y="3849"/>
                      </a:lnTo>
                      <a:lnTo>
                        <a:pt x="14395" y="3752"/>
                      </a:lnTo>
                      <a:lnTo>
                        <a:pt x="14614" y="3678"/>
                      </a:lnTo>
                      <a:lnTo>
                        <a:pt x="14809" y="3630"/>
                      </a:lnTo>
                      <a:lnTo>
                        <a:pt x="15028" y="3581"/>
                      </a:lnTo>
                      <a:lnTo>
                        <a:pt x="15247" y="3484"/>
                      </a:lnTo>
                      <a:lnTo>
                        <a:pt x="15442" y="3362"/>
                      </a:lnTo>
                      <a:lnTo>
                        <a:pt x="15661" y="3191"/>
                      </a:lnTo>
                      <a:lnTo>
                        <a:pt x="15661" y="3191"/>
                      </a:lnTo>
                      <a:lnTo>
                        <a:pt x="15832" y="2997"/>
                      </a:lnTo>
                      <a:lnTo>
                        <a:pt x="15929" y="2777"/>
                      </a:lnTo>
                      <a:lnTo>
                        <a:pt x="16002" y="2534"/>
                      </a:lnTo>
                      <a:lnTo>
                        <a:pt x="16026" y="2266"/>
                      </a:lnTo>
                      <a:lnTo>
                        <a:pt x="16026" y="2266"/>
                      </a:lnTo>
                      <a:lnTo>
                        <a:pt x="16002" y="2047"/>
                      </a:lnTo>
                      <a:lnTo>
                        <a:pt x="15978" y="1827"/>
                      </a:lnTo>
                      <a:lnTo>
                        <a:pt x="15905" y="1633"/>
                      </a:lnTo>
                      <a:lnTo>
                        <a:pt x="15807" y="1413"/>
                      </a:lnTo>
                      <a:lnTo>
                        <a:pt x="15710" y="1243"/>
                      </a:lnTo>
                      <a:lnTo>
                        <a:pt x="15588" y="1048"/>
                      </a:lnTo>
                      <a:lnTo>
                        <a:pt x="15466" y="878"/>
                      </a:lnTo>
                      <a:lnTo>
                        <a:pt x="15320" y="707"/>
                      </a:lnTo>
                      <a:lnTo>
                        <a:pt x="15320" y="707"/>
                      </a:lnTo>
                      <a:lnTo>
                        <a:pt x="15150" y="561"/>
                      </a:lnTo>
                      <a:lnTo>
                        <a:pt x="14979" y="439"/>
                      </a:lnTo>
                      <a:lnTo>
                        <a:pt x="14784" y="317"/>
                      </a:lnTo>
                      <a:lnTo>
                        <a:pt x="14590" y="196"/>
                      </a:lnTo>
                      <a:lnTo>
                        <a:pt x="14395" y="123"/>
                      </a:lnTo>
                      <a:lnTo>
                        <a:pt x="14175" y="50"/>
                      </a:lnTo>
                      <a:lnTo>
                        <a:pt x="13981" y="25"/>
                      </a:lnTo>
                      <a:lnTo>
                        <a:pt x="13761" y="1"/>
                      </a:lnTo>
                      <a:lnTo>
                        <a:pt x="13761" y="1"/>
                      </a:lnTo>
                      <a:lnTo>
                        <a:pt x="13494" y="25"/>
                      </a:lnTo>
                      <a:lnTo>
                        <a:pt x="13250" y="98"/>
                      </a:lnTo>
                      <a:lnTo>
                        <a:pt x="13031" y="196"/>
                      </a:lnTo>
                      <a:lnTo>
                        <a:pt x="12836" y="366"/>
                      </a:lnTo>
                      <a:lnTo>
                        <a:pt x="12836" y="366"/>
                      </a:lnTo>
                      <a:lnTo>
                        <a:pt x="12665" y="561"/>
                      </a:lnTo>
                      <a:lnTo>
                        <a:pt x="12544" y="780"/>
                      </a:lnTo>
                      <a:lnTo>
                        <a:pt x="12471" y="975"/>
                      </a:lnTo>
                      <a:lnTo>
                        <a:pt x="12422" y="1194"/>
                      </a:lnTo>
                      <a:lnTo>
                        <a:pt x="12349" y="1413"/>
                      </a:lnTo>
                      <a:lnTo>
                        <a:pt x="12276" y="1608"/>
                      </a:lnTo>
                      <a:lnTo>
                        <a:pt x="12178" y="1827"/>
                      </a:lnTo>
                      <a:lnTo>
                        <a:pt x="12008" y="1998"/>
                      </a:lnTo>
                      <a:lnTo>
                        <a:pt x="12008" y="1998"/>
                      </a:lnTo>
                      <a:lnTo>
                        <a:pt x="11740" y="2266"/>
                      </a:lnTo>
                      <a:lnTo>
                        <a:pt x="11496" y="2436"/>
                      </a:lnTo>
                      <a:lnTo>
                        <a:pt x="11277" y="2534"/>
                      </a:lnTo>
                      <a:lnTo>
                        <a:pt x="11082" y="2582"/>
                      </a:lnTo>
                      <a:lnTo>
                        <a:pt x="10888" y="2582"/>
                      </a:lnTo>
                      <a:lnTo>
                        <a:pt x="10717" y="2534"/>
                      </a:lnTo>
                      <a:lnTo>
                        <a:pt x="10547" y="2412"/>
                      </a:lnTo>
                      <a:lnTo>
                        <a:pt x="10376" y="2290"/>
                      </a:lnTo>
                      <a:lnTo>
                        <a:pt x="10206" y="2095"/>
                      </a:lnTo>
                      <a:lnTo>
                        <a:pt x="10035" y="1901"/>
                      </a:lnTo>
                      <a:lnTo>
                        <a:pt x="9670" y="1413"/>
                      </a:lnTo>
                      <a:lnTo>
                        <a:pt x="9231" y="878"/>
                      </a:lnTo>
                      <a:lnTo>
                        <a:pt x="8988" y="585"/>
                      </a:lnTo>
                      <a:lnTo>
                        <a:pt x="8720" y="293"/>
                      </a:lnTo>
                      <a:lnTo>
                        <a:pt x="8720" y="293"/>
                      </a:lnTo>
                      <a:lnTo>
                        <a:pt x="8574" y="171"/>
                      </a:lnTo>
                      <a:lnTo>
                        <a:pt x="8379" y="74"/>
                      </a:lnTo>
                      <a:lnTo>
                        <a:pt x="8209" y="25"/>
                      </a:lnTo>
                      <a:lnTo>
                        <a:pt x="8014" y="1"/>
                      </a:lnTo>
                      <a:lnTo>
                        <a:pt x="8014" y="1"/>
                      </a:lnTo>
                      <a:lnTo>
                        <a:pt x="7916" y="25"/>
                      </a:lnTo>
                      <a:lnTo>
                        <a:pt x="7770" y="98"/>
                      </a:lnTo>
                      <a:lnTo>
                        <a:pt x="7307" y="366"/>
                      </a:lnTo>
                      <a:lnTo>
                        <a:pt x="7039" y="537"/>
                      </a:lnTo>
                      <a:lnTo>
                        <a:pt x="6747" y="756"/>
                      </a:lnTo>
                      <a:lnTo>
                        <a:pt x="6431" y="975"/>
                      </a:lnTo>
                      <a:lnTo>
                        <a:pt x="6138" y="1243"/>
                      </a:lnTo>
                      <a:lnTo>
                        <a:pt x="5870" y="1511"/>
                      </a:lnTo>
                      <a:lnTo>
                        <a:pt x="5627" y="1803"/>
                      </a:lnTo>
                      <a:lnTo>
                        <a:pt x="5432" y="2095"/>
                      </a:lnTo>
                      <a:lnTo>
                        <a:pt x="5359" y="2242"/>
                      </a:lnTo>
                      <a:lnTo>
                        <a:pt x="5310" y="2412"/>
                      </a:lnTo>
                      <a:lnTo>
                        <a:pt x="5262" y="2558"/>
                      </a:lnTo>
                      <a:lnTo>
                        <a:pt x="5237" y="2704"/>
                      </a:lnTo>
                      <a:lnTo>
                        <a:pt x="5237" y="2850"/>
                      </a:lnTo>
                      <a:lnTo>
                        <a:pt x="5262" y="3021"/>
                      </a:lnTo>
                      <a:lnTo>
                        <a:pt x="5310" y="3167"/>
                      </a:lnTo>
                      <a:lnTo>
                        <a:pt x="5383" y="3313"/>
                      </a:lnTo>
                      <a:lnTo>
                        <a:pt x="5481" y="3459"/>
                      </a:lnTo>
                      <a:lnTo>
                        <a:pt x="5603" y="3605"/>
                      </a:lnTo>
                      <a:lnTo>
                        <a:pt x="5603" y="3605"/>
                      </a:lnTo>
                      <a:lnTo>
                        <a:pt x="5797" y="3752"/>
                      </a:lnTo>
                      <a:lnTo>
                        <a:pt x="5992" y="3849"/>
                      </a:lnTo>
                      <a:lnTo>
                        <a:pt x="6187" y="3946"/>
                      </a:lnTo>
                      <a:lnTo>
                        <a:pt x="6406" y="3995"/>
                      </a:lnTo>
                      <a:lnTo>
                        <a:pt x="6625" y="4044"/>
                      </a:lnTo>
                      <a:lnTo>
                        <a:pt x="6845" y="4141"/>
                      </a:lnTo>
                      <a:lnTo>
                        <a:pt x="7039" y="4239"/>
                      </a:lnTo>
                      <a:lnTo>
                        <a:pt x="7234" y="4409"/>
                      </a:lnTo>
                      <a:lnTo>
                        <a:pt x="7234" y="4409"/>
                      </a:lnTo>
                      <a:lnTo>
                        <a:pt x="7405" y="4604"/>
                      </a:lnTo>
                      <a:lnTo>
                        <a:pt x="7502" y="4823"/>
                      </a:lnTo>
                      <a:lnTo>
                        <a:pt x="7575" y="5067"/>
                      </a:lnTo>
                      <a:lnTo>
                        <a:pt x="7600" y="5359"/>
                      </a:lnTo>
                      <a:lnTo>
                        <a:pt x="7600" y="5359"/>
                      </a:lnTo>
                      <a:lnTo>
                        <a:pt x="7575" y="5554"/>
                      </a:lnTo>
                      <a:lnTo>
                        <a:pt x="7551" y="5773"/>
                      </a:lnTo>
                      <a:lnTo>
                        <a:pt x="7478" y="5968"/>
                      </a:lnTo>
                      <a:lnTo>
                        <a:pt x="7405" y="6163"/>
                      </a:lnTo>
                      <a:lnTo>
                        <a:pt x="7307" y="6357"/>
                      </a:lnTo>
                      <a:lnTo>
                        <a:pt x="7186" y="6552"/>
                      </a:lnTo>
                      <a:lnTo>
                        <a:pt x="7039" y="6723"/>
                      </a:lnTo>
                      <a:lnTo>
                        <a:pt x="6893" y="6893"/>
                      </a:lnTo>
                      <a:lnTo>
                        <a:pt x="6893" y="6893"/>
                      </a:lnTo>
                      <a:lnTo>
                        <a:pt x="6723" y="7039"/>
                      </a:lnTo>
                      <a:lnTo>
                        <a:pt x="6552" y="7186"/>
                      </a:lnTo>
                      <a:lnTo>
                        <a:pt x="6382" y="7283"/>
                      </a:lnTo>
                      <a:lnTo>
                        <a:pt x="6187" y="7405"/>
                      </a:lnTo>
                      <a:lnTo>
                        <a:pt x="5992" y="7478"/>
                      </a:lnTo>
                      <a:lnTo>
                        <a:pt x="5773" y="7551"/>
                      </a:lnTo>
                      <a:lnTo>
                        <a:pt x="5554" y="7575"/>
                      </a:lnTo>
                      <a:lnTo>
                        <a:pt x="5359" y="7600"/>
                      </a:lnTo>
                      <a:lnTo>
                        <a:pt x="5359" y="7600"/>
                      </a:lnTo>
                      <a:lnTo>
                        <a:pt x="5091" y="7575"/>
                      </a:lnTo>
                      <a:lnTo>
                        <a:pt x="4848" y="7502"/>
                      </a:lnTo>
                      <a:lnTo>
                        <a:pt x="4604" y="7405"/>
                      </a:lnTo>
                      <a:lnTo>
                        <a:pt x="4409" y="7234"/>
                      </a:lnTo>
                      <a:lnTo>
                        <a:pt x="4409" y="7234"/>
                      </a:lnTo>
                      <a:lnTo>
                        <a:pt x="4239" y="7039"/>
                      </a:lnTo>
                      <a:lnTo>
                        <a:pt x="4117" y="6820"/>
                      </a:lnTo>
                      <a:lnTo>
                        <a:pt x="4044" y="6601"/>
                      </a:lnTo>
                      <a:lnTo>
                        <a:pt x="3971" y="6382"/>
                      </a:lnTo>
                      <a:lnTo>
                        <a:pt x="3922" y="6187"/>
                      </a:lnTo>
                      <a:lnTo>
                        <a:pt x="3849" y="5992"/>
                      </a:lnTo>
                      <a:lnTo>
                        <a:pt x="3752" y="5797"/>
                      </a:lnTo>
                      <a:lnTo>
                        <a:pt x="3605" y="5602"/>
                      </a:lnTo>
                      <a:lnTo>
                        <a:pt x="3605" y="5602"/>
                      </a:lnTo>
                      <a:lnTo>
                        <a:pt x="3459" y="5481"/>
                      </a:lnTo>
                      <a:lnTo>
                        <a:pt x="3313" y="5383"/>
                      </a:lnTo>
                      <a:lnTo>
                        <a:pt x="3167" y="5310"/>
                      </a:lnTo>
                      <a:lnTo>
                        <a:pt x="3021" y="5262"/>
                      </a:lnTo>
                      <a:lnTo>
                        <a:pt x="2850" y="5237"/>
                      </a:lnTo>
                      <a:lnTo>
                        <a:pt x="2704" y="5237"/>
                      </a:lnTo>
                      <a:lnTo>
                        <a:pt x="2558" y="5262"/>
                      </a:lnTo>
                      <a:lnTo>
                        <a:pt x="2412" y="5310"/>
                      </a:lnTo>
                      <a:lnTo>
                        <a:pt x="2242" y="5359"/>
                      </a:lnTo>
                      <a:lnTo>
                        <a:pt x="2095" y="5432"/>
                      </a:lnTo>
                      <a:lnTo>
                        <a:pt x="1803" y="5627"/>
                      </a:lnTo>
                      <a:lnTo>
                        <a:pt x="1511" y="5870"/>
                      </a:lnTo>
                      <a:lnTo>
                        <a:pt x="1243" y="6138"/>
                      </a:lnTo>
                      <a:lnTo>
                        <a:pt x="975" y="6431"/>
                      </a:lnTo>
                      <a:lnTo>
                        <a:pt x="756" y="6747"/>
                      </a:lnTo>
                      <a:lnTo>
                        <a:pt x="537" y="7039"/>
                      </a:lnTo>
                      <a:lnTo>
                        <a:pt x="366" y="7307"/>
                      </a:lnTo>
                      <a:lnTo>
                        <a:pt x="98" y="7770"/>
                      </a:lnTo>
                      <a:lnTo>
                        <a:pt x="25" y="7916"/>
                      </a:lnTo>
                      <a:lnTo>
                        <a:pt x="1" y="8014"/>
                      </a:lnTo>
                      <a:lnTo>
                        <a:pt x="1" y="8014"/>
                      </a:lnTo>
                      <a:lnTo>
                        <a:pt x="25" y="8208"/>
                      </a:lnTo>
                      <a:lnTo>
                        <a:pt x="74" y="8379"/>
                      </a:lnTo>
                      <a:lnTo>
                        <a:pt x="171" y="8574"/>
                      </a:lnTo>
                      <a:lnTo>
                        <a:pt x="293" y="8720"/>
                      </a:lnTo>
                      <a:lnTo>
                        <a:pt x="293" y="8720"/>
                      </a:lnTo>
                      <a:lnTo>
                        <a:pt x="585" y="8988"/>
                      </a:lnTo>
                      <a:lnTo>
                        <a:pt x="878" y="9231"/>
                      </a:lnTo>
                      <a:lnTo>
                        <a:pt x="1413" y="9670"/>
                      </a:lnTo>
                      <a:lnTo>
                        <a:pt x="1901" y="10035"/>
                      </a:lnTo>
                      <a:lnTo>
                        <a:pt x="2095" y="10206"/>
                      </a:lnTo>
                      <a:lnTo>
                        <a:pt x="2290" y="10376"/>
                      </a:lnTo>
                      <a:lnTo>
                        <a:pt x="2412" y="10547"/>
                      </a:lnTo>
                      <a:lnTo>
                        <a:pt x="2534" y="10717"/>
                      </a:lnTo>
                      <a:lnTo>
                        <a:pt x="2583" y="10888"/>
                      </a:lnTo>
                      <a:lnTo>
                        <a:pt x="2583" y="11082"/>
                      </a:lnTo>
                      <a:lnTo>
                        <a:pt x="2534" y="11277"/>
                      </a:lnTo>
                      <a:lnTo>
                        <a:pt x="2436" y="11496"/>
                      </a:lnTo>
                      <a:lnTo>
                        <a:pt x="2266" y="11740"/>
                      </a:lnTo>
                      <a:lnTo>
                        <a:pt x="1998" y="12008"/>
                      </a:lnTo>
                      <a:lnTo>
                        <a:pt x="1998" y="12008"/>
                      </a:lnTo>
                      <a:lnTo>
                        <a:pt x="1828" y="12178"/>
                      </a:lnTo>
                      <a:lnTo>
                        <a:pt x="1633" y="12276"/>
                      </a:lnTo>
                      <a:lnTo>
                        <a:pt x="1413" y="12349"/>
                      </a:lnTo>
                      <a:lnTo>
                        <a:pt x="1219" y="12398"/>
                      </a:lnTo>
                      <a:lnTo>
                        <a:pt x="999" y="12446"/>
                      </a:lnTo>
                      <a:lnTo>
                        <a:pt x="780" y="12544"/>
                      </a:lnTo>
                      <a:lnTo>
                        <a:pt x="585" y="12665"/>
                      </a:lnTo>
                      <a:lnTo>
                        <a:pt x="366" y="12836"/>
                      </a:lnTo>
                      <a:lnTo>
                        <a:pt x="366" y="12836"/>
                      </a:lnTo>
                      <a:lnTo>
                        <a:pt x="196" y="13031"/>
                      </a:lnTo>
                      <a:lnTo>
                        <a:pt x="98" y="13250"/>
                      </a:lnTo>
                      <a:lnTo>
                        <a:pt x="25" y="13493"/>
                      </a:lnTo>
                      <a:lnTo>
                        <a:pt x="1" y="13761"/>
                      </a:lnTo>
                      <a:lnTo>
                        <a:pt x="1" y="13761"/>
                      </a:lnTo>
                      <a:lnTo>
                        <a:pt x="25" y="13981"/>
                      </a:lnTo>
                      <a:lnTo>
                        <a:pt x="50" y="14200"/>
                      </a:lnTo>
                      <a:lnTo>
                        <a:pt x="123" y="14395"/>
                      </a:lnTo>
                      <a:lnTo>
                        <a:pt x="220" y="14614"/>
                      </a:lnTo>
                      <a:lnTo>
                        <a:pt x="318" y="14784"/>
                      </a:lnTo>
                      <a:lnTo>
                        <a:pt x="439" y="14979"/>
                      </a:lnTo>
                      <a:lnTo>
                        <a:pt x="561" y="15150"/>
                      </a:lnTo>
                      <a:lnTo>
                        <a:pt x="707" y="15320"/>
                      </a:lnTo>
                      <a:lnTo>
                        <a:pt x="707" y="15320"/>
                      </a:lnTo>
                      <a:lnTo>
                        <a:pt x="878" y="15466"/>
                      </a:lnTo>
                      <a:lnTo>
                        <a:pt x="1048" y="15588"/>
                      </a:lnTo>
                      <a:lnTo>
                        <a:pt x="1243" y="15710"/>
                      </a:lnTo>
                      <a:lnTo>
                        <a:pt x="1438" y="15832"/>
                      </a:lnTo>
                      <a:lnTo>
                        <a:pt x="1633" y="15905"/>
                      </a:lnTo>
                      <a:lnTo>
                        <a:pt x="1852" y="15978"/>
                      </a:lnTo>
                      <a:lnTo>
                        <a:pt x="2047" y="16002"/>
                      </a:lnTo>
                      <a:lnTo>
                        <a:pt x="2266" y="16026"/>
                      </a:lnTo>
                      <a:lnTo>
                        <a:pt x="2266" y="16026"/>
                      </a:lnTo>
                      <a:lnTo>
                        <a:pt x="2534" y="16002"/>
                      </a:lnTo>
                      <a:lnTo>
                        <a:pt x="2777" y="15929"/>
                      </a:lnTo>
                      <a:lnTo>
                        <a:pt x="2997" y="15832"/>
                      </a:lnTo>
                      <a:lnTo>
                        <a:pt x="3191" y="15661"/>
                      </a:lnTo>
                      <a:lnTo>
                        <a:pt x="3191" y="15661"/>
                      </a:lnTo>
                      <a:lnTo>
                        <a:pt x="3362" y="15466"/>
                      </a:lnTo>
                      <a:lnTo>
                        <a:pt x="3484" y="15247"/>
                      </a:lnTo>
                      <a:lnTo>
                        <a:pt x="3557" y="15052"/>
                      </a:lnTo>
                      <a:lnTo>
                        <a:pt x="3605" y="14833"/>
                      </a:lnTo>
                      <a:lnTo>
                        <a:pt x="3679" y="14614"/>
                      </a:lnTo>
                      <a:lnTo>
                        <a:pt x="3752" y="14419"/>
                      </a:lnTo>
                      <a:lnTo>
                        <a:pt x="3849" y="14200"/>
                      </a:lnTo>
                      <a:lnTo>
                        <a:pt x="4019" y="14029"/>
                      </a:lnTo>
                      <a:lnTo>
                        <a:pt x="4019" y="14029"/>
                      </a:lnTo>
                      <a:lnTo>
                        <a:pt x="4287" y="13786"/>
                      </a:lnTo>
                      <a:lnTo>
                        <a:pt x="4531" y="13591"/>
                      </a:lnTo>
                      <a:lnTo>
                        <a:pt x="4750" y="13493"/>
                      </a:lnTo>
                      <a:lnTo>
                        <a:pt x="4945" y="13445"/>
                      </a:lnTo>
                      <a:lnTo>
                        <a:pt x="5140" y="13445"/>
                      </a:lnTo>
                      <a:lnTo>
                        <a:pt x="5310" y="13493"/>
                      </a:lnTo>
                      <a:lnTo>
                        <a:pt x="5481" y="13615"/>
                      </a:lnTo>
                      <a:lnTo>
                        <a:pt x="5651" y="13737"/>
                      </a:lnTo>
                      <a:lnTo>
                        <a:pt x="5822" y="13932"/>
                      </a:lnTo>
                      <a:lnTo>
                        <a:pt x="5992" y="14127"/>
                      </a:lnTo>
                      <a:lnTo>
                        <a:pt x="6358" y="14614"/>
                      </a:lnTo>
                      <a:lnTo>
                        <a:pt x="6796" y="15150"/>
                      </a:lnTo>
                      <a:lnTo>
                        <a:pt x="7039" y="15442"/>
                      </a:lnTo>
                      <a:lnTo>
                        <a:pt x="7307" y="15734"/>
                      </a:lnTo>
                      <a:lnTo>
                        <a:pt x="7307" y="15734"/>
                      </a:lnTo>
                      <a:lnTo>
                        <a:pt x="7454" y="15856"/>
                      </a:lnTo>
                      <a:lnTo>
                        <a:pt x="7648" y="15953"/>
                      </a:lnTo>
                      <a:lnTo>
                        <a:pt x="7819" y="16002"/>
                      </a:lnTo>
                      <a:lnTo>
                        <a:pt x="8014" y="16026"/>
                      </a:lnTo>
                      <a:lnTo>
                        <a:pt x="8014" y="16026"/>
                      </a:lnTo>
                      <a:lnTo>
                        <a:pt x="8111" y="16002"/>
                      </a:lnTo>
                      <a:lnTo>
                        <a:pt x="8257" y="15929"/>
                      </a:lnTo>
                      <a:lnTo>
                        <a:pt x="8720" y="15661"/>
                      </a:lnTo>
                      <a:lnTo>
                        <a:pt x="8988" y="15491"/>
                      </a:lnTo>
                      <a:lnTo>
                        <a:pt x="9280" y="15271"/>
                      </a:lnTo>
                      <a:lnTo>
                        <a:pt x="9597" y="15052"/>
                      </a:lnTo>
                      <a:lnTo>
                        <a:pt x="9889" y="14784"/>
                      </a:lnTo>
                      <a:lnTo>
                        <a:pt x="10157" y="14516"/>
                      </a:lnTo>
                      <a:lnTo>
                        <a:pt x="10400" y="14224"/>
                      </a:lnTo>
                      <a:lnTo>
                        <a:pt x="10595" y="13932"/>
                      </a:lnTo>
                      <a:lnTo>
                        <a:pt x="10668" y="13786"/>
                      </a:lnTo>
                      <a:lnTo>
                        <a:pt x="10717" y="13615"/>
                      </a:lnTo>
                      <a:lnTo>
                        <a:pt x="10766" y="13469"/>
                      </a:lnTo>
                      <a:lnTo>
                        <a:pt x="10790" y="13323"/>
                      </a:lnTo>
                      <a:lnTo>
                        <a:pt x="10790" y="13177"/>
                      </a:lnTo>
                      <a:lnTo>
                        <a:pt x="10766" y="13006"/>
                      </a:lnTo>
                      <a:lnTo>
                        <a:pt x="10717" y="12860"/>
                      </a:lnTo>
                      <a:lnTo>
                        <a:pt x="10644" y="12714"/>
                      </a:lnTo>
                      <a:lnTo>
                        <a:pt x="10547" y="12568"/>
                      </a:lnTo>
                      <a:lnTo>
                        <a:pt x="10425" y="12422"/>
                      </a:lnTo>
                      <a:lnTo>
                        <a:pt x="10425" y="12422"/>
                      </a:lnTo>
                      <a:lnTo>
                        <a:pt x="10230" y="12276"/>
                      </a:lnTo>
                      <a:lnTo>
                        <a:pt x="10035" y="12178"/>
                      </a:lnTo>
                      <a:lnTo>
                        <a:pt x="9840" y="12105"/>
                      </a:lnTo>
                      <a:lnTo>
                        <a:pt x="9621" y="12032"/>
                      </a:lnTo>
                      <a:lnTo>
                        <a:pt x="9402" y="11983"/>
                      </a:lnTo>
                      <a:lnTo>
                        <a:pt x="9183" y="11886"/>
                      </a:lnTo>
                      <a:lnTo>
                        <a:pt x="8988" y="11789"/>
                      </a:lnTo>
                      <a:lnTo>
                        <a:pt x="8793" y="11618"/>
                      </a:lnTo>
                      <a:lnTo>
                        <a:pt x="8793" y="11618"/>
                      </a:lnTo>
                      <a:lnTo>
                        <a:pt x="8623" y="11423"/>
                      </a:lnTo>
                      <a:lnTo>
                        <a:pt x="8525" y="11204"/>
                      </a:lnTo>
                      <a:lnTo>
                        <a:pt x="8452" y="10961"/>
                      </a:lnTo>
                      <a:lnTo>
                        <a:pt x="8428" y="10668"/>
                      </a:lnTo>
                      <a:lnTo>
                        <a:pt x="8428" y="10668"/>
                      </a:lnTo>
                      <a:lnTo>
                        <a:pt x="8452" y="10473"/>
                      </a:lnTo>
                      <a:lnTo>
                        <a:pt x="8476" y="10254"/>
                      </a:lnTo>
                      <a:lnTo>
                        <a:pt x="8549" y="10059"/>
                      </a:lnTo>
                      <a:lnTo>
                        <a:pt x="8623" y="9865"/>
                      </a:lnTo>
                      <a:lnTo>
                        <a:pt x="8720" y="9670"/>
                      </a:lnTo>
                      <a:lnTo>
                        <a:pt x="8842" y="9475"/>
                      </a:lnTo>
                      <a:lnTo>
                        <a:pt x="8988" y="9304"/>
                      </a:lnTo>
                      <a:lnTo>
                        <a:pt x="9134" y="9134"/>
                      </a:lnTo>
                      <a:lnTo>
                        <a:pt x="9134" y="9134"/>
                      </a:lnTo>
                      <a:lnTo>
                        <a:pt x="9304" y="8988"/>
                      </a:lnTo>
                      <a:lnTo>
                        <a:pt x="9475" y="8866"/>
                      </a:lnTo>
                      <a:lnTo>
                        <a:pt x="9645" y="8744"/>
                      </a:lnTo>
                      <a:lnTo>
                        <a:pt x="9840" y="8622"/>
                      </a:lnTo>
                      <a:lnTo>
                        <a:pt x="10035" y="8549"/>
                      </a:lnTo>
                      <a:lnTo>
                        <a:pt x="10254" y="8476"/>
                      </a:lnTo>
                      <a:lnTo>
                        <a:pt x="10474" y="8452"/>
                      </a:lnTo>
                      <a:lnTo>
                        <a:pt x="10668" y="8428"/>
                      </a:lnTo>
                      <a:lnTo>
                        <a:pt x="10668" y="8428"/>
                      </a:lnTo>
                      <a:lnTo>
                        <a:pt x="10936" y="8452"/>
                      </a:lnTo>
                      <a:lnTo>
                        <a:pt x="11180" y="8525"/>
                      </a:lnTo>
                      <a:lnTo>
                        <a:pt x="11423" y="8622"/>
                      </a:lnTo>
                      <a:lnTo>
                        <a:pt x="11618" y="8793"/>
                      </a:lnTo>
                      <a:lnTo>
                        <a:pt x="11618" y="8793"/>
                      </a:lnTo>
                      <a:lnTo>
                        <a:pt x="11789" y="8988"/>
                      </a:lnTo>
                      <a:lnTo>
                        <a:pt x="11910" y="9207"/>
                      </a:lnTo>
                      <a:lnTo>
                        <a:pt x="11984" y="9426"/>
                      </a:lnTo>
                      <a:lnTo>
                        <a:pt x="12057" y="9645"/>
                      </a:lnTo>
                      <a:lnTo>
                        <a:pt x="12105" y="9840"/>
                      </a:lnTo>
                      <a:lnTo>
                        <a:pt x="12178" y="10035"/>
                      </a:lnTo>
                      <a:lnTo>
                        <a:pt x="12276" y="10230"/>
                      </a:lnTo>
                      <a:lnTo>
                        <a:pt x="12422" y="10425"/>
                      </a:lnTo>
                      <a:lnTo>
                        <a:pt x="12422" y="10425"/>
                      </a:lnTo>
                      <a:lnTo>
                        <a:pt x="12568" y="10547"/>
                      </a:lnTo>
                      <a:lnTo>
                        <a:pt x="12714" y="10644"/>
                      </a:lnTo>
                      <a:lnTo>
                        <a:pt x="12860" y="10717"/>
                      </a:lnTo>
                      <a:lnTo>
                        <a:pt x="13006" y="10766"/>
                      </a:lnTo>
                      <a:lnTo>
                        <a:pt x="13177" y="10790"/>
                      </a:lnTo>
                      <a:lnTo>
                        <a:pt x="13323" y="10790"/>
                      </a:lnTo>
                      <a:lnTo>
                        <a:pt x="13469" y="10766"/>
                      </a:lnTo>
                      <a:lnTo>
                        <a:pt x="13615" y="10717"/>
                      </a:lnTo>
                      <a:lnTo>
                        <a:pt x="13786" y="10668"/>
                      </a:lnTo>
                      <a:lnTo>
                        <a:pt x="13932" y="10595"/>
                      </a:lnTo>
                      <a:lnTo>
                        <a:pt x="14224" y="10400"/>
                      </a:lnTo>
                      <a:lnTo>
                        <a:pt x="14516" y="10157"/>
                      </a:lnTo>
                      <a:lnTo>
                        <a:pt x="14784" y="9889"/>
                      </a:lnTo>
                      <a:lnTo>
                        <a:pt x="15052" y="9597"/>
                      </a:lnTo>
                      <a:lnTo>
                        <a:pt x="15271" y="9280"/>
                      </a:lnTo>
                      <a:lnTo>
                        <a:pt x="15491" y="8988"/>
                      </a:lnTo>
                      <a:lnTo>
                        <a:pt x="15661" y="8720"/>
                      </a:lnTo>
                      <a:lnTo>
                        <a:pt x="15929" y="8257"/>
                      </a:lnTo>
                      <a:lnTo>
                        <a:pt x="16002" y="8111"/>
                      </a:lnTo>
                      <a:lnTo>
                        <a:pt x="16026" y="8014"/>
                      </a:lnTo>
                      <a:lnTo>
                        <a:pt x="16026" y="8014"/>
                      </a:lnTo>
                      <a:lnTo>
                        <a:pt x="16002" y="7819"/>
                      </a:lnTo>
                      <a:lnTo>
                        <a:pt x="15953" y="7648"/>
                      </a:lnTo>
                      <a:lnTo>
                        <a:pt x="15856" y="7453"/>
                      </a:lnTo>
                      <a:lnTo>
                        <a:pt x="15734" y="7307"/>
                      </a:lnTo>
                      <a:lnTo>
                        <a:pt x="15734" y="7307"/>
                      </a:lnTo>
                      <a:lnTo>
                        <a:pt x="15442" y="7039"/>
                      </a:lnTo>
                      <a:lnTo>
                        <a:pt x="15150" y="6796"/>
                      </a:lnTo>
                      <a:lnTo>
                        <a:pt x="14614" y="6357"/>
                      </a:lnTo>
                      <a:lnTo>
                        <a:pt x="14127" y="5992"/>
                      </a:lnTo>
                      <a:lnTo>
                        <a:pt x="13932" y="5822"/>
                      </a:lnTo>
                      <a:lnTo>
                        <a:pt x="13737" y="5651"/>
                      </a:lnTo>
                      <a:lnTo>
                        <a:pt x="13615" y="5481"/>
                      </a:lnTo>
                      <a:lnTo>
                        <a:pt x="13494" y="5310"/>
                      </a:lnTo>
                      <a:lnTo>
                        <a:pt x="13445" y="5140"/>
                      </a:lnTo>
                      <a:lnTo>
                        <a:pt x="13445" y="4945"/>
                      </a:lnTo>
                      <a:lnTo>
                        <a:pt x="13494" y="4750"/>
                      </a:lnTo>
                      <a:lnTo>
                        <a:pt x="13591" y="4531"/>
                      </a:lnTo>
                      <a:lnTo>
                        <a:pt x="13761" y="4287"/>
                      </a:lnTo>
                      <a:lnTo>
                        <a:pt x="14029" y="4019"/>
                      </a:lnTo>
                      <a:lnTo>
                        <a:pt x="14029" y="4019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275" name="Shape 275"/>
                <p:cNvSpPr/>
                <p:nvPr/>
              </p:nvSpPr>
              <p:spPr>
                <a:xfrm>
                  <a:off x="3779030" y="180463"/>
                  <a:ext cx="248746" cy="430924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838" h="20508" fill="none" extrusionOk="0">
                      <a:moveTo>
                        <a:pt x="10547" y="1"/>
                      </a:moveTo>
                      <a:lnTo>
                        <a:pt x="1292" y="1"/>
                      </a:lnTo>
                      <a:lnTo>
                        <a:pt x="1292" y="1"/>
                      </a:lnTo>
                      <a:lnTo>
                        <a:pt x="1024" y="25"/>
                      </a:lnTo>
                      <a:lnTo>
                        <a:pt x="780" y="98"/>
                      </a:lnTo>
                      <a:lnTo>
                        <a:pt x="561" y="220"/>
                      </a:lnTo>
                      <a:lnTo>
                        <a:pt x="366" y="366"/>
                      </a:lnTo>
                      <a:lnTo>
                        <a:pt x="220" y="561"/>
                      </a:lnTo>
                      <a:lnTo>
                        <a:pt x="98" y="780"/>
                      </a:lnTo>
                      <a:lnTo>
                        <a:pt x="25" y="1024"/>
                      </a:lnTo>
                      <a:lnTo>
                        <a:pt x="1" y="1292"/>
                      </a:lnTo>
                      <a:lnTo>
                        <a:pt x="1" y="19217"/>
                      </a:lnTo>
                      <a:lnTo>
                        <a:pt x="1" y="19217"/>
                      </a:lnTo>
                      <a:lnTo>
                        <a:pt x="25" y="19485"/>
                      </a:lnTo>
                      <a:lnTo>
                        <a:pt x="98" y="19728"/>
                      </a:lnTo>
                      <a:lnTo>
                        <a:pt x="220" y="19948"/>
                      </a:lnTo>
                      <a:lnTo>
                        <a:pt x="366" y="20142"/>
                      </a:lnTo>
                      <a:lnTo>
                        <a:pt x="561" y="20289"/>
                      </a:lnTo>
                      <a:lnTo>
                        <a:pt x="780" y="20410"/>
                      </a:lnTo>
                      <a:lnTo>
                        <a:pt x="1024" y="20483"/>
                      </a:lnTo>
                      <a:lnTo>
                        <a:pt x="1292" y="20508"/>
                      </a:lnTo>
                      <a:lnTo>
                        <a:pt x="10547" y="20508"/>
                      </a:lnTo>
                      <a:lnTo>
                        <a:pt x="10547" y="20508"/>
                      </a:lnTo>
                      <a:lnTo>
                        <a:pt x="10814" y="20483"/>
                      </a:lnTo>
                      <a:lnTo>
                        <a:pt x="11058" y="20410"/>
                      </a:lnTo>
                      <a:lnTo>
                        <a:pt x="11277" y="20289"/>
                      </a:lnTo>
                      <a:lnTo>
                        <a:pt x="11472" y="20142"/>
                      </a:lnTo>
                      <a:lnTo>
                        <a:pt x="11618" y="19948"/>
                      </a:lnTo>
                      <a:lnTo>
                        <a:pt x="11740" y="19728"/>
                      </a:lnTo>
                      <a:lnTo>
                        <a:pt x="11813" y="19485"/>
                      </a:lnTo>
                      <a:lnTo>
                        <a:pt x="11837" y="19217"/>
                      </a:lnTo>
                      <a:lnTo>
                        <a:pt x="11837" y="1292"/>
                      </a:lnTo>
                      <a:lnTo>
                        <a:pt x="11837" y="1292"/>
                      </a:lnTo>
                      <a:lnTo>
                        <a:pt x="11813" y="1024"/>
                      </a:lnTo>
                      <a:lnTo>
                        <a:pt x="11740" y="780"/>
                      </a:lnTo>
                      <a:lnTo>
                        <a:pt x="11618" y="561"/>
                      </a:lnTo>
                      <a:lnTo>
                        <a:pt x="11472" y="366"/>
                      </a:lnTo>
                      <a:lnTo>
                        <a:pt x="11277" y="220"/>
                      </a:lnTo>
                      <a:lnTo>
                        <a:pt x="11058" y="98"/>
                      </a:lnTo>
                      <a:lnTo>
                        <a:pt x="10814" y="25"/>
                      </a:lnTo>
                      <a:lnTo>
                        <a:pt x="10547" y="1"/>
                      </a:lnTo>
                      <a:lnTo>
                        <a:pt x="10547" y="1"/>
                      </a:lnTo>
                      <a:close/>
                      <a:moveTo>
                        <a:pt x="5554" y="975"/>
                      </a:moveTo>
                      <a:lnTo>
                        <a:pt x="6284" y="975"/>
                      </a:lnTo>
                      <a:lnTo>
                        <a:pt x="6284" y="975"/>
                      </a:lnTo>
                      <a:lnTo>
                        <a:pt x="6406" y="999"/>
                      </a:lnTo>
                      <a:lnTo>
                        <a:pt x="6479" y="1073"/>
                      </a:lnTo>
                      <a:lnTo>
                        <a:pt x="6552" y="1146"/>
                      </a:lnTo>
                      <a:lnTo>
                        <a:pt x="6577" y="1267"/>
                      </a:lnTo>
                      <a:lnTo>
                        <a:pt x="6577" y="1267"/>
                      </a:lnTo>
                      <a:lnTo>
                        <a:pt x="6552" y="1365"/>
                      </a:lnTo>
                      <a:lnTo>
                        <a:pt x="6479" y="1462"/>
                      </a:lnTo>
                      <a:lnTo>
                        <a:pt x="6406" y="1511"/>
                      </a:lnTo>
                      <a:lnTo>
                        <a:pt x="6284" y="1535"/>
                      </a:lnTo>
                      <a:lnTo>
                        <a:pt x="5554" y="1535"/>
                      </a:lnTo>
                      <a:lnTo>
                        <a:pt x="5554" y="1535"/>
                      </a:lnTo>
                      <a:lnTo>
                        <a:pt x="5432" y="1511"/>
                      </a:lnTo>
                      <a:lnTo>
                        <a:pt x="5359" y="1462"/>
                      </a:lnTo>
                      <a:lnTo>
                        <a:pt x="5286" y="1365"/>
                      </a:lnTo>
                      <a:lnTo>
                        <a:pt x="5262" y="1267"/>
                      </a:lnTo>
                      <a:lnTo>
                        <a:pt x="5262" y="1267"/>
                      </a:lnTo>
                      <a:lnTo>
                        <a:pt x="5286" y="1146"/>
                      </a:lnTo>
                      <a:lnTo>
                        <a:pt x="5359" y="1073"/>
                      </a:lnTo>
                      <a:lnTo>
                        <a:pt x="5432" y="999"/>
                      </a:lnTo>
                      <a:lnTo>
                        <a:pt x="5554" y="975"/>
                      </a:lnTo>
                      <a:lnTo>
                        <a:pt x="5554" y="975"/>
                      </a:lnTo>
                      <a:close/>
                      <a:moveTo>
                        <a:pt x="5919" y="19436"/>
                      </a:moveTo>
                      <a:lnTo>
                        <a:pt x="5919" y="19436"/>
                      </a:lnTo>
                      <a:lnTo>
                        <a:pt x="5749" y="19412"/>
                      </a:lnTo>
                      <a:lnTo>
                        <a:pt x="5578" y="19363"/>
                      </a:lnTo>
                      <a:lnTo>
                        <a:pt x="5432" y="19290"/>
                      </a:lnTo>
                      <a:lnTo>
                        <a:pt x="5310" y="19193"/>
                      </a:lnTo>
                      <a:lnTo>
                        <a:pt x="5213" y="19071"/>
                      </a:lnTo>
                      <a:lnTo>
                        <a:pt x="5140" y="18925"/>
                      </a:lnTo>
                      <a:lnTo>
                        <a:pt x="5091" y="18754"/>
                      </a:lnTo>
                      <a:lnTo>
                        <a:pt x="5067" y="18584"/>
                      </a:lnTo>
                      <a:lnTo>
                        <a:pt x="5067" y="18584"/>
                      </a:lnTo>
                      <a:lnTo>
                        <a:pt x="5091" y="18413"/>
                      </a:lnTo>
                      <a:lnTo>
                        <a:pt x="5140" y="18243"/>
                      </a:lnTo>
                      <a:lnTo>
                        <a:pt x="5213" y="18097"/>
                      </a:lnTo>
                      <a:lnTo>
                        <a:pt x="5310" y="17975"/>
                      </a:lnTo>
                      <a:lnTo>
                        <a:pt x="5432" y="17877"/>
                      </a:lnTo>
                      <a:lnTo>
                        <a:pt x="5578" y="17804"/>
                      </a:lnTo>
                      <a:lnTo>
                        <a:pt x="5749" y="17756"/>
                      </a:lnTo>
                      <a:lnTo>
                        <a:pt x="5919" y="17731"/>
                      </a:lnTo>
                      <a:lnTo>
                        <a:pt x="5919" y="17731"/>
                      </a:lnTo>
                      <a:lnTo>
                        <a:pt x="6090" y="17756"/>
                      </a:lnTo>
                      <a:lnTo>
                        <a:pt x="6260" y="17804"/>
                      </a:lnTo>
                      <a:lnTo>
                        <a:pt x="6406" y="17877"/>
                      </a:lnTo>
                      <a:lnTo>
                        <a:pt x="6528" y="17975"/>
                      </a:lnTo>
                      <a:lnTo>
                        <a:pt x="6625" y="18097"/>
                      </a:lnTo>
                      <a:lnTo>
                        <a:pt x="6699" y="18243"/>
                      </a:lnTo>
                      <a:lnTo>
                        <a:pt x="6747" y="18413"/>
                      </a:lnTo>
                      <a:lnTo>
                        <a:pt x="6772" y="18584"/>
                      </a:lnTo>
                      <a:lnTo>
                        <a:pt x="6772" y="18584"/>
                      </a:lnTo>
                      <a:lnTo>
                        <a:pt x="6747" y="18754"/>
                      </a:lnTo>
                      <a:lnTo>
                        <a:pt x="6699" y="18925"/>
                      </a:lnTo>
                      <a:lnTo>
                        <a:pt x="6625" y="19071"/>
                      </a:lnTo>
                      <a:lnTo>
                        <a:pt x="6528" y="19193"/>
                      </a:lnTo>
                      <a:lnTo>
                        <a:pt x="6406" y="19290"/>
                      </a:lnTo>
                      <a:lnTo>
                        <a:pt x="6260" y="19363"/>
                      </a:lnTo>
                      <a:lnTo>
                        <a:pt x="6090" y="19412"/>
                      </a:lnTo>
                      <a:lnTo>
                        <a:pt x="5919" y="19436"/>
                      </a:lnTo>
                      <a:lnTo>
                        <a:pt x="5919" y="19436"/>
                      </a:lnTo>
                      <a:close/>
                      <a:moveTo>
                        <a:pt x="10547" y="16660"/>
                      </a:moveTo>
                      <a:lnTo>
                        <a:pt x="1292" y="16660"/>
                      </a:lnTo>
                      <a:lnTo>
                        <a:pt x="1292" y="2558"/>
                      </a:lnTo>
                      <a:lnTo>
                        <a:pt x="10547" y="2558"/>
                      </a:lnTo>
                      <a:lnTo>
                        <a:pt x="10547" y="1666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276" name="Shape 276"/>
                <p:cNvGrpSpPr/>
                <p:nvPr/>
              </p:nvGrpSpPr>
              <p:grpSpPr>
                <a:xfrm>
                  <a:off x="2878564" y="220891"/>
                  <a:ext cx="342882" cy="350068"/>
                  <a:chOff x="3951850" y="2985350"/>
                  <a:chExt cx="407950" cy="416500"/>
                </a:xfrm>
              </p:grpSpPr>
              <p:sp>
                <p:nvSpPr>
                  <p:cNvPr id="277" name="Shape 277"/>
                  <p:cNvSpPr/>
                  <p:nvPr/>
                </p:nvSpPr>
                <p:spPr>
                  <a:xfrm>
                    <a:off x="3951850" y="2985350"/>
                    <a:ext cx="314800" cy="314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592" h="12593" fill="none" extrusionOk="0">
                        <a:moveTo>
                          <a:pt x="6284" y="1"/>
                        </a:moveTo>
                        <a:lnTo>
                          <a:pt x="6284" y="1"/>
                        </a:lnTo>
                        <a:lnTo>
                          <a:pt x="5967" y="25"/>
                        </a:lnTo>
                        <a:lnTo>
                          <a:pt x="5651" y="49"/>
                        </a:lnTo>
                        <a:lnTo>
                          <a:pt x="5334" y="74"/>
                        </a:lnTo>
                        <a:lnTo>
                          <a:pt x="5017" y="147"/>
                        </a:lnTo>
                        <a:lnTo>
                          <a:pt x="4725" y="220"/>
                        </a:lnTo>
                        <a:lnTo>
                          <a:pt x="4433" y="293"/>
                        </a:lnTo>
                        <a:lnTo>
                          <a:pt x="4141" y="390"/>
                        </a:lnTo>
                        <a:lnTo>
                          <a:pt x="3848" y="512"/>
                        </a:lnTo>
                        <a:lnTo>
                          <a:pt x="3556" y="634"/>
                        </a:lnTo>
                        <a:lnTo>
                          <a:pt x="3288" y="780"/>
                        </a:lnTo>
                        <a:lnTo>
                          <a:pt x="3020" y="926"/>
                        </a:lnTo>
                        <a:lnTo>
                          <a:pt x="2777" y="1072"/>
                        </a:lnTo>
                        <a:lnTo>
                          <a:pt x="2290" y="1437"/>
                        </a:lnTo>
                        <a:lnTo>
                          <a:pt x="1851" y="1852"/>
                        </a:lnTo>
                        <a:lnTo>
                          <a:pt x="1437" y="2290"/>
                        </a:lnTo>
                        <a:lnTo>
                          <a:pt x="1072" y="2777"/>
                        </a:lnTo>
                        <a:lnTo>
                          <a:pt x="901" y="3045"/>
                        </a:lnTo>
                        <a:lnTo>
                          <a:pt x="755" y="3313"/>
                        </a:lnTo>
                        <a:lnTo>
                          <a:pt x="609" y="3581"/>
                        </a:lnTo>
                        <a:lnTo>
                          <a:pt x="487" y="3849"/>
                        </a:lnTo>
                        <a:lnTo>
                          <a:pt x="390" y="4141"/>
                        </a:lnTo>
                        <a:lnTo>
                          <a:pt x="292" y="4433"/>
                        </a:lnTo>
                        <a:lnTo>
                          <a:pt x="195" y="4725"/>
                        </a:lnTo>
                        <a:lnTo>
                          <a:pt x="122" y="5042"/>
                        </a:lnTo>
                        <a:lnTo>
                          <a:pt x="73" y="5334"/>
                        </a:lnTo>
                        <a:lnTo>
                          <a:pt x="25" y="5651"/>
                        </a:lnTo>
                        <a:lnTo>
                          <a:pt x="0" y="5968"/>
                        </a:lnTo>
                        <a:lnTo>
                          <a:pt x="0" y="6308"/>
                        </a:lnTo>
                        <a:lnTo>
                          <a:pt x="0" y="6308"/>
                        </a:lnTo>
                        <a:lnTo>
                          <a:pt x="0" y="6625"/>
                        </a:lnTo>
                        <a:lnTo>
                          <a:pt x="25" y="6942"/>
                        </a:lnTo>
                        <a:lnTo>
                          <a:pt x="73" y="7258"/>
                        </a:lnTo>
                        <a:lnTo>
                          <a:pt x="122" y="7575"/>
                        </a:lnTo>
                        <a:lnTo>
                          <a:pt x="195" y="7867"/>
                        </a:lnTo>
                        <a:lnTo>
                          <a:pt x="292" y="8184"/>
                        </a:lnTo>
                        <a:lnTo>
                          <a:pt x="390" y="8476"/>
                        </a:lnTo>
                        <a:lnTo>
                          <a:pt x="487" y="8744"/>
                        </a:lnTo>
                        <a:lnTo>
                          <a:pt x="609" y="9036"/>
                        </a:lnTo>
                        <a:lnTo>
                          <a:pt x="755" y="9304"/>
                        </a:lnTo>
                        <a:lnTo>
                          <a:pt x="901" y="9572"/>
                        </a:lnTo>
                        <a:lnTo>
                          <a:pt x="1072" y="9816"/>
                        </a:lnTo>
                        <a:lnTo>
                          <a:pt x="1437" y="10303"/>
                        </a:lnTo>
                        <a:lnTo>
                          <a:pt x="1851" y="10741"/>
                        </a:lnTo>
                        <a:lnTo>
                          <a:pt x="2290" y="11155"/>
                        </a:lnTo>
                        <a:lnTo>
                          <a:pt x="2777" y="11520"/>
                        </a:lnTo>
                        <a:lnTo>
                          <a:pt x="3020" y="11691"/>
                        </a:lnTo>
                        <a:lnTo>
                          <a:pt x="3288" y="11837"/>
                        </a:lnTo>
                        <a:lnTo>
                          <a:pt x="3556" y="11983"/>
                        </a:lnTo>
                        <a:lnTo>
                          <a:pt x="3848" y="12105"/>
                        </a:lnTo>
                        <a:lnTo>
                          <a:pt x="4141" y="12202"/>
                        </a:lnTo>
                        <a:lnTo>
                          <a:pt x="4433" y="12300"/>
                        </a:lnTo>
                        <a:lnTo>
                          <a:pt x="4725" y="12397"/>
                        </a:lnTo>
                        <a:lnTo>
                          <a:pt x="5017" y="12470"/>
                        </a:lnTo>
                        <a:lnTo>
                          <a:pt x="5334" y="12519"/>
                        </a:lnTo>
                        <a:lnTo>
                          <a:pt x="5651" y="12568"/>
                        </a:lnTo>
                        <a:lnTo>
                          <a:pt x="5967" y="12592"/>
                        </a:lnTo>
                        <a:lnTo>
                          <a:pt x="6284" y="12592"/>
                        </a:lnTo>
                        <a:lnTo>
                          <a:pt x="6284" y="12592"/>
                        </a:lnTo>
                        <a:lnTo>
                          <a:pt x="6625" y="12592"/>
                        </a:lnTo>
                        <a:lnTo>
                          <a:pt x="6941" y="12568"/>
                        </a:lnTo>
                        <a:lnTo>
                          <a:pt x="7258" y="12519"/>
                        </a:lnTo>
                        <a:lnTo>
                          <a:pt x="7550" y="12470"/>
                        </a:lnTo>
                        <a:lnTo>
                          <a:pt x="7867" y="12397"/>
                        </a:lnTo>
                        <a:lnTo>
                          <a:pt x="8159" y="12300"/>
                        </a:lnTo>
                        <a:lnTo>
                          <a:pt x="8451" y="12202"/>
                        </a:lnTo>
                        <a:lnTo>
                          <a:pt x="8744" y="12105"/>
                        </a:lnTo>
                        <a:lnTo>
                          <a:pt x="9012" y="11983"/>
                        </a:lnTo>
                        <a:lnTo>
                          <a:pt x="9279" y="11837"/>
                        </a:lnTo>
                        <a:lnTo>
                          <a:pt x="9547" y="11691"/>
                        </a:lnTo>
                        <a:lnTo>
                          <a:pt x="9815" y="11520"/>
                        </a:lnTo>
                        <a:lnTo>
                          <a:pt x="10302" y="11155"/>
                        </a:lnTo>
                        <a:lnTo>
                          <a:pt x="10741" y="10741"/>
                        </a:lnTo>
                        <a:lnTo>
                          <a:pt x="11155" y="10303"/>
                        </a:lnTo>
                        <a:lnTo>
                          <a:pt x="11520" y="9816"/>
                        </a:lnTo>
                        <a:lnTo>
                          <a:pt x="11666" y="9572"/>
                        </a:lnTo>
                        <a:lnTo>
                          <a:pt x="11812" y="9304"/>
                        </a:lnTo>
                        <a:lnTo>
                          <a:pt x="11958" y="9036"/>
                        </a:lnTo>
                        <a:lnTo>
                          <a:pt x="12080" y="8744"/>
                        </a:lnTo>
                        <a:lnTo>
                          <a:pt x="12202" y="8476"/>
                        </a:lnTo>
                        <a:lnTo>
                          <a:pt x="12299" y="8184"/>
                        </a:lnTo>
                        <a:lnTo>
                          <a:pt x="12397" y="7867"/>
                        </a:lnTo>
                        <a:lnTo>
                          <a:pt x="12446" y="7575"/>
                        </a:lnTo>
                        <a:lnTo>
                          <a:pt x="12519" y="7258"/>
                        </a:lnTo>
                        <a:lnTo>
                          <a:pt x="12543" y="6942"/>
                        </a:lnTo>
                        <a:lnTo>
                          <a:pt x="12567" y="6625"/>
                        </a:lnTo>
                        <a:lnTo>
                          <a:pt x="12592" y="6308"/>
                        </a:lnTo>
                        <a:lnTo>
                          <a:pt x="12592" y="6308"/>
                        </a:lnTo>
                        <a:lnTo>
                          <a:pt x="12567" y="5968"/>
                        </a:lnTo>
                        <a:lnTo>
                          <a:pt x="12543" y="5651"/>
                        </a:lnTo>
                        <a:lnTo>
                          <a:pt x="12519" y="5334"/>
                        </a:lnTo>
                        <a:lnTo>
                          <a:pt x="12446" y="5042"/>
                        </a:lnTo>
                        <a:lnTo>
                          <a:pt x="12397" y="4725"/>
                        </a:lnTo>
                        <a:lnTo>
                          <a:pt x="12299" y="4433"/>
                        </a:lnTo>
                        <a:lnTo>
                          <a:pt x="12202" y="4141"/>
                        </a:lnTo>
                        <a:lnTo>
                          <a:pt x="12080" y="3849"/>
                        </a:lnTo>
                        <a:lnTo>
                          <a:pt x="11958" y="3581"/>
                        </a:lnTo>
                        <a:lnTo>
                          <a:pt x="11812" y="3313"/>
                        </a:lnTo>
                        <a:lnTo>
                          <a:pt x="11666" y="3045"/>
                        </a:lnTo>
                        <a:lnTo>
                          <a:pt x="11520" y="2777"/>
                        </a:lnTo>
                        <a:lnTo>
                          <a:pt x="11155" y="2290"/>
                        </a:lnTo>
                        <a:lnTo>
                          <a:pt x="10741" y="1852"/>
                        </a:lnTo>
                        <a:lnTo>
                          <a:pt x="10302" y="1437"/>
                        </a:lnTo>
                        <a:lnTo>
                          <a:pt x="9815" y="1072"/>
                        </a:lnTo>
                        <a:lnTo>
                          <a:pt x="9547" y="926"/>
                        </a:lnTo>
                        <a:lnTo>
                          <a:pt x="9279" y="780"/>
                        </a:lnTo>
                        <a:lnTo>
                          <a:pt x="9012" y="634"/>
                        </a:lnTo>
                        <a:lnTo>
                          <a:pt x="8744" y="512"/>
                        </a:lnTo>
                        <a:lnTo>
                          <a:pt x="8451" y="390"/>
                        </a:lnTo>
                        <a:lnTo>
                          <a:pt x="8159" y="293"/>
                        </a:lnTo>
                        <a:lnTo>
                          <a:pt x="7867" y="220"/>
                        </a:lnTo>
                        <a:lnTo>
                          <a:pt x="7550" y="147"/>
                        </a:lnTo>
                        <a:lnTo>
                          <a:pt x="7258" y="74"/>
                        </a:lnTo>
                        <a:lnTo>
                          <a:pt x="6941" y="49"/>
                        </a:lnTo>
                        <a:lnTo>
                          <a:pt x="6625" y="25"/>
                        </a:lnTo>
                        <a:lnTo>
                          <a:pt x="6284" y="1"/>
                        </a:lnTo>
                        <a:lnTo>
                          <a:pt x="6284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78" name="Shape 278"/>
                  <p:cNvSpPr/>
                  <p:nvPr/>
                </p:nvSpPr>
                <p:spPr>
                  <a:xfrm>
                    <a:off x="3988375" y="3021875"/>
                    <a:ext cx="241750" cy="2417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670" h="9670" fill="none" extrusionOk="0">
                        <a:moveTo>
                          <a:pt x="4823" y="1"/>
                        </a:moveTo>
                        <a:lnTo>
                          <a:pt x="4823" y="1"/>
                        </a:lnTo>
                        <a:lnTo>
                          <a:pt x="4336" y="25"/>
                        </a:lnTo>
                        <a:lnTo>
                          <a:pt x="3849" y="98"/>
                        </a:lnTo>
                        <a:lnTo>
                          <a:pt x="3386" y="220"/>
                        </a:lnTo>
                        <a:lnTo>
                          <a:pt x="2947" y="391"/>
                        </a:lnTo>
                        <a:lnTo>
                          <a:pt x="2533" y="585"/>
                        </a:lnTo>
                        <a:lnTo>
                          <a:pt x="2144" y="829"/>
                        </a:lnTo>
                        <a:lnTo>
                          <a:pt x="1754" y="1121"/>
                        </a:lnTo>
                        <a:lnTo>
                          <a:pt x="1413" y="1438"/>
                        </a:lnTo>
                        <a:lnTo>
                          <a:pt x="1096" y="1779"/>
                        </a:lnTo>
                        <a:lnTo>
                          <a:pt x="829" y="2144"/>
                        </a:lnTo>
                        <a:lnTo>
                          <a:pt x="585" y="2534"/>
                        </a:lnTo>
                        <a:lnTo>
                          <a:pt x="390" y="2972"/>
                        </a:lnTo>
                        <a:lnTo>
                          <a:pt x="220" y="3411"/>
                        </a:lnTo>
                        <a:lnTo>
                          <a:pt x="98" y="3873"/>
                        </a:lnTo>
                        <a:lnTo>
                          <a:pt x="25" y="4336"/>
                        </a:lnTo>
                        <a:lnTo>
                          <a:pt x="1" y="4847"/>
                        </a:lnTo>
                        <a:lnTo>
                          <a:pt x="1" y="4847"/>
                        </a:lnTo>
                        <a:lnTo>
                          <a:pt x="25" y="5335"/>
                        </a:lnTo>
                        <a:lnTo>
                          <a:pt x="98" y="5822"/>
                        </a:lnTo>
                        <a:lnTo>
                          <a:pt x="220" y="6284"/>
                        </a:lnTo>
                        <a:lnTo>
                          <a:pt x="390" y="6723"/>
                        </a:lnTo>
                        <a:lnTo>
                          <a:pt x="585" y="7137"/>
                        </a:lnTo>
                        <a:lnTo>
                          <a:pt x="829" y="7527"/>
                        </a:lnTo>
                        <a:lnTo>
                          <a:pt x="1096" y="7916"/>
                        </a:lnTo>
                        <a:lnTo>
                          <a:pt x="1413" y="8257"/>
                        </a:lnTo>
                        <a:lnTo>
                          <a:pt x="1754" y="8574"/>
                        </a:lnTo>
                        <a:lnTo>
                          <a:pt x="2144" y="8842"/>
                        </a:lnTo>
                        <a:lnTo>
                          <a:pt x="2533" y="9085"/>
                        </a:lnTo>
                        <a:lnTo>
                          <a:pt x="2947" y="9280"/>
                        </a:lnTo>
                        <a:lnTo>
                          <a:pt x="3386" y="9451"/>
                        </a:lnTo>
                        <a:lnTo>
                          <a:pt x="3849" y="9572"/>
                        </a:lnTo>
                        <a:lnTo>
                          <a:pt x="4336" y="9645"/>
                        </a:lnTo>
                        <a:lnTo>
                          <a:pt x="4823" y="9670"/>
                        </a:lnTo>
                        <a:lnTo>
                          <a:pt x="4823" y="9670"/>
                        </a:lnTo>
                        <a:lnTo>
                          <a:pt x="5334" y="9645"/>
                        </a:lnTo>
                        <a:lnTo>
                          <a:pt x="5797" y="9572"/>
                        </a:lnTo>
                        <a:lnTo>
                          <a:pt x="6260" y="9451"/>
                        </a:lnTo>
                        <a:lnTo>
                          <a:pt x="6698" y="9280"/>
                        </a:lnTo>
                        <a:lnTo>
                          <a:pt x="7136" y="9085"/>
                        </a:lnTo>
                        <a:lnTo>
                          <a:pt x="7526" y="8842"/>
                        </a:lnTo>
                        <a:lnTo>
                          <a:pt x="7892" y="8574"/>
                        </a:lnTo>
                        <a:lnTo>
                          <a:pt x="8232" y="8257"/>
                        </a:lnTo>
                        <a:lnTo>
                          <a:pt x="8549" y="7916"/>
                        </a:lnTo>
                        <a:lnTo>
                          <a:pt x="8841" y="7527"/>
                        </a:lnTo>
                        <a:lnTo>
                          <a:pt x="9085" y="7137"/>
                        </a:lnTo>
                        <a:lnTo>
                          <a:pt x="9280" y="6723"/>
                        </a:lnTo>
                        <a:lnTo>
                          <a:pt x="9450" y="6284"/>
                        </a:lnTo>
                        <a:lnTo>
                          <a:pt x="9572" y="5822"/>
                        </a:lnTo>
                        <a:lnTo>
                          <a:pt x="9645" y="5335"/>
                        </a:lnTo>
                        <a:lnTo>
                          <a:pt x="9669" y="4847"/>
                        </a:lnTo>
                        <a:lnTo>
                          <a:pt x="9669" y="4847"/>
                        </a:lnTo>
                        <a:lnTo>
                          <a:pt x="9645" y="4336"/>
                        </a:lnTo>
                        <a:lnTo>
                          <a:pt x="9572" y="3873"/>
                        </a:lnTo>
                        <a:lnTo>
                          <a:pt x="9450" y="3411"/>
                        </a:lnTo>
                        <a:lnTo>
                          <a:pt x="9280" y="2972"/>
                        </a:lnTo>
                        <a:lnTo>
                          <a:pt x="9085" y="2534"/>
                        </a:lnTo>
                        <a:lnTo>
                          <a:pt x="8841" y="2144"/>
                        </a:lnTo>
                        <a:lnTo>
                          <a:pt x="8549" y="1779"/>
                        </a:lnTo>
                        <a:lnTo>
                          <a:pt x="8232" y="1438"/>
                        </a:lnTo>
                        <a:lnTo>
                          <a:pt x="7892" y="1121"/>
                        </a:lnTo>
                        <a:lnTo>
                          <a:pt x="7526" y="829"/>
                        </a:lnTo>
                        <a:lnTo>
                          <a:pt x="7136" y="585"/>
                        </a:lnTo>
                        <a:lnTo>
                          <a:pt x="6698" y="391"/>
                        </a:lnTo>
                        <a:lnTo>
                          <a:pt x="6260" y="220"/>
                        </a:lnTo>
                        <a:lnTo>
                          <a:pt x="5797" y="98"/>
                        </a:lnTo>
                        <a:lnTo>
                          <a:pt x="5334" y="25"/>
                        </a:lnTo>
                        <a:lnTo>
                          <a:pt x="4823" y="1"/>
                        </a:lnTo>
                        <a:lnTo>
                          <a:pt x="4823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79" name="Shape 279"/>
                  <p:cNvSpPr/>
                  <p:nvPr/>
                </p:nvSpPr>
                <p:spPr>
                  <a:xfrm>
                    <a:off x="4024300" y="3058425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0" y="3385"/>
                        </a:moveTo>
                        <a:lnTo>
                          <a:pt x="0" y="3385"/>
                        </a:lnTo>
                        <a:lnTo>
                          <a:pt x="25" y="3020"/>
                        </a:lnTo>
                        <a:lnTo>
                          <a:pt x="74" y="2704"/>
                        </a:lnTo>
                        <a:lnTo>
                          <a:pt x="147" y="2363"/>
                        </a:lnTo>
                        <a:lnTo>
                          <a:pt x="268" y="2070"/>
                        </a:lnTo>
                        <a:lnTo>
                          <a:pt x="414" y="1754"/>
                        </a:lnTo>
                        <a:lnTo>
                          <a:pt x="585" y="1486"/>
                        </a:lnTo>
                        <a:lnTo>
                          <a:pt x="780" y="1218"/>
                        </a:lnTo>
                        <a:lnTo>
                          <a:pt x="999" y="974"/>
                        </a:lnTo>
                        <a:lnTo>
                          <a:pt x="1243" y="755"/>
                        </a:lnTo>
                        <a:lnTo>
                          <a:pt x="1510" y="560"/>
                        </a:lnTo>
                        <a:lnTo>
                          <a:pt x="1778" y="390"/>
                        </a:lnTo>
                        <a:lnTo>
                          <a:pt x="2071" y="244"/>
                        </a:lnTo>
                        <a:lnTo>
                          <a:pt x="2387" y="146"/>
                        </a:lnTo>
                        <a:lnTo>
                          <a:pt x="2704" y="49"/>
                        </a:lnTo>
                        <a:lnTo>
                          <a:pt x="3045" y="0"/>
                        </a:lnTo>
                        <a:lnTo>
                          <a:pt x="3386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80" name="Shape 280"/>
                  <p:cNvSpPr/>
                  <p:nvPr/>
                </p:nvSpPr>
                <p:spPr>
                  <a:xfrm>
                    <a:off x="4205750" y="3248375"/>
                    <a:ext cx="154050" cy="1534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6162" h="6139" fill="none" extrusionOk="0">
                        <a:moveTo>
                          <a:pt x="0" y="1024"/>
                        </a:moveTo>
                        <a:lnTo>
                          <a:pt x="4969" y="5992"/>
                        </a:lnTo>
                        <a:lnTo>
                          <a:pt x="4969" y="5992"/>
                        </a:lnTo>
                        <a:lnTo>
                          <a:pt x="5042" y="6041"/>
                        </a:lnTo>
                        <a:lnTo>
                          <a:pt x="5115" y="6090"/>
                        </a:lnTo>
                        <a:lnTo>
                          <a:pt x="5212" y="6114"/>
                        </a:lnTo>
                        <a:lnTo>
                          <a:pt x="5310" y="6138"/>
                        </a:lnTo>
                        <a:lnTo>
                          <a:pt x="5407" y="6114"/>
                        </a:lnTo>
                        <a:lnTo>
                          <a:pt x="5480" y="6090"/>
                        </a:lnTo>
                        <a:lnTo>
                          <a:pt x="5577" y="6041"/>
                        </a:lnTo>
                        <a:lnTo>
                          <a:pt x="5651" y="5992"/>
                        </a:lnTo>
                        <a:lnTo>
                          <a:pt x="6016" y="5627"/>
                        </a:lnTo>
                        <a:lnTo>
                          <a:pt x="6016" y="5627"/>
                        </a:lnTo>
                        <a:lnTo>
                          <a:pt x="6089" y="5554"/>
                        </a:lnTo>
                        <a:lnTo>
                          <a:pt x="6138" y="5456"/>
                        </a:lnTo>
                        <a:lnTo>
                          <a:pt x="6162" y="5359"/>
                        </a:lnTo>
                        <a:lnTo>
                          <a:pt x="6162" y="5286"/>
                        </a:lnTo>
                        <a:lnTo>
                          <a:pt x="6162" y="5188"/>
                        </a:lnTo>
                        <a:lnTo>
                          <a:pt x="6138" y="5091"/>
                        </a:lnTo>
                        <a:lnTo>
                          <a:pt x="6089" y="5018"/>
                        </a:lnTo>
                        <a:lnTo>
                          <a:pt x="6016" y="4921"/>
                        </a:lnTo>
                        <a:lnTo>
                          <a:pt x="107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281" name="Shape 281"/>
              <p:cNvGrpSpPr/>
              <p:nvPr/>
            </p:nvGrpSpPr>
            <p:grpSpPr>
              <a:xfrm>
                <a:off x="647546" y="814472"/>
                <a:ext cx="3920223" cy="376691"/>
                <a:chOff x="151026" y="1029895"/>
                <a:chExt cx="3920223" cy="376691"/>
              </a:xfrm>
            </p:grpSpPr>
            <p:sp>
              <p:nvSpPr>
                <p:cNvPr id="282" name="Shape 282"/>
                <p:cNvSpPr/>
                <p:nvPr/>
              </p:nvSpPr>
              <p:spPr>
                <a:xfrm>
                  <a:off x="1057375" y="1063683"/>
                  <a:ext cx="339835" cy="30911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173" h="14711" fill="none" extrusionOk="0">
                      <a:moveTo>
                        <a:pt x="8087" y="1"/>
                      </a:moveTo>
                      <a:lnTo>
                        <a:pt x="8087" y="1"/>
                      </a:lnTo>
                      <a:lnTo>
                        <a:pt x="7672" y="1"/>
                      </a:lnTo>
                      <a:lnTo>
                        <a:pt x="7258" y="25"/>
                      </a:lnTo>
                      <a:lnTo>
                        <a:pt x="6844" y="74"/>
                      </a:lnTo>
                      <a:lnTo>
                        <a:pt x="6455" y="122"/>
                      </a:lnTo>
                      <a:lnTo>
                        <a:pt x="6065" y="195"/>
                      </a:lnTo>
                      <a:lnTo>
                        <a:pt x="5675" y="293"/>
                      </a:lnTo>
                      <a:lnTo>
                        <a:pt x="5310" y="415"/>
                      </a:lnTo>
                      <a:lnTo>
                        <a:pt x="4945" y="536"/>
                      </a:lnTo>
                      <a:lnTo>
                        <a:pt x="4579" y="658"/>
                      </a:lnTo>
                      <a:lnTo>
                        <a:pt x="4238" y="829"/>
                      </a:lnTo>
                      <a:lnTo>
                        <a:pt x="3897" y="975"/>
                      </a:lnTo>
                      <a:lnTo>
                        <a:pt x="3557" y="1170"/>
                      </a:lnTo>
                      <a:lnTo>
                        <a:pt x="3240" y="1364"/>
                      </a:lnTo>
                      <a:lnTo>
                        <a:pt x="2948" y="1559"/>
                      </a:lnTo>
                      <a:lnTo>
                        <a:pt x="2655" y="1778"/>
                      </a:lnTo>
                      <a:lnTo>
                        <a:pt x="2363" y="1998"/>
                      </a:lnTo>
                      <a:lnTo>
                        <a:pt x="2095" y="2241"/>
                      </a:lnTo>
                      <a:lnTo>
                        <a:pt x="1852" y="2485"/>
                      </a:lnTo>
                      <a:lnTo>
                        <a:pt x="1608" y="2753"/>
                      </a:lnTo>
                      <a:lnTo>
                        <a:pt x="1389" y="3021"/>
                      </a:lnTo>
                      <a:lnTo>
                        <a:pt x="1170" y="3288"/>
                      </a:lnTo>
                      <a:lnTo>
                        <a:pt x="975" y="3581"/>
                      </a:lnTo>
                      <a:lnTo>
                        <a:pt x="804" y="3873"/>
                      </a:lnTo>
                      <a:lnTo>
                        <a:pt x="634" y="4190"/>
                      </a:lnTo>
                      <a:lnTo>
                        <a:pt x="488" y="4506"/>
                      </a:lnTo>
                      <a:lnTo>
                        <a:pt x="366" y="4823"/>
                      </a:lnTo>
                      <a:lnTo>
                        <a:pt x="244" y="5139"/>
                      </a:lnTo>
                      <a:lnTo>
                        <a:pt x="171" y="5480"/>
                      </a:lnTo>
                      <a:lnTo>
                        <a:pt x="98" y="5821"/>
                      </a:lnTo>
                      <a:lnTo>
                        <a:pt x="49" y="6162"/>
                      </a:lnTo>
                      <a:lnTo>
                        <a:pt x="1" y="6503"/>
                      </a:lnTo>
                      <a:lnTo>
                        <a:pt x="1" y="6869"/>
                      </a:lnTo>
                      <a:lnTo>
                        <a:pt x="1" y="6869"/>
                      </a:lnTo>
                      <a:lnTo>
                        <a:pt x="1" y="7234"/>
                      </a:lnTo>
                      <a:lnTo>
                        <a:pt x="49" y="7624"/>
                      </a:lnTo>
                      <a:lnTo>
                        <a:pt x="98" y="7989"/>
                      </a:lnTo>
                      <a:lnTo>
                        <a:pt x="196" y="8330"/>
                      </a:lnTo>
                      <a:lnTo>
                        <a:pt x="293" y="8695"/>
                      </a:lnTo>
                      <a:lnTo>
                        <a:pt x="415" y="9036"/>
                      </a:lnTo>
                      <a:lnTo>
                        <a:pt x="561" y="9377"/>
                      </a:lnTo>
                      <a:lnTo>
                        <a:pt x="731" y="9718"/>
                      </a:lnTo>
                      <a:lnTo>
                        <a:pt x="902" y="10035"/>
                      </a:lnTo>
                      <a:lnTo>
                        <a:pt x="1097" y="10327"/>
                      </a:lnTo>
                      <a:lnTo>
                        <a:pt x="1340" y="10644"/>
                      </a:lnTo>
                      <a:lnTo>
                        <a:pt x="1559" y="10936"/>
                      </a:lnTo>
                      <a:lnTo>
                        <a:pt x="1827" y="11204"/>
                      </a:lnTo>
                      <a:lnTo>
                        <a:pt x="2095" y="11472"/>
                      </a:lnTo>
                      <a:lnTo>
                        <a:pt x="2387" y="11740"/>
                      </a:lnTo>
                      <a:lnTo>
                        <a:pt x="2680" y="11983"/>
                      </a:lnTo>
                      <a:lnTo>
                        <a:pt x="2680" y="11983"/>
                      </a:lnTo>
                      <a:lnTo>
                        <a:pt x="2485" y="12349"/>
                      </a:lnTo>
                      <a:lnTo>
                        <a:pt x="2266" y="12714"/>
                      </a:lnTo>
                      <a:lnTo>
                        <a:pt x="2022" y="13104"/>
                      </a:lnTo>
                      <a:lnTo>
                        <a:pt x="1706" y="13469"/>
                      </a:lnTo>
                      <a:lnTo>
                        <a:pt x="1365" y="13834"/>
                      </a:lnTo>
                      <a:lnTo>
                        <a:pt x="1170" y="14005"/>
                      </a:lnTo>
                      <a:lnTo>
                        <a:pt x="951" y="14151"/>
                      </a:lnTo>
                      <a:lnTo>
                        <a:pt x="731" y="14297"/>
                      </a:lnTo>
                      <a:lnTo>
                        <a:pt x="512" y="14443"/>
                      </a:lnTo>
                      <a:lnTo>
                        <a:pt x="269" y="14540"/>
                      </a:lnTo>
                      <a:lnTo>
                        <a:pt x="1" y="14662"/>
                      </a:lnTo>
                      <a:lnTo>
                        <a:pt x="1" y="14662"/>
                      </a:lnTo>
                      <a:lnTo>
                        <a:pt x="122" y="14662"/>
                      </a:lnTo>
                      <a:lnTo>
                        <a:pt x="488" y="14711"/>
                      </a:lnTo>
                      <a:lnTo>
                        <a:pt x="1024" y="14711"/>
                      </a:lnTo>
                      <a:lnTo>
                        <a:pt x="1365" y="14711"/>
                      </a:lnTo>
                      <a:lnTo>
                        <a:pt x="1706" y="14687"/>
                      </a:lnTo>
                      <a:lnTo>
                        <a:pt x="2095" y="14614"/>
                      </a:lnTo>
                      <a:lnTo>
                        <a:pt x="2485" y="14540"/>
                      </a:lnTo>
                      <a:lnTo>
                        <a:pt x="2899" y="14419"/>
                      </a:lnTo>
                      <a:lnTo>
                        <a:pt x="3313" y="14273"/>
                      </a:lnTo>
                      <a:lnTo>
                        <a:pt x="3751" y="14078"/>
                      </a:lnTo>
                      <a:lnTo>
                        <a:pt x="4165" y="13834"/>
                      </a:lnTo>
                      <a:lnTo>
                        <a:pt x="4579" y="13566"/>
                      </a:lnTo>
                      <a:lnTo>
                        <a:pt x="4969" y="13201"/>
                      </a:lnTo>
                      <a:lnTo>
                        <a:pt x="4969" y="13201"/>
                      </a:lnTo>
                      <a:lnTo>
                        <a:pt x="5334" y="13323"/>
                      </a:lnTo>
                      <a:lnTo>
                        <a:pt x="5700" y="13444"/>
                      </a:lnTo>
                      <a:lnTo>
                        <a:pt x="6089" y="13518"/>
                      </a:lnTo>
                      <a:lnTo>
                        <a:pt x="6479" y="13591"/>
                      </a:lnTo>
                      <a:lnTo>
                        <a:pt x="6869" y="13664"/>
                      </a:lnTo>
                      <a:lnTo>
                        <a:pt x="7258" y="13712"/>
                      </a:lnTo>
                      <a:lnTo>
                        <a:pt x="7672" y="13737"/>
                      </a:lnTo>
                      <a:lnTo>
                        <a:pt x="8087" y="13737"/>
                      </a:lnTo>
                      <a:lnTo>
                        <a:pt x="8087" y="13737"/>
                      </a:lnTo>
                      <a:lnTo>
                        <a:pt x="8501" y="13737"/>
                      </a:lnTo>
                      <a:lnTo>
                        <a:pt x="8915" y="13712"/>
                      </a:lnTo>
                      <a:lnTo>
                        <a:pt x="9329" y="13664"/>
                      </a:lnTo>
                      <a:lnTo>
                        <a:pt x="9718" y="13591"/>
                      </a:lnTo>
                      <a:lnTo>
                        <a:pt x="10108" y="13518"/>
                      </a:lnTo>
                      <a:lnTo>
                        <a:pt x="10498" y="13420"/>
                      </a:lnTo>
                      <a:lnTo>
                        <a:pt x="10863" y="13323"/>
                      </a:lnTo>
                      <a:lnTo>
                        <a:pt x="11228" y="13201"/>
                      </a:lnTo>
                      <a:lnTo>
                        <a:pt x="11594" y="13055"/>
                      </a:lnTo>
                      <a:lnTo>
                        <a:pt x="11935" y="12909"/>
                      </a:lnTo>
                      <a:lnTo>
                        <a:pt x="12276" y="12738"/>
                      </a:lnTo>
                      <a:lnTo>
                        <a:pt x="12617" y="12568"/>
                      </a:lnTo>
                      <a:lnTo>
                        <a:pt x="12933" y="12373"/>
                      </a:lnTo>
                      <a:lnTo>
                        <a:pt x="13225" y="12178"/>
                      </a:lnTo>
                      <a:lnTo>
                        <a:pt x="13518" y="11959"/>
                      </a:lnTo>
                      <a:lnTo>
                        <a:pt x="13810" y="11715"/>
                      </a:lnTo>
                      <a:lnTo>
                        <a:pt x="14078" y="11496"/>
                      </a:lnTo>
                      <a:lnTo>
                        <a:pt x="14321" y="11228"/>
                      </a:lnTo>
                      <a:lnTo>
                        <a:pt x="14565" y="10985"/>
                      </a:lnTo>
                      <a:lnTo>
                        <a:pt x="14784" y="10717"/>
                      </a:lnTo>
                      <a:lnTo>
                        <a:pt x="15003" y="10424"/>
                      </a:lnTo>
                      <a:lnTo>
                        <a:pt x="15198" y="10132"/>
                      </a:lnTo>
                      <a:lnTo>
                        <a:pt x="15369" y="9840"/>
                      </a:lnTo>
                      <a:lnTo>
                        <a:pt x="15539" y="9548"/>
                      </a:lnTo>
                      <a:lnTo>
                        <a:pt x="15685" y="9231"/>
                      </a:lnTo>
                      <a:lnTo>
                        <a:pt x="15807" y="8914"/>
                      </a:lnTo>
                      <a:lnTo>
                        <a:pt x="15929" y="8574"/>
                      </a:lnTo>
                      <a:lnTo>
                        <a:pt x="16002" y="8257"/>
                      </a:lnTo>
                      <a:lnTo>
                        <a:pt x="16075" y="7916"/>
                      </a:lnTo>
                      <a:lnTo>
                        <a:pt x="16124" y="7575"/>
                      </a:lnTo>
                      <a:lnTo>
                        <a:pt x="16172" y="7210"/>
                      </a:lnTo>
                      <a:lnTo>
                        <a:pt x="16172" y="6869"/>
                      </a:lnTo>
                      <a:lnTo>
                        <a:pt x="16172" y="6869"/>
                      </a:lnTo>
                      <a:lnTo>
                        <a:pt x="16172" y="6503"/>
                      </a:lnTo>
                      <a:lnTo>
                        <a:pt x="16124" y="6162"/>
                      </a:lnTo>
                      <a:lnTo>
                        <a:pt x="16075" y="5821"/>
                      </a:lnTo>
                      <a:lnTo>
                        <a:pt x="16002" y="5480"/>
                      </a:lnTo>
                      <a:lnTo>
                        <a:pt x="15929" y="5139"/>
                      </a:lnTo>
                      <a:lnTo>
                        <a:pt x="15807" y="4823"/>
                      </a:lnTo>
                      <a:lnTo>
                        <a:pt x="15685" y="4506"/>
                      </a:lnTo>
                      <a:lnTo>
                        <a:pt x="15539" y="4190"/>
                      </a:lnTo>
                      <a:lnTo>
                        <a:pt x="15369" y="3873"/>
                      </a:lnTo>
                      <a:lnTo>
                        <a:pt x="15198" y="3581"/>
                      </a:lnTo>
                      <a:lnTo>
                        <a:pt x="15003" y="3288"/>
                      </a:lnTo>
                      <a:lnTo>
                        <a:pt x="14784" y="3021"/>
                      </a:lnTo>
                      <a:lnTo>
                        <a:pt x="14565" y="2753"/>
                      </a:lnTo>
                      <a:lnTo>
                        <a:pt x="14321" y="2485"/>
                      </a:lnTo>
                      <a:lnTo>
                        <a:pt x="14078" y="2241"/>
                      </a:lnTo>
                      <a:lnTo>
                        <a:pt x="13810" y="1998"/>
                      </a:lnTo>
                      <a:lnTo>
                        <a:pt x="13518" y="1778"/>
                      </a:lnTo>
                      <a:lnTo>
                        <a:pt x="13225" y="1559"/>
                      </a:lnTo>
                      <a:lnTo>
                        <a:pt x="12933" y="1364"/>
                      </a:lnTo>
                      <a:lnTo>
                        <a:pt x="12617" y="1170"/>
                      </a:lnTo>
                      <a:lnTo>
                        <a:pt x="12276" y="975"/>
                      </a:lnTo>
                      <a:lnTo>
                        <a:pt x="11935" y="829"/>
                      </a:lnTo>
                      <a:lnTo>
                        <a:pt x="11594" y="658"/>
                      </a:lnTo>
                      <a:lnTo>
                        <a:pt x="11228" y="536"/>
                      </a:lnTo>
                      <a:lnTo>
                        <a:pt x="10863" y="415"/>
                      </a:lnTo>
                      <a:lnTo>
                        <a:pt x="10498" y="293"/>
                      </a:lnTo>
                      <a:lnTo>
                        <a:pt x="10108" y="195"/>
                      </a:lnTo>
                      <a:lnTo>
                        <a:pt x="9718" y="122"/>
                      </a:lnTo>
                      <a:lnTo>
                        <a:pt x="9329" y="74"/>
                      </a:lnTo>
                      <a:lnTo>
                        <a:pt x="8915" y="25"/>
                      </a:lnTo>
                      <a:lnTo>
                        <a:pt x="8501" y="1"/>
                      </a:lnTo>
                      <a:lnTo>
                        <a:pt x="8087" y="1"/>
                      </a:lnTo>
                      <a:lnTo>
                        <a:pt x="8087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283" name="Shape 283"/>
                <p:cNvGrpSpPr/>
                <p:nvPr/>
              </p:nvGrpSpPr>
              <p:grpSpPr>
                <a:xfrm>
                  <a:off x="151026" y="1086198"/>
                  <a:ext cx="391001" cy="264085"/>
                  <a:chOff x="564675" y="1700625"/>
                  <a:chExt cx="465200" cy="314200"/>
                </a:xfrm>
              </p:grpSpPr>
              <p:sp>
                <p:nvSpPr>
                  <p:cNvPr id="284" name="Shape 284"/>
                  <p:cNvSpPr/>
                  <p:nvPr/>
                </p:nvSpPr>
                <p:spPr>
                  <a:xfrm>
                    <a:off x="564675" y="1700625"/>
                    <a:ext cx="465200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170" fill="none" extrusionOk="0">
                        <a:moveTo>
                          <a:pt x="18608" y="1170"/>
                        </a:moveTo>
                        <a:lnTo>
                          <a:pt x="18608" y="488"/>
                        </a:lnTo>
                        <a:lnTo>
                          <a:pt x="18608" y="488"/>
                        </a:lnTo>
                        <a:lnTo>
                          <a:pt x="18608" y="390"/>
                        </a:lnTo>
                        <a:lnTo>
                          <a:pt x="18559" y="293"/>
                        </a:lnTo>
                        <a:lnTo>
                          <a:pt x="18535" y="220"/>
                        </a:lnTo>
                        <a:lnTo>
                          <a:pt x="18462" y="147"/>
                        </a:lnTo>
                        <a:lnTo>
                          <a:pt x="18389" y="74"/>
                        </a:lnTo>
                        <a:lnTo>
                          <a:pt x="18316" y="49"/>
                        </a:lnTo>
                        <a:lnTo>
                          <a:pt x="18218" y="1"/>
                        </a:lnTo>
                        <a:lnTo>
                          <a:pt x="18121" y="1"/>
                        </a:lnTo>
                        <a:lnTo>
                          <a:pt x="488" y="1"/>
                        </a:lnTo>
                        <a:lnTo>
                          <a:pt x="488" y="1"/>
                        </a:lnTo>
                        <a:lnTo>
                          <a:pt x="390" y="1"/>
                        </a:lnTo>
                        <a:lnTo>
                          <a:pt x="293" y="49"/>
                        </a:lnTo>
                        <a:lnTo>
                          <a:pt x="220" y="74"/>
                        </a:lnTo>
                        <a:lnTo>
                          <a:pt x="147" y="147"/>
                        </a:lnTo>
                        <a:lnTo>
                          <a:pt x="74" y="220"/>
                        </a:lnTo>
                        <a:lnTo>
                          <a:pt x="49" y="293"/>
                        </a:lnTo>
                        <a:lnTo>
                          <a:pt x="1" y="390"/>
                        </a:lnTo>
                        <a:lnTo>
                          <a:pt x="1" y="488"/>
                        </a:lnTo>
                        <a:lnTo>
                          <a:pt x="1" y="117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85" name="Shape 285"/>
                  <p:cNvSpPr/>
                  <p:nvPr/>
                </p:nvSpPr>
                <p:spPr>
                  <a:xfrm>
                    <a:off x="564675" y="1732300"/>
                    <a:ext cx="465200" cy="2721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0887" fill="none" extrusionOk="0">
                        <a:moveTo>
                          <a:pt x="13493" y="7209"/>
                        </a:moveTo>
                        <a:lnTo>
                          <a:pt x="18608" y="10887"/>
                        </a:lnTo>
                        <a:lnTo>
                          <a:pt x="18608" y="10887"/>
                        </a:lnTo>
                        <a:lnTo>
                          <a:pt x="18608" y="10814"/>
                        </a:lnTo>
                        <a:lnTo>
                          <a:pt x="18608" y="0"/>
                        </a:lnTo>
                        <a:lnTo>
                          <a:pt x="9450" y="6625"/>
                        </a:lnTo>
                        <a:lnTo>
                          <a:pt x="9450" y="6625"/>
                        </a:lnTo>
                        <a:lnTo>
                          <a:pt x="9377" y="6673"/>
                        </a:lnTo>
                        <a:lnTo>
                          <a:pt x="9304" y="6673"/>
                        </a:lnTo>
                        <a:lnTo>
                          <a:pt x="9304" y="6673"/>
                        </a:lnTo>
                        <a:lnTo>
                          <a:pt x="9231" y="6673"/>
                        </a:lnTo>
                        <a:lnTo>
                          <a:pt x="9158" y="6625"/>
                        </a:lnTo>
                        <a:lnTo>
                          <a:pt x="1" y="0"/>
                        </a:lnTo>
                        <a:lnTo>
                          <a:pt x="1" y="10814"/>
                        </a:lnTo>
                        <a:lnTo>
                          <a:pt x="1" y="10814"/>
                        </a:lnTo>
                        <a:lnTo>
                          <a:pt x="1" y="10887"/>
                        </a:lnTo>
                        <a:lnTo>
                          <a:pt x="5115" y="720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86" name="Shape 286"/>
                  <p:cNvSpPr/>
                  <p:nvPr/>
                </p:nvSpPr>
                <p:spPr>
                  <a:xfrm>
                    <a:off x="572600" y="2014200"/>
                    <a:ext cx="449375" cy="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975" h="25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98" y="25"/>
                        </a:lnTo>
                        <a:lnTo>
                          <a:pt x="171" y="25"/>
                        </a:lnTo>
                        <a:lnTo>
                          <a:pt x="17804" y="25"/>
                        </a:lnTo>
                        <a:lnTo>
                          <a:pt x="17804" y="25"/>
                        </a:lnTo>
                        <a:lnTo>
                          <a:pt x="17877" y="25"/>
                        </a:lnTo>
                        <a:lnTo>
                          <a:pt x="17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287" name="Shape 287"/>
                <p:cNvGrpSpPr/>
                <p:nvPr/>
              </p:nvGrpSpPr>
              <p:grpSpPr>
                <a:xfrm>
                  <a:off x="1912559" y="1029895"/>
                  <a:ext cx="359272" cy="376691"/>
                  <a:chOff x="5961125" y="1623900"/>
                  <a:chExt cx="427450" cy="448175"/>
                </a:xfrm>
              </p:grpSpPr>
              <p:sp>
                <p:nvSpPr>
                  <p:cNvPr id="288" name="Shape 288"/>
                  <p:cNvSpPr/>
                  <p:nvPr/>
                </p:nvSpPr>
                <p:spPr>
                  <a:xfrm>
                    <a:off x="5961125" y="1678700"/>
                    <a:ext cx="376925" cy="3769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77" h="15077" fill="none" extrusionOk="0">
                        <a:moveTo>
                          <a:pt x="11813" y="1340"/>
                        </a:moveTo>
                        <a:lnTo>
                          <a:pt x="11813" y="1340"/>
                        </a:lnTo>
                        <a:lnTo>
                          <a:pt x="11350" y="1024"/>
                        </a:lnTo>
                        <a:lnTo>
                          <a:pt x="10863" y="780"/>
                        </a:lnTo>
                        <a:lnTo>
                          <a:pt x="10351" y="537"/>
                        </a:lnTo>
                        <a:lnTo>
                          <a:pt x="9816" y="342"/>
                        </a:lnTo>
                        <a:lnTo>
                          <a:pt x="9280" y="196"/>
                        </a:lnTo>
                        <a:lnTo>
                          <a:pt x="8720" y="98"/>
                        </a:lnTo>
                        <a:lnTo>
                          <a:pt x="8135" y="25"/>
                        </a:lnTo>
                        <a:lnTo>
                          <a:pt x="7551" y="1"/>
                        </a:lnTo>
                        <a:lnTo>
                          <a:pt x="7551" y="1"/>
                        </a:lnTo>
                        <a:lnTo>
                          <a:pt x="7161" y="1"/>
                        </a:lnTo>
                        <a:lnTo>
                          <a:pt x="6771" y="50"/>
                        </a:lnTo>
                        <a:lnTo>
                          <a:pt x="6406" y="98"/>
                        </a:lnTo>
                        <a:lnTo>
                          <a:pt x="6041" y="147"/>
                        </a:lnTo>
                        <a:lnTo>
                          <a:pt x="5675" y="244"/>
                        </a:lnTo>
                        <a:lnTo>
                          <a:pt x="5310" y="342"/>
                        </a:lnTo>
                        <a:lnTo>
                          <a:pt x="4969" y="464"/>
                        </a:lnTo>
                        <a:lnTo>
                          <a:pt x="4628" y="585"/>
                        </a:lnTo>
                        <a:lnTo>
                          <a:pt x="4287" y="731"/>
                        </a:lnTo>
                        <a:lnTo>
                          <a:pt x="3970" y="902"/>
                        </a:lnTo>
                        <a:lnTo>
                          <a:pt x="3654" y="1097"/>
                        </a:lnTo>
                        <a:lnTo>
                          <a:pt x="3337" y="1292"/>
                        </a:lnTo>
                        <a:lnTo>
                          <a:pt x="3045" y="1486"/>
                        </a:lnTo>
                        <a:lnTo>
                          <a:pt x="2753" y="1730"/>
                        </a:lnTo>
                        <a:lnTo>
                          <a:pt x="2485" y="1949"/>
                        </a:lnTo>
                        <a:lnTo>
                          <a:pt x="2217" y="2217"/>
                        </a:lnTo>
                        <a:lnTo>
                          <a:pt x="1973" y="2461"/>
                        </a:lnTo>
                        <a:lnTo>
                          <a:pt x="1730" y="2753"/>
                        </a:lnTo>
                        <a:lnTo>
                          <a:pt x="1510" y="3021"/>
                        </a:lnTo>
                        <a:lnTo>
                          <a:pt x="1291" y="3313"/>
                        </a:lnTo>
                        <a:lnTo>
                          <a:pt x="1096" y="3630"/>
                        </a:lnTo>
                        <a:lnTo>
                          <a:pt x="926" y="3946"/>
                        </a:lnTo>
                        <a:lnTo>
                          <a:pt x="755" y="4263"/>
                        </a:lnTo>
                        <a:lnTo>
                          <a:pt x="609" y="4604"/>
                        </a:lnTo>
                        <a:lnTo>
                          <a:pt x="463" y="4945"/>
                        </a:lnTo>
                        <a:lnTo>
                          <a:pt x="341" y="5286"/>
                        </a:lnTo>
                        <a:lnTo>
                          <a:pt x="244" y="5651"/>
                        </a:lnTo>
                        <a:lnTo>
                          <a:pt x="171" y="6016"/>
                        </a:lnTo>
                        <a:lnTo>
                          <a:pt x="98" y="6382"/>
                        </a:lnTo>
                        <a:lnTo>
                          <a:pt x="49" y="6771"/>
                        </a:lnTo>
                        <a:lnTo>
                          <a:pt x="25" y="7137"/>
                        </a:lnTo>
                        <a:lnTo>
                          <a:pt x="0" y="7526"/>
                        </a:lnTo>
                        <a:lnTo>
                          <a:pt x="0" y="7526"/>
                        </a:lnTo>
                        <a:lnTo>
                          <a:pt x="25" y="7916"/>
                        </a:lnTo>
                        <a:lnTo>
                          <a:pt x="49" y="8306"/>
                        </a:lnTo>
                        <a:lnTo>
                          <a:pt x="98" y="8671"/>
                        </a:lnTo>
                        <a:lnTo>
                          <a:pt x="171" y="9061"/>
                        </a:lnTo>
                        <a:lnTo>
                          <a:pt x="244" y="9426"/>
                        </a:lnTo>
                        <a:lnTo>
                          <a:pt x="341" y="9767"/>
                        </a:lnTo>
                        <a:lnTo>
                          <a:pt x="463" y="10132"/>
                        </a:lnTo>
                        <a:lnTo>
                          <a:pt x="609" y="10473"/>
                        </a:lnTo>
                        <a:lnTo>
                          <a:pt x="755" y="10790"/>
                        </a:lnTo>
                        <a:lnTo>
                          <a:pt x="926" y="11131"/>
                        </a:lnTo>
                        <a:lnTo>
                          <a:pt x="1096" y="11448"/>
                        </a:lnTo>
                        <a:lnTo>
                          <a:pt x="1291" y="11740"/>
                        </a:lnTo>
                        <a:lnTo>
                          <a:pt x="1510" y="12032"/>
                        </a:lnTo>
                        <a:lnTo>
                          <a:pt x="1730" y="12324"/>
                        </a:lnTo>
                        <a:lnTo>
                          <a:pt x="1973" y="12592"/>
                        </a:lnTo>
                        <a:lnTo>
                          <a:pt x="2217" y="12860"/>
                        </a:lnTo>
                        <a:lnTo>
                          <a:pt x="2485" y="13104"/>
                        </a:lnTo>
                        <a:lnTo>
                          <a:pt x="2753" y="13347"/>
                        </a:lnTo>
                        <a:lnTo>
                          <a:pt x="3045" y="13567"/>
                        </a:lnTo>
                        <a:lnTo>
                          <a:pt x="3337" y="13786"/>
                        </a:lnTo>
                        <a:lnTo>
                          <a:pt x="3654" y="13981"/>
                        </a:lnTo>
                        <a:lnTo>
                          <a:pt x="3970" y="14151"/>
                        </a:lnTo>
                        <a:lnTo>
                          <a:pt x="4287" y="14322"/>
                        </a:lnTo>
                        <a:lnTo>
                          <a:pt x="4628" y="14468"/>
                        </a:lnTo>
                        <a:lnTo>
                          <a:pt x="4969" y="14614"/>
                        </a:lnTo>
                        <a:lnTo>
                          <a:pt x="5310" y="14736"/>
                        </a:lnTo>
                        <a:lnTo>
                          <a:pt x="5675" y="14833"/>
                        </a:lnTo>
                        <a:lnTo>
                          <a:pt x="6041" y="14906"/>
                        </a:lnTo>
                        <a:lnTo>
                          <a:pt x="6406" y="14979"/>
                        </a:lnTo>
                        <a:lnTo>
                          <a:pt x="6771" y="15028"/>
                        </a:lnTo>
                        <a:lnTo>
                          <a:pt x="7161" y="15052"/>
                        </a:lnTo>
                        <a:lnTo>
                          <a:pt x="7551" y="15077"/>
                        </a:lnTo>
                        <a:lnTo>
                          <a:pt x="7551" y="15077"/>
                        </a:lnTo>
                        <a:lnTo>
                          <a:pt x="7940" y="15052"/>
                        </a:lnTo>
                        <a:lnTo>
                          <a:pt x="8306" y="15028"/>
                        </a:lnTo>
                        <a:lnTo>
                          <a:pt x="8695" y="14979"/>
                        </a:lnTo>
                        <a:lnTo>
                          <a:pt x="9061" y="14906"/>
                        </a:lnTo>
                        <a:lnTo>
                          <a:pt x="9426" y="14833"/>
                        </a:lnTo>
                        <a:lnTo>
                          <a:pt x="9791" y="14736"/>
                        </a:lnTo>
                        <a:lnTo>
                          <a:pt x="10132" y="14614"/>
                        </a:lnTo>
                        <a:lnTo>
                          <a:pt x="10473" y="14468"/>
                        </a:lnTo>
                        <a:lnTo>
                          <a:pt x="10814" y="14322"/>
                        </a:lnTo>
                        <a:lnTo>
                          <a:pt x="11131" y="14151"/>
                        </a:lnTo>
                        <a:lnTo>
                          <a:pt x="11447" y="13981"/>
                        </a:lnTo>
                        <a:lnTo>
                          <a:pt x="11764" y="13786"/>
                        </a:lnTo>
                        <a:lnTo>
                          <a:pt x="12056" y="13567"/>
                        </a:lnTo>
                        <a:lnTo>
                          <a:pt x="12348" y="13347"/>
                        </a:lnTo>
                        <a:lnTo>
                          <a:pt x="12616" y="13104"/>
                        </a:lnTo>
                        <a:lnTo>
                          <a:pt x="12884" y="12860"/>
                        </a:lnTo>
                        <a:lnTo>
                          <a:pt x="13128" y="12592"/>
                        </a:lnTo>
                        <a:lnTo>
                          <a:pt x="13371" y="12324"/>
                        </a:lnTo>
                        <a:lnTo>
                          <a:pt x="13591" y="12032"/>
                        </a:lnTo>
                        <a:lnTo>
                          <a:pt x="13785" y="11740"/>
                        </a:lnTo>
                        <a:lnTo>
                          <a:pt x="13980" y="11448"/>
                        </a:lnTo>
                        <a:lnTo>
                          <a:pt x="14175" y="11131"/>
                        </a:lnTo>
                        <a:lnTo>
                          <a:pt x="14346" y="10790"/>
                        </a:lnTo>
                        <a:lnTo>
                          <a:pt x="14492" y="10473"/>
                        </a:lnTo>
                        <a:lnTo>
                          <a:pt x="14613" y="10132"/>
                        </a:lnTo>
                        <a:lnTo>
                          <a:pt x="14735" y="9767"/>
                        </a:lnTo>
                        <a:lnTo>
                          <a:pt x="14857" y="9426"/>
                        </a:lnTo>
                        <a:lnTo>
                          <a:pt x="14930" y="9061"/>
                        </a:lnTo>
                        <a:lnTo>
                          <a:pt x="15003" y="8671"/>
                        </a:lnTo>
                        <a:lnTo>
                          <a:pt x="15052" y="8306"/>
                        </a:lnTo>
                        <a:lnTo>
                          <a:pt x="15076" y="7916"/>
                        </a:lnTo>
                        <a:lnTo>
                          <a:pt x="15076" y="7526"/>
                        </a:lnTo>
                        <a:lnTo>
                          <a:pt x="15076" y="7526"/>
                        </a:lnTo>
                        <a:lnTo>
                          <a:pt x="15052" y="6918"/>
                        </a:lnTo>
                        <a:lnTo>
                          <a:pt x="14979" y="6309"/>
                        </a:lnTo>
                        <a:lnTo>
                          <a:pt x="14857" y="5724"/>
                        </a:lnTo>
                        <a:lnTo>
                          <a:pt x="14687" y="5164"/>
                        </a:lnTo>
                        <a:lnTo>
                          <a:pt x="14492" y="4604"/>
                        </a:lnTo>
                        <a:lnTo>
                          <a:pt x="14248" y="4068"/>
                        </a:lnTo>
                        <a:lnTo>
                          <a:pt x="13956" y="3581"/>
                        </a:lnTo>
                        <a:lnTo>
                          <a:pt x="13615" y="30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89" name="Shape 289"/>
                  <p:cNvSpPr/>
                  <p:nvPr/>
                </p:nvSpPr>
                <p:spPr>
                  <a:xfrm>
                    <a:off x="6009825" y="1727425"/>
                    <a:ext cx="279500" cy="27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180" h="11180" fill="none" extrusionOk="0">
                        <a:moveTo>
                          <a:pt x="10181" y="2387"/>
                        </a:moveTo>
                        <a:lnTo>
                          <a:pt x="10181" y="2387"/>
                        </a:lnTo>
                        <a:lnTo>
                          <a:pt x="10400" y="2728"/>
                        </a:lnTo>
                        <a:lnTo>
                          <a:pt x="10595" y="3093"/>
                        </a:lnTo>
                        <a:lnTo>
                          <a:pt x="10766" y="3483"/>
                        </a:lnTo>
                        <a:lnTo>
                          <a:pt x="10912" y="3873"/>
                        </a:lnTo>
                        <a:lnTo>
                          <a:pt x="11034" y="4287"/>
                        </a:lnTo>
                        <a:lnTo>
                          <a:pt x="11107" y="4701"/>
                        </a:lnTo>
                        <a:lnTo>
                          <a:pt x="11180" y="5139"/>
                        </a:lnTo>
                        <a:lnTo>
                          <a:pt x="11180" y="5577"/>
                        </a:lnTo>
                        <a:lnTo>
                          <a:pt x="11180" y="5577"/>
                        </a:lnTo>
                        <a:lnTo>
                          <a:pt x="11155" y="6162"/>
                        </a:lnTo>
                        <a:lnTo>
                          <a:pt x="11082" y="6722"/>
                        </a:lnTo>
                        <a:lnTo>
                          <a:pt x="10936" y="7234"/>
                        </a:lnTo>
                        <a:lnTo>
                          <a:pt x="10741" y="7769"/>
                        </a:lnTo>
                        <a:lnTo>
                          <a:pt x="10522" y="8257"/>
                        </a:lnTo>
                        <a:lnTo>
                          <a:pt x="10230" y="8695"/>
                        </a:lnTo>
                        <a:lnTo>
                          <a:pt x="9913" y="9133"/>
                        </a:lnTo>
                        <a:lnTo>
                          <a:pt x="9548" y="9523"/>
                        </a:lnTo>
                        <a:lnTo>
                          <a:pt x="9158" y="9888"/>
                        </a:lnTo>
                        <a:lnTo>
                          <a:pt x="8720" y="10205"/>
                        </a:lnTo>
                        <a:lnTo>
                          <a:pt x="8257" y="10497"/>
                        </a:lnTo>
                        <a:lnTo>
                          <a:pt x="7770" y="10741"/>
                        </a:lnTo>
                        <a:lnTo>
                          <a:pt x="7259" y="10911"/>
                        </a:lnTo>
                        <a:lnTo>
                          <a:pt x="6723" y="11057"/>
                        </a:lnTo>
                        <a:lnTo>
                          <a:pt x="6163" y="11155"/>
                        </a:lnTo>
                        <a:lnTo>
                          <a:pt x="5603" y="11179"/>
                        </a:lnTo>
                        <a:lnTo>
                          <a:pt x="5603" y="11179"/>
                        </a:lnTo>
                        <a:lnTo>
                          <a:pt x="5018" y="11155"/>
                        </a:lnTo>
                        <a:lnTo>
                          <a:pt x="4482" y="11057"/>
                        </a:lnTo>
                        <a:lnTo>
                          <a:pt x="3946" y="10911"/>
                        </a:lnTo>
                        <a:lnTo>
                          <a:pt x="3435" y="10741"/>
                        </a:lnTo>
                        <a:lnTo>
                          <a:pt x="2948" y="10497"/>
                        </a:lnTo>
                        <a:lnTo>
                          <a:pt x="2485" y="10205"/>
                        </a:lnTo>
                        <a:lnTo>
                          <a:pt x="2047" y="9888"/>
                        </a:lnTo>
                        <a:lnTo>
                          <a:pt x="1657" y="9523"/>
                        </a:lnTo>
                        <a:lnTo>
                          <a:pt x="1292" y="9133"/>
                        </a:lnTo>
                        <a:lnTo>
                          <a:pt x="975" y="8695"/>
                        </a:lnTo>
                        <a:lnTo>
                          <a:pt x="683" y="8257"/>
                        </a:lnTo>
                        <a:lnTo>
                          <a:pt x="464" y="7769"/>
                        </a:lnTo>
                        <a:lnTo>
                          <a:pt x="269" y="7234"/>
                        </a:lnTo>
                        <a:lnTo>
                          <a:pt x="123" y="6722"/>
                        </a:lnTo>
                        <a:lnTo>
                          <a:pt x="50" y="6162"/>
                        </a:lnTo>
                        <a:lnTo>
                          <a:pt x="1" y="5577"/>
                        </a:lnTo>
                        <a:lnTo>
                          <a:pt x="1" y="5577"/>
                        </a:lnTo>
                        <a:lnTo>
                          <a:pt x="50" y="5017"/>
                        </a:lnTo>
                        <a:lnTo>
                          <a:pt x="123" y="4457"/>
                        </a:lnTo>
                        <a:lnTo>
                          <a:pt x="269" y="3921"/>
                        </a:lnTo>
                        <a:lnTo>
                          <a:pt x="464" y="3410"/>
                        </a:lnTo>
                        <a:lnTo>
                          <a:pt x="683" y="2923"/>
                        </a:lnTo>
                        <a:lnTo>
                          <a:pt x="975" y="2460"/>
                        </a:lnTo>
                        <a:lnTo>
                          <a:pt x="1292" y="2046"/>
                        </a:lnTo>
                        <a:lnTo>
                          <a:pt x="1657" y="1632"/>
                        </a:lnTo>
                        <a:lnTo>
                          <a:pt x="2047" y="1267"/>
                        </a:lnTo>
                        <a:lnTo>
                          <a:pt x="2485" y="950"/>
                        </a:lnTo>
                        <a:lnTo>
                          <a:pt x="2948" y="682"/>
                        </a:lnTo>
                        <a:lnTo>
                          <a:pt x="3435" y="439"/>
                        </a:lnTo>
                        <a:lnTo>
                          <a:pt x="3946" y="244"/>
                        </a:lnTo>
                        <a:lnTo>
                          <a:pt x="4482" y="122"/>
                        </a:lnTo>
                        <a:lnTo>
                          <a:pt x="5018" y="25"/>
                        </a:lnTo>
                        <a:lnTo>
                          <a:pt x="5603" y="0"/>
                        </a:lnTo>
                        <a:lnTo>
                          <a:pt x="5603" y="0"/>
                        </a:lnTo>
                        <a:lnTo>
                          <a:pt x="6041" y="25"/>
                        </a:lnTo>
                        <a:lnTo>
                          <a:pt x="6479" y="73"/>
                        </a:lnTo>
                        <a:lnTo>
                          <a:pt x="6893" y="146"/>
                        </a:lnTo>
                        <a:lnTo>
                          <a:pt x="7307" y="268"/>
                        </a:lnTo>
                        <a:lnTo>
                          <a:pt x="7697" y="414"/>
                        </a:lnTo>
                        <a:lnTo>
                          <a:pt x="8087" y="585"/>
                        </a:lnTo>
                        <a:lnTo>
                          <a:pt x="8452" y="780"/>
                        </a:lnTo>
                        <a:lnTo>
                          <a:pt x="8793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90" name="Shape 290"/>
                  <p:cNvSpPr/>
                  <p:nvPr/>
                </p:nvSpPr>
                <p:spPr>
                  <a:xfrm>
                    <a:off x="6107250" y="1824850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3362" y="1388"/>
                        </a:moveTo>
                        <a:lnTo>
                          <a:pt x="3362" y="1388"/>
                        </a:lnTo>
                        <a:lnTo>
                          <a:pt x="3386" y="1680"/>
                        </a:lnTo>
                        <a:lnTo>
                          <a:pt x="3386" y="1680"/>
                        </a:lnTo>
                        <a:lnTo>
                          <a:pt x="3386" y="1851"/>
                        </a:lnTo>
                        <a:lnTo>
                          <a:pt x="3362" y="2021"/>
                        </a:lnTo>
                        <a:lnTo>
                          <a:pt x="3313" y="2192"/>
                        </a:lnTo>
                        <a:lnTo>
                          <a:pt x="3264" y="2338"/>
                        </a:lnTo>
                        <a:lnTo>
                          <a:pt x="3191" y="2484"/>
                        </a:lnTo>
                        <a:lnTo>
                          <a:pt x="3118" y="2630"/>
                        </a:lnTo>
                        <a:lnTo>
                          <a:pt x="3021" y="2776"/>
                        </a:lnTo>
                        <a:lnTo>
                          <a:pt x="2899" y="2898"/>
                        </a:lnTo>
                        <a:lnTo>
                          <a:pt x="2777" y="2996"/>
                        </a:lnTo>
                        <a:lnTo>
                          <a:pt x="2655" y="3093"/>
                        </a:lnTo>
                        <a:lnTo>
                          <a:pt x="2509" y="3191"/>
                        </a:lnTo>
                        <a:lnTo>
                          <a:pt x="2363" y="3239"/>
                        </a:lnTo>
                        <a:lnTo>
                          <a:pt x="2217" y="3312"/>
                        </a:lnTo>
                        <a:lnTo>
                          <a:pt x="2046" y="3337"/>
                        </a:lnTo>
                        <a:lnTo>
                          <a:pt x="1876" y="3385"/>
                        </a:lnTo>
                        <a:lnTo>
                          <a:pt x="1706" y="3385"/>
                        </a:lnTo>
                        <a:lnTo>
                          <a:pt x="1706" y="3385"/>
                        </a:lnTo>
                        <a:lnTo>
                          <a:pt x="1535" y="3385"/>
                        </a:lnTo>
                        <a:lnTo>
                          <a:pt x="1365" y="3337"/>
                        </a:lnTo>
                        <a:lnTo>
                          <a:pt x="1194" y="3312"/>
                        </a:lnTo>
                        <a:lnTo>
                          <a:pt x="1048" y="3239"/>
                        </a:lnTo>
                        <a:lnTo>
                          <a:pt x="902" y="3191"/>
                        </a:lnTo>
                        <a:lnTo>
                          <a:pt x="756" y="3093"/>
                        </a:lnTo>
                        <a:lnTo>
                          <a:pt x="634" y="2996"/>
                        </a:lnTo>
                        <a:lnTo>
                          <a:pt x="512" y="2898"/>
                        </a:lnTo>
                        <a:lnTo>
                          <a:pt x="390" y="2776"/>
                        </a:lnTo>
                        <a:lnTo>
                          <a:pt x="293" y="2630"/>
                        </a:lnTo>
                        <a:lnTo>
                          <a:pt x="220" y="2484"/>
                        </a:lnTo>
                        <a:lnTo>
                          <a:pt x="147" y="2338"/>
                        </a:lnTo>
                        <a:lnTo>
                          <a:pt x="74" y="2192"/>
                        </a:lnTo>
                        <a:lnTo>
                          <a:pt x="49" y="2021"/>
                        </a:lnTo>
                        <a:lnTo>
                          <a:pt x="25" y="1851"/>
                        </a:lnTo>
                        <a:lnTo>
                          <a:pt x="1" y="1680"/>
                        </a:lnTo>
                        <a:lnTo>
                          <a:pt x="1" y="1680"/>
                        </a:lnTo>
                        <a:lnTo>
                          <a:pt x="25" y="1510"/>
                        </a:lnTo>
                        <a:lnTo>
                          <a:pt x="49" y="1340"/>
                        </a:lnTo>
                        <a:lnTo>
                          <a:pt x="74" y="1193"/>
                        </a:lnTo>
                        <a:lnTo>
                          <a:pt x="147" y="1023"/>
                        </a:lnTo>
                        <a:lnTo>
                          <a:pt x="220" y="877"/>
                        </a:lnTo>
                        <a:lnTo>
                          <a:pt x="293" y="731"/>
                        </a:lnTo>
                        <a:lnTo>
                          <a:pt x="390" y="609"/>
                        </a:lnTo>
                        <a:lnTo>
                          <a:pt x="512" y="487"/>
                        </a:lnTo>
                        <a:lnTo>
                          <a:pt x="634" y="390"/>
                        </a:lnTo>
                        <a:lnTo>
                          <a:pt x="756" y="292"/>
                        </a:lnTo>
                        <a:lnTo>
                          <a:pt x="902" y="195"/>
                        </a:lnTo>
                        <a:lnTo>
                          <a:pt x="1048" y="122"/>
                        </a:lnTo>
                        <a:lnTo>
                          <a:pt x="1194" y="73"/>
                        </a:lnTo>
                        <a:lnTo>
                          <a:pt x="1365" y="24"/>
                        </a:lnTo>
                        <a:lnTo>
                          <a:pt x="1535" y="0"/>
                        </a:lnTo>
                        <a:lnTo>
                          <a:pt x="1706" y="0"/>
                        </a:lnTo>
                        <a:lnTo>
                          <a:pt x="1706" y="0"/>
                        </a:lnTo>
                        <a:lnTo>
                          <a:pt x="1998" y="2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91" name="Shape 291"/>
                  <p:cNvSpPr/>
                  <p:nvPr/>
                </p:nvSpPr>
                <p:spPr>
                  <a:xfrm>
                    <a:off x="6058550" y="1776125"/>
                    <a:ext cx="182075" cy="1820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283" h="7283" fill="none" extrusionOk="0">
                        <a:moveTo>
                          <a:pt x="5431" y="463"/>
                        </a:moveTo>
                        <a:lnTo>
                          <a:pt x="5431" y="463"/>
                        </a:lnTo>
                        <a:lnTo>
                          <a:pt x="5042" y="269"/>
                        </a:lnTo>
                        <a:lnTo>
                          <a:pt x="4823" y="195"/>
                        </a:lnTo>
                        <a:lnTo>
                          <a:pt x="4603" y="122"/>
                        </a:lnTo>
                        <a:lnTo>
                          <a:pt x="4360" y="74"/>
                        </a:lnTo>
                        <a:lnTo>
                          <a:pt x="4141" y="25"/>
                        </a:lnTo>
                        <a:lnTo>
                          <a:pt x="3897" y="1"/>
                        </a:lnTo>
                        <a:lnTo>
                          <a:pt x="3654" y="1"/>
                        </a:lnTo>
                        <a:lnTo>
                          <a:pt x="3654" y="1"/>
                        </a:lnTo>
                        <a:lnTo>
                          <a:pt x="3288" y="25"/>
                        </a:lnTo>
                        <a:lnTo>
                          <a:pt x="2923" y="74"/>
                        </a:lnTo>
                        <a:lnTo>
                          <a:pt x="2558" y="147"/>
                        </a:lnTo>
                        <a:lnTo>
                          <a:pt x="2241" y="293"/>
                        </a:lnTo>
                        <a:lnTo>
                          <a:pt x="1924" y="439"/>
                        </a:lnTo>
                        <a:lnTo>
                          <a:pt x="1608" y="609"/>
                        </a:lnTo>
                        <a:lnTo>
                          <a:pt x="1340" y="829"/>
                        </a:lnTo>
                        <a:lnTo>
                          <a:pt x="1072" y="1072"/>
                        </a:lnTo>
                        <a:lnTo>
                          <a:pt x="828" y="1316"/>
                        </a:lnTo>
                        <a:lnTo>
                          <a:pt x="633" y="1608"/>
                        </a:lnTo>
                        <a:lnTo>
                          <a:pt x="439" y="1900"/>
                        </a:lnTo>
                        <a:lnTo>
                          <a:pt x="293" y="2217"/>
                        </a:lnTo>
                        <a:lnTo>
                          <a:pt x="171" y="2558"/>
                        </a:lnTo>
                        <a:lnTo>
                          <a:pt x="73" y="2899"/>
                        </a:lnTo>
                        <a:lnTo>
                          <a:pt x="25" y="3264"/>
                        </a:lnTo>
                        <a:lnTo>
                          <a:pt x="0" y="3629"/>
                        </a:lnTo>
                        <a:lnTo>
                          <a:pt x="0" y="3629"/>
                        </a:lnTo>
                        <a:lnTo>
                          <a:pt x="25" y="4019"/>
                        </a:lnTo>
                        <a:lnTo>
                          <a:pt x="73" y="4360"/>
                        </a:lnTo>
                        <a:lnTo>
                          <a:pt x="171" y="4725"/>
                        </a:lnTo>
                        <a:lnTo>
                          <a:pt x="293" y="5066"/>
                        </a:lnTo>
                        <a:lnTo>
                          <a:pt x="439" y="5383"/>
                        </a:lnTo>
                        <a:lnTo>
                          <a:pt x="633" y="5675"/>
                        </a:lnTo>
                        <a:lnTo>
                          <a:pt x="828" y="5943"/>
                        </a:lnTo>
                        <a:lnTo>
                          <a:pt x="1072" y="6211"/>
                        </a:lnTo>
                        <a:lnTo>
                          <a:pt x="1340" y="6455"/>
                        </a:lnTo>
                        <a:lnTo>
                          <a:pt x="1608" y="6650"/>
                        </a:lnTo>
                        <a:lnTo>
                          <a:pt x="1924" y="6844"/>
                        </a:lnTo>
                        <a:lnTo>
                          <a:pt x="2241" y="6990"/>
                        </a:lnTo>
                        <a:lnTo>
                          <a:pt x="2558" y="7112"/>
                        </a:lnTo>
                        <a:lnTo>
                          <a:pt x="2923" y="7210"/>
                        </a:lnTo>
                        <a:lnTo>
                          <a:pt x="3288" y="7258"/>
                        </a:lnTo>
                        <a:lnTo>
                          <a:pt x="3654" y="7283"/>
                        </a:lnTo>
                        <a:lnTo>
                          <a:pt x="3654" y="7283"/>
                        </a:lnTo>
                        <a:lnTo>
                          <a:pt x="4019" y="7258"/>
                        </a:lnTo>
                        <a:lnTo>
                          <a:pt x="4384" y="7210"/>
                        </a:lnTo>
                        <a:lnTo>
                          <a:pt x="4725" y="7112"/>
                        </a:lnTo>
                        <a:lnTo>
                          <a:pt x="5066" y="6990"/>
                        </a:lnTo>
                        <a:lnTo>
                          <a:pt x="5383" y="6844"/>
                        </a:lnTo>
                        <a:lnTo>
                          <a:pt x="5675" y="6650"/>
                        </a:lnTo>
                        <a:lnTo>
                          <a:pt x="5967" y="6455"/>
                        </a:lnTo>
                        <a:lnTo>
                          <a:pt x="6235" y="6211"/>
                        </a:lnTo>
                        <a:lnTo>
                          <a:pt x="6454" y="5943"/>
                        </a:lnTo>
                        <a:lnTo>
                          <a:pt x="6674" y="5675"/>
                        </a:lnTo>
                        <a:lnTo>
                          <a:pt x="6844" y="5383"/>
                        </a:lnTo>
                        <a:lnTo>
                          <a:pt x="7014" y="5066"/>
                        </a:lnTo>
                        <a:lnTo>
                          <a:pt x="7136" y="4725"/>
                        </a:lnTo>
                        <a:lnTo>
                          <a:pt x="7209" y="4360"/>
                        </a:lnTo>
                        <a:lnTo>
                          <a:pt x="7282" y="4019"/>
                        </a:lnTo>
                        <a:lnTo>
                          <a:pt x="7282" y="3629"/>
                        </a:lnTo>
                        <a:lnTo>
                          <a:pt x="7282" y="3629"/>
                        </a:lnTo>
                        <a:lnTo>
                          <a:pt x="7282" y="3386"/>
                        </a:lnTo>
                        <a:lnTo>
                          <a:pt x="7258" y="3167"/>
                        </a:lnTo>
                        <a:lnTo>
                          <a:pt x="7234" y="2923"/>
                        </a:lnTo>
                        <a:lnTo>
                          <a:pt x="7161" y="2704"/>
                        </a:lnTo>
                        <a:lnTo>
                          <a:pt x="7112" y="2485"/>
                        </a:lnTo>
                        <a:lnTo>
                          <a:pt x="7014" y="2266"/>
                        </a:lnTo>
                        <a:lnTo>
                          <a:pt x="6820" y="185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92" name="Shape 292"/>
                  <p:cNvSpPr/>
                  <p:nvPr/>
                </p:nvSpPr>
                <p:spPr>
                  <a:xfrm>
                    <a:off x="5971475" y="2001400"/>
                    <a:ext cx="749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97" h="2827" fill="none" extrusionOk="0">
                        <a:moveTo>
                          <a:pt x="1462" y="1"/>
                        </a:moveTo>
                        <a:lnTo>
                          <a:pt x="293" y="1170"/>
                        </a:lnTo>
                        <a:lnTo>
                          <a:pt x="293" y="1170"/>
                        </a:lnTo>
                        <a:lnTo>
                          <a:pt x="171" y="1316"/>
                        </a:lnTo>
                        <a:lnTo>
                          <a:pt x="74" y="1487"/>
                        </a:lnTo>
                        <a:lnTo>
                          <a:pt x="25" y="1657"/>
                        </a:lnTo>
                        <a:lnTo>
                          <a:pt x="1" y="1852"/>
                        </a:lnTo>
                        <a:lnTo>
                          <a:pt x="25" y="2047"/>
                        </a:lnTo>
                        <a:lnTo>
                          <a:pt x="74" y="2217"/>
                        </a:lnTo>
                        <a:lnTo>
                          <a:pt x="171" y="2388"/>
                        </a:lnTo>
                        <a:lnTo>
                          <a:pt x="293" y="2534"/>
                        </a:lnTo>
                        <a:lnTo>
                          <a:pt x="293" y="2534"/>
                        </a:lnTo>
                        <a:lnTo>
                          <a:pt x="439" y="2656"/>
                        </a:lnTo>
                        <a:lnTo>
                          <a:pt x="609" y="2753"/>
                        </a:lnTo>
                        <a:lnTo>
                          <a:pt x="804" y="2802"/>
                        </a:lnTo>
                        <a:lnTo>
                          <a:pt x="975" y="2826"/>
                        </a:lnTo>
                        <a:lnTo>
                          <a:pt x="975" y="2826"/>
                        </a:lnTo>
                        <a:lnTo>
                          <a:pt x="1170" y="2802"/>
                        </a:lnTo>
                        <a:lnTo>
                          <a:pt x="1340" y="2753"/>
                        </a:lnTo>
                        <a:lnTo>
                          <a:pt x="1511" y="2656"/>
                        </a:lnTo>
                        <a:lnTo>
                          <a:pt x="1681" y="2534"/>
                        </a:lnTo>
                        <a:lnTo>
                          <a:pt x="2850" y="1365"/>
                        </a:lnTo>
                        <a:lnTo>
                          <a:pt x="2850" y="1365"/>
                        </a:lnTo>
                        <a:lnTo>
                          <a:pt x="2996" y="11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93" name="Shape 293"/>
                  <p:cNvSpPr/>
                  <p:nvPr/>
                </p:nvSpPr>
                <p:spPr>
                  <a:xfrm>
                    <a:off x="6253375" y="2001400"/>
                    <a:ext cx="743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73" h="2827" fill="none" extrusionOk="0">
                        <a:moveTo>
                          <a:pt x="1" y="1194"/>
                        </a:moveTo>
                        <a:lnTo>
                          <a:pt x="1" y="1194"/>
                        </a:lnTo>
                        <a:lnTo>
                          <a:pt x="123" y="1365"/>
                        </a:lnTo>
                        <a:lnTo>
                          <a:pt x="1316" y="2534"/>
                        </a:lnTo>
                        <a:lnTo>
                          <a:pt x="1316" y="2534"/>
                        </a:lnTo>
                        <a:lnTo>
                          <a:pt x="1462" y="2656"/>
                        </a:lnTo>
                        <a:lnTo>
                          <a:pt x="1633" y="2753"/>
                        </a:lnTo>
                        <a:lnTo>
                          <a:pt x="1827" y="2802"/>
                        </a:lnTo>
                        <a:lnTo>
                          <a:pt x="1998" y="2826"/>
                        </a:lnTo>
                        <a:lnTo>
                          <a:pt x="1998" y="2826"/>
                        </a:lnTo>
                        <a:lnTo>
                          <a:pt x="2193" y="2802"/>
                        </a:lnTo>
                        <a:lnTo>
                          <a:pt x="2363" y="2753"/>
                        </a:lnTo>
                        <a:lnTo>
                          <a:pt x="2534" y="2656"/>
                        </a:lnTo>
                        <a:lnTo>
                          <a:pt x="2704" y="2534"/>
                        </a:lnTo>
                        <a:lnTo>
                          <a:pt x="2704" y="2534"/>
                        </a:lnTo>
                        <a:lnTo>
                          <a:pt x="2826" y="2388"/>
                        </a:lnTo>
                        <a:lnTo>
                          <a:pt x="2923" y="2217"/>
                        </a:lnTo>
                        <a:lnTo>
                          <a:pt x="2972" y="2047"/>
                        </a:lnTo>
                        <a:lnTo>
                          <a:pt x="2972" y="1852"/>
                        </a:lnTo>
                        <a:lnTo>
                          <a:pt x="2972" y="1657"/>
                        </a:lnTo>
                        <a:lnTo>
                          <a:pt x="2923" y="1487"/>
                        </a:lnTo>
                        <a:lnTo>
                          <a:pt x="2826" y="1316"/>
                        </a:lnTo>
                        <a:lnTo>
                          <a:pt x="2704" y="1170"/>
                        </a:lnTo>
                        <a:lnTo>
                          <a:pt x="1535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94" name="Shape 294"/>
                  <p:cNvSpPr/>
                  <p:nvPr/>
                </p:nvSpPr>
                <p:spPr>
                  <a:xfrm>
                    <a:off x="6137700" y="1623900"/>
                    <a:ext cx="250875" cy="2551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035" h="10206" fill="none" extrusionOk="0">
                        <a:moveTo>
                          <a:pt x="9718" y="2412"/>
                        </a:moveTo>
                        <a:lnTo>
                          <a:pt x="8671" y="2217"/>
                        </a:lnTo>
                        <a:lnTo>
                          <a:pt x="9694" y="1194"/>
                        </a:lnTo>
                        <a:lnTo>
                          <a:pt x="9694" y="1194"/>
                        </a:lnTo>
                        <a:lnTo>
                          <a:pt x="9767" y="1121"/>
                        </a:lnTo>
                        <a:lnTo>
                          <a:pt x="9815" y="1024"/>
                        </a:lnTo>
                        <a:lnTo>
                          <a:pt x="9840" y="951"/>
                        </a:lnTo>
                        <a:lnTo>
                          <a:pt x="9840" y="853"/>
                        </a:lnTo>
                        <a:lnTo>
                          <a:pt x="9840" y="756"/>
                        </a:lnTo>
                        <a:lnTo>
                          <a:pt x="9815" y="658"/>
                        </a:lnTo>
                        <a:lnTo>
                          <a:pt x="9767" y="585"/>
                        </a:lnTo>
                        <a:lnTo>
                          <a:pt x="9694" y="512"/>
                        </a:lnTo>
                        <a:lnTo>
                          <a:pt x="9694" y="512"/>
                        </a:lnTo>
                        <a:lnTo>
                          <a:pt x="9621" y="439"/>
                        </a:lnTo>
                        <a:lnTo>
                          <a:pt x="9548" y="391"/>
                        </a:lnTo>
                        <a:lnTo>
                          <a:pt x="9450" y="366"/>
                        </a:lnTo>
                        <a:lnTo>
                          <a:pt x="9353" y="366"/>
                        </a:lnTo>
                        <a:lnTo>
                          <a:pt x="9255" y="366"/>
                        </a:lnTo>
                        <a:lnTo>
                          <a:pt x="9182" y="391"/>
                        </a:lnTo>
                        <a:lnTo>
                          <a:pt x="9085" y="439"/>
                        </a:lnTo>
                        <a:lnTo>
                          <a:pt x="9012" y="512"/>
                        </a:lnTo>
                        <a:lnTo>
                          <a:pt x="7867" y="1657"/>
                        </a:lnTo>
                        <a:lnTo>
                          <a:pt x="7867" y="1657"/>
                        </a:lnTo>
                        <a:lnTo>
                          <a:pt x="7818" y="1487"/>
                        </a:lnTo>
                        <a:lnTo>
                          <a:pt x="7599" y="317"/>
                        </a:lnTo>
                        <a:lnTo>
                          <a:pt x="7599" y="317"/>
                        </a:lnTo>
                        <a:lnTo>
                          <a:pt x="7575" y="196"/>
                        </a:lnTo>
                        <a:lnTo>
                          <a:pt x="7526" y="98"/>
                        </a:lnTo>
                        <a:lnTo>
                          <a:pt x="7477" y="50"/>
                        </a:lnTo>
                        <a:lnTo>
                          <a:pt x="7404" y="1"/>
                        </a:lnTo>
                        <a:lnTo>
                          <a:pt x="7331" y="1"/>
                        </a:lnTo>
                        <a:lnTo>
                          <a:pt x="7234" y="25"/>
                        </a:lnTo>
                        <a:lnTo>
                          <a:pt x="7161" y="74"/>
                        </a:lnTo>
                        <a:lnTo>
                          <a:pt x="7063" y="147"/>
                        </a:lnTo>
                        <a:lnTo>
                          <a:pt x="5432" y="1754"/>
                        </a:lnTo>
                        <a:lnTo>
                          <a:pt x="5432" y="1754"/>
                        </a:lnTo>
                        <a:lnTo>
                          <a:pt x="5358" y="1852"/>
                        </a:lnTo>
                        <a:lnTo>
                          <a:pt x="5285" y="1974"/>
                        </a:lnTo>
                        <a:lnTo>
                          <a:pt x="5212" y="2120"/>
                        </a:lnTo>
                        <a:lnTo>
                          <a:pt x="5164" y="2242"/>
                        </a:lnTo>
                        <a:lnTo>
                          <a:pt x="5139" y="2388"/>
                        </a:lnTo>
                        <a:lnTo>
                          <a:pt x="5115" y="2534"/>
                        </a:lnTo>
                        <a:lnTo>
                          <a:pt x="5115" y="2680"/>
                        </a:lnTo>
                        <a:lnTo>
                          <a:pt x="5115" y="2802"/>
                        </a:lnTo>
                        <a:lnTo>
                          <a:pt x="5334" y="3971"/>
                        </a:lnTo>
                        <a:lnTo>
                          <a:pt x="5334" y="3971"/>
                        </a:lnTo>
                        <a:lnTo>
                          <a:pt x="5383" y="4141"/>
                        </a:lnTo>
                        <a:lnTo>
                          <a:pt x="147" y="9378"/>
                        </a:lnTo>
                        <a:lnTo>
                          <a:pt x="147" y="9378"/>
                        </a:lnTo>
                        <a:lnTo>
                          <a:pt x="73" y="9451"/>
                        </a:lnTo>
                        <a:lnTo>
                          <a:pt x="25" y="9548"/>
                        </a:lnTo>
                        <a:lnTo>
                          <a:pt x="0" y="9645"/>
                        </a:lnTo>
                        <a:lnTo>
                          <a:pt x="0" y="9718"/>
                        </a:lnTo>
                        <a:lnTo>
                          <a:pt x="0" y="9816"/>
                        </a:lnTo>
                        <a:lnTo>
                          <a:pt x="25" y="9913"/>
                        </a:lnTo>
                        <a:lnTo>
                          <a:pt x="73" y="9986"/>
                        </a:lnTo>
                        <a:lnTo>
                          <a:pt x="147" y="10059"/>
                        </a:lnTo>
                        <a:lnTo>
                          <a:pt x="147" y="10059"/>
                        </a:lnTo>
                        <a:lnTo>
                          <a:pt x="220" y="10133"/>
                        </a:lnTo>
                        <a:lnTo>
                          <a:pt x="293" y="10181"/>
                        </a:lnTo>
                        <a:lnTo>
                          <a:pt x="390" y="10206"/>
                        </a:lnTo>
                        <a:lnTo>
                          <a:pt x="488" y="10206"/>
                        </a:lnTo>
                        <a:lnTo>
                          <a:pt x="488" y="10206"/>
                        </a:lnTo>
                        <a:lnTo>
                          <a:pt x="585" y="10206"/>
                        </a:lnTo>
                        <a:lnTo>
                          <a:pt x="658" y="10181"/>
                        </a:lnTo>
                        <a:lnTo>
                          <a:pt x="755" y="10133"/>
                        </a:lnTo>
                        <a:lnTo>
                          <a:pt x="828" y="10059"/>
                        </a:lnTo>
                        <a:lnTo>
                          <a:pt x="6187" y="4726"/>
                        </a:lnTo>
                        <a:lnTo>
                          <a:pt x="7234" y="4896"/>
                        </a:lnTo>
                        <a:lnTo>
                          <a:pt x="7234" y="4896"/>
                        </a:lnTo>
                        <a:lnTo>
                          <a:pt x="7356" y="4921"/>
                        </a:lnTo>
                        <a:lnTo>
                          <a:pt x="7502" y="4921"/>
                        </a:lnTo>
                        <a:lnTo>
                          <a:pt x="7624" y="4896"/>
                        </a:lnTo>
                        <a:lnTo>
                          <a:pt x="7770" y="4848"/>
                        </a:lnTo>
                        <a:lnTo>
                          <a:pt x="7916" y="4799"/>
                        </a:lnTo>
                        <a:lnTo>
                          <a:pt x="8038" y="4750"/>
                        </a:lnTo>
                        <a:lnTo>
                          <a:pt x="8159" y="4677"/>
                        </a:lnTo>
                        <a:lnTo>
                          <a:pt x="8257" y="4580"/>
                        </a:lnTo>
                        <a:lnTo>
                          <a:pt x="9889" y="2948"/>
                        </a:lnTo>
                        <a:lnTo>
                          <a:pt x="9889" y="2948"/>
                        </a:lnTo>
                        <a:lnTo>
                          <a:pt x="9962" y="2875"/>
                        </a:lnTo>
                        <a:lnTo>
                          <a:pt x="10010" y="2777"/>
                        </a:lnTo>
                        <a:lnTo>
                          <a:pt x="10035" y="2704"/>
                        </a:lnTo>
                        <a:lnTo>
                          <a:pt x="10010" y="2607"/>
                        </a:lnTo>
                        <a:lnTo>
                          <a:pt x="9986" y="2558"/>
                        </a:lnTo>
                        <a:lnTo>
                          <a:pt x="9913" y="2485"/>
                        </a:lnTo>
                        <a:lnTo>
                          <a:pt x="9815" y="2436"/>
                        </a:lnTo>
                        <a:lnTo>
                          <a:pt x="9718" y="2412"/>
                        </a:lnTo>
                        <a:lnTo>
                          <a:pt x="9718" y="241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295" name="Shape 295"/>
                <p:cNvGrpSpPr/>
                <p:nvPr/>
              </p:nvGrpSpPr>
              <p:grpSpPr>
                <a:xfrm>
                  <a:off x="2787179" y="1056518"/>
                  <a:ext cx="435022" cy="323445"/>
                  <a:chOff x="5247525" y="3007275"/>
                  <a:chExt cx="517575" cy="384825"/>
                </a:xfrm>
              </p:grpSpPr>
              <p:sp>
                <p:nvSpPr>
                  <p:cNvPr id="296" name="Shape 296"/>
                  <p:cNvSpPr/>
                  <p:nvPr/>
                </p:nvSpPr>
                <p:spPr>
                  <a:xfrm>
                    <a:off x="5247525" y="3007275"/>
                    <a:ext cx="348900" cy="348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956" h="13956" fill="none" extrusionOk="0">
                        <a:moveTo>
                          <a:pt x="13323" y="5772"/>
                        </a:moveTo>
                        <a:lnTo>
                          <a:pt x="11861" y="5626"/>
                        </a:lnTo>
                        <a:lnTo>
                          <a:pt x="11861" y="5626"/>
                        </a:lnTo>
                        <a:lnTo>
                          <a:pt x="11788" y="5334"/>
                        </a:lnTo>
                        <a:lnTo>
                          <a:pt x="11667" y="5042"/>
                        </a:lnTo>
                        <a:lnTo>
                          <a:pt x="11545" y="4750"/>
                        </a:lnTo>
                        <a:lnTo>
                          <a:pt x="11399" y="4482"/>
                        </a:lnTo>
                        <a:lnTo>
                          <a:pt x="12300" y="3337"/>
                        </a:lnTo>
                        <a:lnTo>
                          <a:pt x="12300" y="3337"/>
                        </a:lnTo>
                        <a:lnTo>
                          <a:pt x="12373" y="3240"/>
                        </a:lnTo>
                        <a:lnTo>
                          <a:pt x="12422" y="3118"/>
                        </a:lnTo>
                        <a:lnTo>
                          <a:pt x="12446" y="2996"/>
                        </a:lnTo>
                        <a:lnTo>
                          <a:pt x="12446" y="2850"/>
                        </a:lnTo>
                        <a:lnTo>
                          <a:pt x="12422" y="2728"/>
                        </a:lnTo>
                        <a:lnTo>
                          <a:pt x="12397" y="2606"/>
                        </a:lnTo>
                        <a:lnTo>
                          <a:pt x="12324" y="2485"/>
                        </a:lnTo>
                        <a:lnTo>
                          <a:pt x="12251" y="2387"/>
                        </a:lnTo>
                        <a:lnTo>
                          <a:pt x="11569" y="1705"/>
                        </a:lnTo>
                        <a:lnTo>
                          <a:pt x="11569" y="1705"/>
                        </a:lnTo>
                        <a:lnTo>
                          <a:pt x="11472" y="1632"/>
                        </a:lnTo>
                        <a:lnTo>
                          <a:pt x="11350" y="1559"/>
                        </a:lnTo>
                        <a:lnTo>
                          <a:pt x="11228" y="1510"/>
                        </a:lnTo>
                        <a:lnTo>
                          <a:pt x="11106" y="1510"/>
                        </a:lnTo>
                        <a:lnTo>
                          <a:pt x="10960" y="1510"/>
                        </a:lnTo>
                        <a:lnTo>
                          <a:pt x="10838" y="1535"/>
                        </a:lnTo>
                        <a:lnTo>
                          <a:pt x="10717" y="1583"/>
                        </a:lnTo>
                        <a:lnTo>
                          <a:pt x="10619" y="1656"/>
                        </a:lnTo>
                        <a:lnTo>
                          <a:pt x="9475" y="2558"/>
                        </a:lnTo>
                        <a:lnTo>
                          <a:pt x="9475" y="2558"/>
                        </a:lnTo>
                        <a:lnTo>
                          <a:pt x="9207" y="2411"/>
                        </a:lnTo>
                        <a:lnTo>
                          <a:pt x="8914" y="2290"/>
                        </a:lnTo>
                        <a:lnTo>
                          <a:pt x="8622" y="2168"/>
                        </a:lnTo>
                        <a:lnTo>
                          <a:pt x="8330" y="2070"/>
                        </a:lnTo>
                        <a:lnTo>
                          <a:pt x="8159" y="634"/>
                        </a:lnTo>
                        <a:lnTo>
                          <a:pt x="8159" y="634"/>
                        </a:lnTo>
                        <a:lnTo>
                          <a:pt x="8135" y="512"/>
                        </a:lnTo>
                        <a:lnTo>
                          <a:pt x="8086" y="390"/>
                        </a:lnTo>
                        <a:lnTo>
                          <a:pt x="8013" y="293"/>
                        </a:lnTo>
                        <a:lnTo>
                          <a:pt x="7940" y="195"/>
                        </a:lnTo>
                        <a:lnTo>
                          <a:pt x="7818" y="122"/>
                        </a:lnTo>
                        <a:lnTo>
                          <a:pt x="7721" y="49"/>
                        </a:lnTo>
                        <a:lnTo>
                          <a:pt x="7575" y="25"/>
                        </a:lnTo>
                        <a:lnTo>
                          <a:pt x="7453" y="0"/>
                        </a:lnTo>
                        <a:lnTo>
                          <a:pt x="6479" y="0"/>
                        </a:lnTo>
                        <a:lnTo>
                          <a:pt x="6479" y="0"/>
                        </a:lnTo>
                        <a:lnTo>
                          <a:pt x="6357" y="25"/>
                        </a:lnTo>
                        <a:lnTo>
                          <a:pt x="6235" y="49"/>
                        </a:lnTo>
                        <a:lnTo>
                          <a:pt x="6114" y="122"/>
                        </a:lnTo>
                        <a:lnTo>
                          <a:pt x="6016" y="195"/>
                        </a:lnTo>
                        <a:lnTo>
                          <a:pt x="5919" y="293"/>
                        </a:lnTo>
                        <a:lnTo>
                          <a:pt x="5846" y="390"/>
                        </a:lnTo>
                        <a:lnTo>
                          <a:pt x="5797" y="512"/>
                        </a:lnTo>
                        <a:lnTo>
                          <a:pt x="5773" y="634"/>
                        </a:lnTo>
                        <a:lnTo>
                          <a:pt x="5602" y="2070"/>
                        </a:lnTo>
                        <a:lnTo>
                          <a:pt x="5602" y="2070"/>
                        </a:lnTo>
                        <a:lnTo>
                          <a:pt x="5310" y="2168"/>
                        </a:lnTo>
                        <a:lnTo>
                          <a:pt x="5018" y="2290"/>
                        </a:lnTo>
                        <a:lnTo>
                          <a:pt x="4750" y="2411"/>
                        </a:lnTo>
                        <a:lnTo>
                          <a:pt x="4482" y="2558"/>
                        </a:lnTo>
                        <a:lnTo>
                          <a:pt x="3337" y="1656"/>
                        </a:lnTo>
                        <a:lnTo>
                          <a:pt x="3337" y="1656"/>
                        </a:lnTo>
                        <a:lnTo>
                          <a:pt x="3215" y="1583"/>
                        </a:lnTo>
                        <a:lnTo>
                          <a:pt x="3094" y="1535"/>
                        </a:lnTo>
                        <a:lnTo>
                          <a:pt x="2972" y="1510"/>
                        </a:lnTo>
                        <a:lnTo>
                          <a:pt x="2850" y="1510"/>
                        </a:lnTo>
                        <a:lnTo>
                          <a:pt x="2728" y="1510"/>
                        </a:lnTo>
                        <a:lnTo>
                          <a:pt x="2582" y="1559"/>
                        </a:lnTo>
                        <a:lnTo>
                          <a:pt x="2485" y="1632"/>
                        </a:lnTo>
                        <a:lnTo>
                          <a:pt x="2387" y="1705"/>
                        </a:lnTo>
                        <a:lnTo>
                          <a:pt x="1705" y="2387"/>
                        </a:lnTo>
                        <a:lnTo>
                          <a:pt x="1705" y="2387"/>
                        </a:lnTo>
                        <a:lnTo>
                          <a:pt x="1608" y="2485"/>
                        </a:lnTo>
                        <a:lnTo>
                          <a:pt x="1559" y="2606"/>
                        </a:lnTo>
                        <a:lnTo>
                          <a:pt x="1511" y="2728"/>
                        </a:lnTo>
                        <a:lnTo>
                          <a:pt x="1486" y="2850"/>
                        </a:lnTo>
                        <a:lnTo>
                          <a:pt x="1486" y="2996"/>
                        </a:lnTo>
                        <a:lnTo>
                          <a:pt x="1511" y="3118"/>
                        </a:lnTo>
                        <a:lnTo>
                          <a:pt x="1559" y="3240"/>
                        </a:lnTo>
                        <a:lnTo>
                          <a:pt x="1632" y="3337"/>
                        </a:lnTo>
                        <a:lnTo>
                          <a:pt x="2533" y="4482"/>
                        </a:lnTo>
                        <a:lnTo>
                          <a:pt x="2533" y="4482"/>
                        </a:lnTo>
                        <a:lnTo>
                          <a:pt x="2387" y="4750"/>
                        </a:lnTo>
                        <a:lnTo>
                          <a:pt x="2266" y="5042"/>
                        </a:lnTo>
                        <a:lnTo>
                          <a:pt x="2168" y="5334"/>
                        </a:lnTo>
                        <a:lnTo>
                          <a:pt x="2071" y="5626"/>
                        </a:lnTo>
                        <a:lnTo>
                          <a:pt x="634" y="5772"/>
                        </a:lnTo>
                        <a:lnTo>
                          <a:pt x="634" y="5772"/>
                        </a:lnTo>
                        <a:lnTo>
                          <a:pt x="512" y="5821"/>
                        </a:lnTo>
                        <a:lnTo>
                          <a:pt x="390" y="5870"/>
                        </a:lnTo>
                        <a:lnTo>
                          <a:pt x="268" y="5943"/>
                        </a:lnTo>
                        <a:lnTo>
                          <a:pt x="171" y="6016"/>
                        </a:lnTo>
                        <a:lnTo>
                          <a:pt x="98" y="6138"/>
                        </a:lnTo>
                        <a:lnTo>
                          <a:pt x="49" y="6235"/>
                        </a:lnTo>
                        <a:lnTo>
                          <a:pt x="1" y="6381"/>
                        </a:lnTo>
                        <a:lnTo>
                          <a:pt x="1" y="6503"/>
                        </a:lnTo>
                        <a:lnTo>
                          <a:pt x="1" y="7453"/>
                        </a:lnTo>
                        <a:lnTo>
                          <a:pt x="1" y="7453"/>
                        </a:lnTo>
                        <a:lnTo>
                          <a:pt x="1" y="7599"/>
                        </a:lnTo>
                        <a:lnTo>
                          <a:pt x="49" y="7721"/>
                        </a:lnTo>
                        <a:lnTo>
                          <a:pt x="98" y="7843"/>
                        </a:lnTo>
                        <a:lnTo>
                          <a:pt x="171" y="7940"/>
                        </a:lnTo>
                        <a:lnTo>
                          <a:pt x="268" y="8037"/>
                        </a:lnTo>
                        <a:lnTo>
                          <a:pt x="390" y="8111"/>
                        </a:lnTo>
                        <a:lnTo>
                          <a:pt x="512" y="8159"/>
                        </a:lnTo>
                        <a:lnTo>
                          <a:pt x="634" y="8184"/>
                        </a:lnTo>
                        <a:lnTo>
                          <a:pt x="2071" y="8354"/>
                        </a:lnTo>
                        <a:lnTo>
                          <a:pt x="2071" y="8354"/>
                        </a:lnTo>
                        <a:lnTo>
                          <a:pt x="2168" y="8646"/>
                        </a:lnTo>
                        <a:lnTo>
                          <a:pt x="2266" y="8914"/>
                        </a:lnTo>
                        <a:lnTo>
                          <a:pt x="2387" y="9206"/>
                        </a:lnTo>
                        <a:lnTo>
                          <a:pt x="2533" y="9474"/>
                        </a:lnTo>
                        <a:lnTo>
                          <a:pt x="1632" y="10619"/>
                        </a:lnTo>
                        <a:lnTo>
                          <a:pt x="1632" y="10619"/>
                        </a:lnTo>
                        <a:lnTo>
                          <a:pt x="1559" y="10741"/>
                        </a:lnTo>
                        <a:lnTo>
                          <a:pt x="1511" y="10863"/>
                        </a:lnTo>
                        <a:lnTo>
                          <a:pt x="1486" y="10984"/>
                        </a:lnTo>
                        <a:lnTo>
                          <a:pt x="1486" y="11106"/>
                        </a:lnTo>
                        <a:lnTo>
                          <a:pt x="1511" y="11228"/>
                        </a:lnTo>
                        <a:lnTo>
                          <a:pt x="1559" y="11350"/>
                        </a:lnTo>
                        <a:lnTo>
                          <a:pt x="1608" y="11472"/>
                        </a:lnTo>
                        <a:lnTo>
                          <a:pt x="1705" y="11569"/>
                        </a:lnTo>
                        <a:lnTo>
                          <a:pt x="2387" y="12251"/>
                        </a:lnTo>
                        <a:lnTo>
                          <a:pt x="2387" y="12251"/>
                        </a:lnTo>
                        <a:lnTo>
                          <a:pt x="2485" y="12348"/>
                        </a:lnTo>
                        <a:lnTo>
                          <a:pt x="2582" y="12397"/>
                        </a:lnTo>
                        <a:lnTo>
                          <a:pt x="2728" y="12446"/>
                        </a:lnTo>
                        <a:lnTo>
                          <a:pt x="2850" y="12470"/>
                        </a:lnTo>
                        <a:lnTo>
                          <a:pt x="2972" y="12470"/>
                        </a:lnTo>
                        <a:lnTo>
                          <a:pt x="3094" y="12421"/>
                        </a:lnTo>
                        <a:lnTo>
                          <a:pt x="3215" y="12373"/>
                        </a:lnTo>
                        <a:lnTo>
                          <a:pt x="3337" y="12324"/>
                        </a:lnTo>
                        <a:lnTo>
                          <a:pt x="4482" y="11423"/>
                        </a:lnTo>
                        <a:lnTo>
                          <a:pt x="4482" y="11423"/>
                        </a:lnTo>
                        <a:lnTo>
                          <a:pt x="4750" y="11545"/>
                        </a:lnTo>
                        <a:lnTo>
                          <a:pt x="5018" y="11691"/>
                        </a:lnTo>
                        <a:lnTo>
                          <a:pt x="5310" y="11788"/>
                        </a:lnTo>
                        <a:lnTo>
                          <a:pt x="5602" y="11886"/>
                        </a:lnTo>
                        <a:lnTo>
                          <a:pt x="5773" y="13322"/>
                        </a:lnTo>
                        <a:lnTo>
                          <a:pt x="5773" y="13322"/>
                        </a:lnTo>
                        <a:lnTo>
                          <a:pt x="5797" y="13444"/>
                        </a:lnTo>
                        <a:lnTo>
                          <a:pt x="5846" y="13566"/>
                        </a:lnTo>
                        <a:lnTo>
                          <a:pt x="5919" y="13688"/>
                        </a:lnTo>
                        <a:lnTo>
                          <a:pt x="6016" y="13785"/>
                        </a:lnTo>
                        <a:lnTo>
                          <a:pt x="6114" y="13858"/>
                        </a:lnTo>
                        <a:lnTo>
                          <a:pt x="6235" y="13907"/>
                        </a:lnTo>
                        <a:lnTo>
                          <a:pt x="6357" y="13956"/>
                        </a:lnTo>
                        <a:lnTo>
                          <a:pt x="6479" y="13956"/>
                        </a:lnTo>
                        <a:lnTo>
                          <a:pt x="7453" y="13956"/>
                        </a:lnTo>
                        <a:lnTo>
                          <a:pt x="7453" y="13956"/>
                        </a:lnTo>
                        <a:lnTo>
                          <a:pt x="7575" y="13956"/>
                        </a:lnTo>
                        <a:lnTo>
                          <a:pt x="7721" y="13907"/>
                        </a:lnTo>
                        <a:lnTo>
                          <a:pt x="7818" y="13858"/>
                        </a:lnTo>
                        <a:lnTo>
                          <a:pt x="7940" y="13785"/>
                        </a:lnTo>
                        <a:lnTo>
                          <a:pt x="8013" y="13688"/>
                        </a:lnTo>
                        <a:lnTo>
                          <a:pt x="8086" y="13566"/>
                        </a:lnTo>
                        <a:lnTo>
                          <a:pt x="8135" y="13444"/>
                        </a:lnTo>
                        <a:lnTo>
                          <a:pt x="8159" y="13322"/>
                        </a:lnTo>
                        <a:lnTo>
                          <a:pt x="8330" y="11886"/>
                        </a:lnTo>
                        <a:lnTo>
                          <a:pt x="8330" y="11886"/>
                        </a:lnTo>
                        <a:lnTo>
                          <a:pt x="8622" y="11788"/>
                        </a:lnTo>
                        <a:lnTo>
                          <a:pt x="8914" y="11691"/>
                        </a:lnTo>
                        <a:lnTo>
                          <a:pt x="9207" y="11545"/>
                        </a:lnTo>
                        <a:lnTo>
                          <a:pt x="9475" y="11423"/>
                        </a:lnTo>
                        <a:lnTo>
                          <a:pt x="10619" y="12324"/>
                        </a:lnTo>
                        <a:lnTo>
                          <a:pt x="10619" y="12324"/>
                        </a:lnTo>
                        <a:lnTo>
                          <a:pt x="10717" y="12373"/>
                        </a:lnTo>
                        <a:lnTo>
                          <a:pt x="10838" y="12421"/>
                        </a:lnTo>
                        <a:lnTo>
                          <a:pt x="10960" y="12470"/>
                        </a:lnTo>
                        <a:lnTo>
                          <a:pt x="11106" y="12470"/>
                        </a:lnTo>
                        <a:lnTo>
                          <a:pt x="11228" y="12446"/>
                        </a:lnTo>
                        <a:lnTo>
                          <a:pt x="11350" y="12397"/>
                        </a:lnTo>
                        <a:lnTo>
                          <a:pt x="11472" y="12348"/>
                        </a:lnTo>
                        <a:lnTo>
                          <a:pt x="11569" y="12251"/>
                        </a:lnTo>
                        <a:lnTo>
                          <a:pt x="12251" y="11569"/>
                        </a:lnTo>
                        <a:lnTo>
                          <a:pt x="12251" y="11569"/>
                        </a:lnTo>
                        <a:lnTo>
                          <a:pt x="12324" y="11472"/>
                        </a:lnTo>
                        <a:lnTo>
                          <a:pt x="12397" y="11350"/>
                        </a:lnTo>
                        <a:lnTo>
                          <a:pt x="12422" y="11228"/>
                        </a:lnTo>
                        <a:lnTo>
                          <a:pt x="12446" y="11106"/>
                        </a:lnTo>
                        <a:lnTo>
                          <a:pt x="12446" y="10984"/>
                        </a:lnTo>
                        <a:lnTo>
                          <a:pt x="12422" y="10863"/>
                        </a:lnTo>
                        <a:lnTo>
                          <a:pt x="12373" y="10741"/>
                        </a:lnTo>
                        <a:lnTo>
                          <a:pt x="12300" y="10619"/>
                        </a:lnTo>
                        <a:lnTo>
                          <a:pt x="11399" y="9474"/>
                        </a:lnTo>
                        <a:lnTo>
                          <a:pt x="11399" y="9474"/>
                        </a:lnTo>
                        <a:lnTo>
                          <a:pt x="11545" y="9206"/>
                        </a:lnTo>
                        <a:lnTo>
                          <a:pt x="11667" y="8914"/>
                        </a:lnTo>
                        <a:lnTo>
                          <a:pt x="11788" y="8646"/>
                        </a:lnTo>
                        <a:lnTo>
                          <a:pt x="11861" y="8354"/>
                        </a:lnTo>
                        <a:lnTo>
                          <a:pt x="13323" y="8184"/>
                        </a:lnTo>
                        <a:lnTo>
                          <a:pt x="13323" y="8184"/>
                        </a:lnTo>
                        <a:lnTo>
                          <a:pt x="13444" y="8159"/>
                        </a:lnTo>
                        <a:lnTo>
                          <a:pt x="13566" y="8111"/>
                        </a:lnTo>
                        <a:lnTo>
                          <a:pt x="13664" y="8037"/>
                        </a:lnTo>
                        <a:lnTo>
                          <a:pt x="13761" y="7940"/>
                        </a:lnTo>
                        <a:lnTo>
                          <a:pt x="13834" y="7843"/>
                        </a:lnTo>
                        <a:lnTo>
                          <a:pt x="13907" y="7721"/>
                        </a:lnTo>
                        <a:lnTo>
                          <a:pt x="13932" y="7599"/>
                        </a:lnTo>
                        <a:lnTo>
                          <a:pt x="13956" y="7453"/>
                        </a:lnTo>
                        <a:lnTo>
                          <a:pt x="13956" y="6503"/>
                        </a:lnTo>
                        <a:lnTo>
                          <a:pt x="13956" y="6503"/>
                        </a:lnTo>
                        <a:lnTo>
                          <a:pt x="13932" y="6381"/>
                        </a:lnTo>
                        <a:lnTo>
                          <a:pt x="13907" y="6235"/>
                        </a:lnTo>
                        <a:lnTo>
                          <a:pt x="13834" y="6138"/>
                        </a:lnTo>
                        <a:lnTo>
                          <a:pt x="13761" y="6016"/>
                        </a:lnTo>
                        <a:lnTo>
                          <a:pt x="13664" y="5943"/>
                        </a:lnTo>
                        <a:lnTo>
                          <a:pt x="13566" y="5870"/>
                        </a:lnTo>
                        <a:lnTo>
                          <a:pt x="13444" y="5821"/>
                        </a:lnTo>
                        <a:lnTo>
                          <a:pt x="13323" y="5772"/>
                        </a:lnTo>
                        <a:lnTo>
                          <a:pt x="13323" y="5772"/>
                        </a:lnTo>
                        <a:close/>
                        <a:moveTo>
                          <a:pt x="8573" y="8598"/>
                        </a:moveTo>
                        <a:lnTo>
                          <a:pt x="8573" y="8598"/>
                        </a:lnTo>
                        <a:lnTo>
                          <a:pt x="8403" y="8744"/>
                        </a:lnTo>
                        <a:lnTo>
                          <a:pt x="8232" y="8890"/>
                        </a:lnTo>
                        <a:lnTo>
                          <a:pt x="8038" y="8987"/>
                        </a:lnTo>
                        <a:lnTo>
                          <a:pt x="7818" y="9085"/>
                        </a:lnTo>
                        <a:lnTo>
                          <a:pt x="7624" y="9158"/>
                        </a:lnTo>
                        <a:lnTo>
                          <a:pt x="7404" y="9206"/>
                        </a:lnTo>
                        <a:lnTo>
                          <a:pt x="7185" y="9231"/>
                        </a:lnTo>
                        <a:lnTo>
                          <a:pt x="6966" y="9255"/>
                        </a:lnTo>
                        <a:lnTo>
                          <a:pt x="6747" y="9231"/>
                        </a:lnTo>
                        <a:lnTo>
                          <a:pt x="6528" y="9206"/>
                        </a:lnTo>
                        <a:lnTo>
                          <a:pt x="6333" y="9158"/>
                        </a:lnTo>
                        <a:lnTo>
                          <a:pt x="6114" y="9085"/>
                        </a:lnTo>
                        <a:lnTo>
                          <a:pt x="5919" y="8987"/>
                        </a:lnTo>
                        <a:lnTo>
                          <a:pt x="5724" y="8890"/>
                        </a:lnTo>
                        <a:lnTo>
                          <a:pt x="5529" y="8744"/>
                        </a:lnTo>
                        <a:lnTo>
                          <a:pt x="5359" y="8598"/>
                        </a:lnTo>
                        <a:lnTo>
                          <a:pt x="5359" y="8598"/>
                        </a:lnTo>
                        <a:lnTo>
                          <a:pt x="5212" y="8427"/>
                        </a:lnTo>
                        <a:lnTo>
                          <a:pt x="5066" y="8232"/>
                        </a:lnTo>
                        <a:lnTo>
                          <a:pt x="4969" y="8037"/>
                        </a:lnTo>
                        <a:lnTo>
                          <a:pt x="4871" y="7843"/>
                        </a:lnTo>
                        <a:lnTo>
                          <a:pt x="4798" y="7623"/>
                        </a:lnTo>
                        <a:lnTo>
                          <a:pt x="4750" y="7404"/>
                        </a:lnTo>
                        <a:lnTo>
                          <a:pt x="4701" y="7209"/>
                        </a:lnTo>
                        <a:lnTo>
                          <a:pt x="4701" y="6990"/>
                        </a:lnTo>
                        <a:lnTo>
                          <a:pt x="4701" y="6771"/>
                        </a:lnTo>
                        <a:lnTo>
                          <a:pt x="4750" y="6552"/>
                        </a:lnTo>
                        <a:lnTo>
                          <a:pt x="4798" y="6333"/>
                        </a:lnTo>
                        <a:lnTo>
                          <a:pt x="4871" y="6138"/>
                        </a:lnTo>
                        <a:lnTo>
                          <a:pt x="4969" y="5919"/>
                        </a:lnTo>
                        <a:lnTo>
                          <a:pt x="5066" y="5724"/>
                        </a:lnTo>
                        <a:lnTo>
                          <a:pt x="5212" y="5553"/>
                        </a:lnTo>
                        <a:lnTo>
                          <a:pt x="5359" y="5383"/>
                        </a:lnTo>
                        <a:lnTo>
                          <a:pt x="5359" y="5383"/>
                        </a:lnTo>
                        <a:lnTo>
                          <a:pt x="5529" y="5212"/>
                        </a:lnTo>
                        <a:lnTo>
                          <a:pt x="5724" y="5091"/>
                        </a:lnTo>
                        <a:lnTo>
                          <a:pt x="5919" y="4969"/>
                        </a:lnTo>
                        <a:lnTo>
                          <a:pt x="6114" y="4871"/>
                        </a:lnTo>
                        <a:lnTo>
                          <a:pt x="6333" y="4798"/>
                        </a:lnTo>
                        <a:lnTo>
                          <a:pt x="6528" y="4750"/>
                        </a:lnTo>
                        <a:lnTo>
                          <a:pt x="6747" y="4725"/>
                        </a:lnTo>
                        <a:lnTo>
                          <a:pt x="6966" y="4701"/>
                        </a:lnTo>
                        <a:lnTo>
                          <a:pt x="7185" y="4725"/>
                        </a:lnTo>
                        <a:lnTo>
                          <a:pt x="7404" y="4750"/>
                        </a:lnTo>
                        <a:lnTo>
                          <a:pt x="7624" y="4798"/>
                        </a:lnTo>
                        <a:lnTo>
                          <a:pt x="7818" y="4871"/>
                        </a:lnTo>
                        <a:lnTo>
                          <a:pt x="8038" y="4969"/>
                        </a:lnTo>
                        <a:lnTo>
                          <a:pt x="8232" y="5091"/>
                        </a:lnTo>
                        <a:lnTo>
                          <a:pt x="8403" y="5212"/>
                        </a:lnTo>
                        <a:lnTo>
                          <a:pt x="8573" y="5383"/>
                        </a:lnTo>
                        <a:lnTo>
                          <a:pt x="8573" y="5383"/>
                        </a:lnTo>
                        <a:lnTo>
                          <a:pt x="8744" y="5553"/>
                        </a:lnTo>
                        <a:lnTo>
                          <a:pt x="8866" y="5724"/>
                        </a:lnTo>
                        <a:lnTo>
                          <a:pt x="8987" y="5919"/>
                        </a:lnTo>
                        <a:lnTo>
                          <a:pt x="9085" y="6138"/>
                        </a:lnTo>
                        <a:lnTo>
                          <a:pt x="9158" y="6333"/>
                        </a:lnTo>
                        <a:lnTo>
                          <a:pt x="9207" y="6552"/>
                        </a:lnTo>
                        <a:lnTo>
                          <a:pt x="9231" y="6771"/>
                        </a:lnTo>
                        <a:lnTo>
                          <a:pt x="9231" y="6990"/>
                        </a:lnTo>
                        <a:lnTo>
                          <a:pt x="9231" y="7209"/>
                        </a:lnTo>
                        <a:lnTo>
                          <a:pt x="9207" y="7404"/>
                        </a:lnTo>
                        <a:lnTo>
                          <a:pt x="9158" y="7623"/>
                        </a:lnTo>
                        <a:lnTo>
                          <a:pt x="9085" y="7843"/>
                        </a:lnTo>
                        <a:lnTo>
                          <a:pt x="8987" y="8037"/>
                        </a:lnTo>
                        <a:lnTo>
                          <a:pt x="8866" y="8232"/>
                        </a:lnTo>
                        <a:lnTo>
                          <a:pt x="8744" y="8427"/>
                        </a:lnTo>
                        <a:lnTo>
                          <a:pt x="8573" y="8598"/>
                        </a:lnTo>
                        <a:lnTo>
                          <a:pt x="8573" y="8598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297" name="Shape 297"/>
                  <p:cNvSpPr/>
                  <p:nvPr/>
                </p:nvSpPr>
                <p:spPr>
                  <a:xfrm>
                    <a:off x="5566575" y="3193575"/>
                    <a:ext cx="198525" cy="198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41" h="7941" fill="none" extrusionOk="0">
                        <a:moveTo>
                          <a:pt x="7258" y="2144"/>
                        </a:moveTo>
                        <a:lnTo>
                          <a:pt x="6138" y="2388"/>
                        </a:lnTo>
                        <a:lnTo>
                          <a:pt x="6138" y="2388"/>
                        </a:lnTo>
                        <a:lnTo>
                          <a:pt x="6016" y="2217"/>
                        </a:lnTo>
                        <a:lnTo>
                          <a:pt x="5870" y="2071"/>
                        </a:lnTo>
                        <a:lnTo>
                          <a:pt x="6260" y="975"/>
                        </a:lnTo>
                        <a:lnTo>
                          <a:pt x="6260" y="975"/>
                        </a:lnTo>
                        <a:lnTo>
                          <a:pt x="6284" y="902"/>
                        </a:lnTo>
                        <a:lnTo>
                          <a:pt x="6284" y="829"/>
                        </a:lnTo>
                        <a:lnTo>
                          <a:pt x="6260" y="683"/>
                        </a:lnTo>
                        <a:lnTo>
                          <a:pt x="6162" y="561"/>
                        </a:lnTo>
                        <a:lnTo>
                          <a:pt x="6114" y="488"/>
                        </a:lnTo>
                        <a:lnTo>
                          <a:pt x="6065" y="464"/>
                        </a:lnTo>
                        <a:lnTo>
                          <a:pt x="5553" y="196"/>
                        </a:lnTo>
                        <a:lnTo>
                          <a:pt x="5553" y="196"/>
                        </a:lnTo>
                        <a:lnTo>
                          <a:pt x="5480" y="171"/>
                        </a:lnTo>
                        <a:lnTo>
                          <a:pt x="5407" y="171"/>
                        </a:lnTo>
                        <a:lnTo>
                          <a:pt x="5261" y="171"/>
                        </a:lnTo>
                        <a:lnTo>
                          <a:pt x="5115" y="244"/>
                        </a:lnTo>
                        <a:lnTo>
                          <a:pt x="5066" y="293"/>
                        </a:lnTo>
                        <a:lnTo>
                          <a:pt x="5018" y="342"/>
                        </a:lnTo>
                        <a:lnTo>
                          <a:pt x="4384" y="1316"/>
                        </a:lnTo>
                        <a:lnTo>
                          <a:pt x="4384" y="1316"/>
                        </a:lnTo>
                        <a:lnTo>
                          <a:pt x="4165" y="1292"/>
                        </a:lnTo>
                        <a:lnTo>
                          <a:pt x="3970" y="1292"/>
                        </a:lnTo>
                        <a:lnTo>
                          <a:pt x="3483" y="244"/>
                        </a:lnTo>
                        <a:lnTo>
                          <a:pt x="3483" y="244"/>
                        </a:lnTo>
                        <a:lnTo>
                          <a:pt x="3435" y="171"/>
                        </a:lnTo>
                        <a:lnTo>
                          <a:pt x="3386" y="123"/>
                        </a:lnTo>
                        <a:lnTo>
                          <a:pt x="3264" y="50"/>
                        </a:lnTo>
                        <a:lnTo>
                          <a:pt x="3118" y="1"/>
                        </a:lnTo>
                        <a:lnTo>
                          <a:pt x="3045" y="1"/>
                        </a:lnTo>
                        <a:lnTo>
                          <a:pt x="2972" y="25"/>
                        </a:lnTo>
                        <a:lnTo>
                          <a:pt x="2436" y="196"/>
                        </a:lnTo>
                        <a:lnTo>
                          <a:pt x="2436" y="196"/>
                        </a:lnTo>
                        <a:lnTo>
                          <a:pt x="2363" y="220"/>
                        </a:lnTo>
                        <a:lnTo>
                          <a:pt x="2290" y="269"/>
                        </a:lnTo>
                        <a:lnTo>
                          <a:pt x="2192" y="391"/>
                        </a:lnTo>
                        <a:lnTo>
                          <a:pt x="2144" y="537"/>
                        </a:lnTo>
                        <a:lnTo>
                          <a:pt x="2144" y="610"/>
                        </a:lnTo>
                        <a:lnTo>
                          <a:pt x="2144" y="683"/>
                        </a:lnTo>
                        <a:lnTo>
                          <a:pt x="2387" y="1828"/>
                        </a:lnTo>
                        <a:lnTo>
                          <a:pt x="2387" y="1828"/>
                        </a:lnTo>
                        <a:lnTo>
                          <a:pt x="2217" y="1949"/>
                        </a:lnTo>
                        <a:lnTo>
                          <a:pt x="2071" y="2095"/>
                        </a:lnTo>
                        <a:lnTo>
                          <a:pt x="999" y="1681"/>
                        </a:lnTo>
                        <a:lnTo>
                          <a:pt x="999" y="1681"/>
                        </a:lnTo>
                        <a:lnTo>
                          <a:pt x="926" y="1681"/>
                        </a:lnTo>
                        <a:lnTo>
                          <a:pt x="829" y="1657"/>
                        </a:lnTo>
                        <a:lnTo>
                          <a:pt x="682" y="1706"/>
                        </a:lnTo>
                        <a:lnTo>
                          <a:pt x="561" y="1779"/>
                        </a:lnTo>
                        <a:lnTo>
                          <a:pt x="512" y="1828"/>
                        </a:lnTo>
                        <a:lnTo>
                          <a:pt x="463" y="1901"/>
                        </a:lnTo>
                        <a:lnTo>
                          <a:pt x="220" y="2388"/>
                        </a:lnTo>
                        <a:lnTo>
                          <a:pt x="220" y="2388"/>
                        </a:lnTo>
                        <a:lnTo>
                          <a:pt x="195" y="2461"/>
                        </a:lnTo>
                        <a:lnTo>
                          <a:pt x="171" y="2534"/>
                        </a:lnTo>
                        <a:lnTo>
                          <a:pt x="195" y="2704"/>
                        </a:lnTo>
                        <a:lnTo>
                          <a:pt x="244" y="2826"/>
                        </a:lnTo>
                        <a:lnTo>
                          <a:pt x="293" y="2899"/>
                        </a:lnTo>
                        <a:lnTo>
                          <a:pt x="366" y="2948"/>
                        </a:lnTo>
                        <a:lnTo>
                          <a:pt x="1340" y="3581"/>
                        </a:lnTo>
                        <a:lnTo>
                          <a:pt x="1340" y="3581"/>
                        </a:lnTo>
                        <a:lnTo>
                          <a:pt x="1316" y="3776"/>
                        </a:lnTo>
                        <a:lnTo>
                          <a:pt x="1291" y="3995"/>
                        </a:lnTo>
                        <a:lnTo>
                          <a:pt x="244" y="4482"/>
                        </a:lnTo>
                        <a:lnTo>
                          <a:pt x="244" y="4482"/>
                        </a:lnTo>
                        <a:lnTo>
                          <a:pt x="195" y="4507"/>
                        </a:lnTo>
                        <a:lnTo>
                          <a:pt x="122" y="4555"/>
                        </a:lnTo>
                        <a:lnTo>
                          <a:pt x="49" y="4701"/>
                        </a:lnTo>
                        <a:lnTo>
                          <a:pt x="0" y="4848"/>
                        </a:lnTo>
                        <a:lnTo>
                          <a:pt x="25" y="4921"/>
                        </a:lnTo>
                        <a:lnTo>
                          <a:pt x="25" y="4994"/>
                        </a:lnTo>
                        <a:lnTo>
                          <a:pt x="220" y="5530"/>
                        </a:lnTo>
                        <a:lnTo>
                          <a:pt x="220" y="5530"/>
                        </a:lnTo>
                        <a:lnTo>
                          <a:pt x="244" y="5578"/>
                        </a:lnTo>
                        <a:lnTo>
                          <a:pt x="293" y="5651"/>
                        </a:lnTo>
                        <a:lnTo>
                          <a:pt x="390" y="5749"/>
                        </a:lnTo>
                        <a:lnTo>
                          <a:pt x="536" y="5797"/>
                        </a:lnTo>
                        <a:lnTo>
                          <a:pt x="609" y="5797"/>
                        </a:lnTo>
                        <a:lnTo>
                          <a:pt x="682" y="5797"/>
                        </a:lnTo>
                        <a:lnTo>
                          <a:pt x="1827" y="5554"/>
                        </a:lnTo>
                        <a:lnTo>
                          <a:pt x="1827" y="5554"/>
                        </a:lnTo>
                        <a:lnTo>
                          <a:pt x="1949" y="5724"/>
                        </a:lnTo>
                        <a:lnTo>
                          <a:pt x="2095" y="5870"/>
                        </a:lnTo>
                        <a:lnTo>
                          <a:pt x="1705" y="6966"/>
                        </a:lnTo>
                        <a:lnTo>
                          <a:pt x="1705" y="6966"/>
                        </a:lnTo>
                        <a:lnTo>
                          <a:pt x="1681" y="7040"/>
                        </a:lnTo>
                        <a:lnTo>
                          <a:pt x="1681" y="7113"/>
                        </a:lnTo>
                        <a:lnTo>
                          <a:pt x="1705" y="7259"/>
                        </a:lnTo>
                        <a:lnTo>
                          <a:pt x="1778" y="7380"/>
                        </a:lnTo>
                        <a:lnTo>
                          <a:pt x="1851" y="7429"/>
                        </a:lnTo>
                        <a:lnTo>
                          <a:pt x="1900" y="7478"/>
                        </a:lnTo>
                        <a:lnTo>
                          <a:pt x="2412" y="7721"/>
                        </a:lnTo>
                        <a:lnTo>
                          <a:pt x="2412" y="7721"/>
                        </a:lnTo>
                        <a:lnTo>
                          <a:pt x="2485" y="7770"/>
                        </a:lnTo>
                        <a:lnTo>
                          <a:pt x="2558" y="7770"/>
                        </a:lnTo>
                        <a:lnTo>
                          <a:pt x="2704" y="7770"/>
                        </a:lnTo>
                        <a:lnTo>
                          <a:pt x="2850" y="7697"/>
                        </a:lnTo>
                        <a:lnTo>
                          <a:pt x="2899" y="7648"/>
                        </a:lnTo>
                        <a:lnTo>
                          <a:pt x="2947" y="7600"/>
                        </a:lnTo>
                        <a:lnTo>
                          <a:pt x="3581" y="6625"/>
                        </a:lnTo>
                        <a:lnTo>
                          <a:pt x="3581" y="6625"/>
                        </a:lnTo>
                        <a:lnTo>
                          <a:pt x="3800" y="6650"/>
                        </a:lnTo>
                        <a:lnTo>
                          <a:pt x="3995" y="6650"/>
                        </a:lnTo>
                        <a:lnTo>
                          <a:pt x="4482" y="7697"/>
                        </a:lnTo>
                        <a:lnTo>
                          <a:pt x="4482" y="7697"/>
                        </a:lnTo>
                        <a:lnTo>
                          <a:pt x="4531" y="7770"/>
                        </a:lnTo>
                        <a:lnTo>
                          <a:pt x="4579" y="7819"/>
                        </a:lnTo>
                        <a:lnTo>
                          <a:pt x="4701" y="7892"/>
                        </a:lnTo>
                        <a:lnTo>
                          <a:pt x="4847" y="7941"/>
                        </a:lnTo>
                        <a:lnTo>
                          <a:pt x="4920" y="7941"/>
                        </a:lnTo>
                        <a:lnTo>
                          <a:pt x="4993" y="7916"/>
                        </a:lnTo>
                        <a:lnTo>
                          <a:pt x="5529" y="7746"/>
                        </a:lnTo>
                        <a:lnTo>
                          <a:pt x="5529" y="7746"/>
                        </a:lnTo>
                        <a:lnTo>
                          <a:pt x="5602" y="7721"/>
                        </a:lnTo>
                        <a:lnTo>
                          <a:pt x="5651" y="7673"/>
                        </a:lnTo>
                        <a:lnTo>
                          <a:pt x="5748" y="7551"/>
                        </a:lnTo>
                        <a:lnTo>
                          <a:pt x="5821" y="7405"/>
                        </a:lnTo>
                        <a:lnTo>
                          <a:pt x="5821" y="7332"/>
                        </a:lnTo>
                        <a:lnTo>
                          <a:pt x="5821" y="7259"/>
                        </a:lnTo>
                        <a:lnTo>
                          <a:pt x="5578" y="6114"/>
                        </a:lnTo>
                        <a:lnTo>
                          <a:pt x="5578" y="6114"/>
                        </a:lnTo>
                        <a:lnTo>
                          <a:pt x="5724" y="5992"/>
                        </a:lnTo>
                        <a:lnTo>
                          <a:pt x="5894" y="5846"/>
                        </a:lnTo>
                        <a:lnTo>
                          <a:pt x="6966" y="6260"/>
                        </a:lnTo>
                        <a:lnTo>
                          <a:pt x="6966" y="6260"/>
                        </a:lnTo>
                        <a:lnTo>
                          <a:pt x="7039" y="6260"/>
                        </a:lnTo>
                        <a:lnTo>
                          <a:pt x="7112" y="6285"/>
                        </a:lnTo>
                        <a:lnTo>
                          <a:pt x="7258" y="6236"/>
                        </a:lnTo>
                        <a:lnTo>
                          <a:pt x="7404" y="6163"/>
                        </a:lnTo>
                        <a:lnTo>
                          <a:pt x="7453" y="6114"/>
                        </a:lnTo>
                        <a:lnTo>
                          <a:pt x="7502" y="6041"/>
                        </a:lnTo>
                        <a:lnTo>
                          <a:pt x="7745" y="5530"/>
                        </a:lnTo>
                        <a:lnTo>
                          <a:pt x="7745" y="5530"/>
                        </a:lnTo>
                        <a:lnTo>
                          <a:pt x="7770" y="5481"/>
                        </a:lnTo>
                        <a:lnTo>
                          <a:pt x="7794" y="5383"/>
                        </a:lnTo>
                        <a:lnTo>
                          <a:pt x="7770" y="5237"/>
                        </a:lnTo>
                        <a:lnTo>
                          <a:pt x="7697" y="5115"/>
                        </a:lnTo>
                        <a:lnTo>
                          <a:pt x="7648" y="5042"/>
                        </a:lnTo>
                        <a:lnTo>
                          <a:pt x="7599" y="4994"/>
                        </a:lnTo>
                        <a:lnTo>
                          <a:pt x="6625" y="4360"/>
                        </a:lnTo>
                        <a:lnTo>
                          <a:pt x="6625" y="4360"/>
                        </a:lnTo>
                        <a:lnTo>
                          <a:pt x="6649" y="4166"/>
                        </a:lnTo>
                        <a:lnTo>
                          <a:pt x="6649" y="3946"/>
                        </a:lnTo>
                        <a:lnTo>
                          <a:pt x="7697" y="3459"/>
                        </a:lnTo>
                        <a:lnTo>
                          <a:pt x="7697" y="3459"/>
                        </a:lnTo>
                        <a:lnTo>
                          <a:pt x="7770" y="3435"/>
                        </a:lnTo>
                        <a:lnTo>
                          <a:pt x="7843" y="3386"/>
                        </a:lnTo>
                        <a:lnTo>
                          <a:pt x="7916" y="3240"/>
                        </a:lnTo>
                        <a:lnTo>
                          <a:pt x="7940" y="3094"/>
                        </a:lnTo>
                        <a:lnTo>
                          <a:pt x="7940" y="3021"/>
                        </a:lnTo>
                        <a:lnTo>
                          <a:pt x="7940" y="2948"/>
                        </a:lnTo>
                        <a:lnTo>
                          <a:pt x="7745" y="2412"/>
                        </a:lnTo>
                        <a:lnTo>
                          <a:pt x="7745" y="2412"/>
                        </a:lnTo>
                        <a:lnTo>
                          <a:pt x="7721" y="2339"/>
                        </a:lnTo>
                        <a:lnTo>
                          <a:pt x="7672" y="2290"/>
                        </a:lnTo>
                        <a:lnTo>
                          <a:pt x="7551" y="2193"/>
                        </a:lnTo>
                        <a:lnTo>
                          <a:pt x="7429" y="2144"/>
                        </a:lnTo>
                        <a:lnTo>
                          <a:pt x="7356" y="2144"/>
                        </a:lnTo>
                        <a:lnTo>
                          <a:pt x="7258" y="2144"/>
                        </a:lnTo>
                        <a:lnTo>
                          <a:pt x="7258" y="2144"/>
                        </a:lnTo>
                        <a:close/>
                        <a:moveTo>
                          <a:pt x="5480" y="4726"/>
                        </a:moveTo>
                        <a:lnTo>
                          <a:pt x="5480" y="4726"/>
                        </a:lnTo>
                        <a:lnTo>
                          <a:pt x="5383" y="4872"/>
                        </a:lnTo>
                        <a:lnTo>
                          <a:pt x="5286" y="4994"/>
                        </a:lnTo>
                        <a:lnTo>
                          <a:pt x="5188" y="5140"/>
                        </a:lnTo>
                        <a:lnTo>
                          <a:pt x="5066" y="5237"/>
                        </a:lnTo>
                        <a:lnTo>
                          <a:pt x="4945" y="5335"/>
                        </a:lnTo>
                        <a:lnTo>
                          <a:pt x="4798" y="5432"/>
                        </a:lnTo>
                        <a:lnTo>
                          <a:pt x="4652" y="5505"/>
                        </a:lnTo>
                        <a:lnTo>
                          <a:pt x="4506" y="5554"/>
                        </a:lnTo>
                        <a:lnTo>
                          <a:pt x="4360" y="5603"/>
                        </a:lnTo>
                        <a:lnTo>
                          <a:pt x="4190" y="5627"/>
                        </a:lnTo>
                        <a:lnTo>
                          <a:pt x="4043" y="5651"/>
                        </a:lnTo>
                        <a:lnTo>
                          <a:pt x="3873" y="5627"/>
                        </a:lnTo>
                        <a:lnTo>
                          <a:pt x="3702" y="5627"/>
                        </a:lnTo>
                        <a:lnTo>
                          <a:pt x="3556" y="5578"/>
                        </a:lnTo>
                        <a:lnTo>
                          <a:pt x="3386" y="5530"/>
                        </a:lnTo>
                        <a:lnTo>
                          <a:pt x="3240" y="5456"/>
                        </a:lnTo>
                        <a:lnTo>
                          <a:pt x="3240" y="5456"/>
                        </a:lnTo>
                        <a:lnTo>
                          <a:pt x="3094" y="5383"/>
                        </a:lnTo>
                        <a:lnTo>
                          <a:pt x="2947" y="5286"/>
                        </a:lnTo>
                        <a:lnTo>
                          <a:pt x="2826" y="5164"/>
                        </a:lnTo>
                        <a:lnTo>
                          <a:pt x="2704" y="5067"/>
                        </a:lnTo>
                        <a:lnTo>
                          <a:pt x="2606" y="4921"/>
                        </a:lnTo>
                        <a:lnTo>
                          <a:pt x="2533" y="4799"/>
                        </a:lnTo>
                        <a:lnTo>
                          <a:pt x="2460" y="4653"/>
                        </a:lnTo>
                        <a:lnTo>
                          <a:pt x="2387" y="4507"/>
                        </a:lnTo>
                        <a:lnTo>
                          <a:pt x="2363" y="4336"/>
                        </a:lnTo>
                        <a:lnTo>
                          <a:pt x="2314" y="4190"/>
                        </a:lnTo>
                        <a:lnTo>
                          <a:pt x="2314" y="4020"/>
                        </a:lnTo>
                        <a:lnTo>
                          <a:pt x="2314" y="3873"/>
                        </a:lnTo>
                        <a:lnTo>
                          <a:pt x="2339" y="3703"/>
                        </a:lnTo>
                        <a:lnTo>
                          <a:pt x="2363" y="3532"/>
                        </a:lnTo>
                        <a:lnTo>
                          <a:pt x="2412" y="3386"/>
                        </a:lnTo>
                        <a:lnTo>
                          <a:pt x="2485" y="3216"/>
                        </a:lnTo>
                        <a:lnTo>
                          <a:pt x="2485" y="3216"/>
                        </a:lnTo>
                        <a:lnTo>
                          <a:pt x="2582" y="3070"/>
                        </a:lnTo>
                        <a:lnTo>
                          <a:pt x="2680" y="2948"/>
                        </a:lnTo>
                        <a:lnTo>
                          <a:pt x="2777" y="2802"/>
                        </a:lnTo>
                        <a:lnTo>
                          <a:pt x="2899" y="2704"/>
                        </a:lnTo>
                        <a:lnTo>
                          <a:pt x="3020" y="2607"/>
                        </a:lnTo>
                        <a:lnTo>
                          <a:pt x="3167" y="2509"/>
                        </a:lnTo>
                        <a:lnTo>
                          <a:pt x="3313" y="2436"/>
                        </a:lnTo>
                        <a:lnTo>
                          <a:pt x="3459" y="2388"/>
                        </a:lnTo>
                        <a:lnTo>
                          <a:pt x="3605" y="2339"/>
                        </a:lnTo>
                        <a:lnTo>
                          <a:pt x="3775" y="2315"/>
                        </a:lnTo>
                        <a:lnTo>
                          <a:pt x="3922" y="2290"/>
                        </a:lnTo>
                        <a:lnTo>
                          <a:pt x="4092" y="2315"/>
                        </a:lnTo>
                        <a:lnTo>
                          <a:pt x="4263" y="2315"/>
                        </a:lnTo>
                        <a:lnTo>
                          <a:pt x="4409" y="2363"/>
                        </a:lnTo>
                        <a:lnTo>
                          <a:pt x="4579" y="2412"/>
                        </a:lnTo>
                        <a:lnTo>
                          <a:pt x="4725" y="2485"/>
                        </a:lnTo>
                        <a:lnTo>
                          <a:pt x="4725" y="2485"/>
                        </a:lnTo>
                        <a:lnTo>
                          <a:pt x="4871" y="2558"/>
                        </a:lnTo>
                        <a:lnTo>
                          <a:pt x="5018" y="2656"/>
                        </a:lnTo>
                        <a:lnTo>
                          <a:pt x="5139" y="2777"/>
                        </a:lnTo>
                        <a:lnTo>
                          <a:pt x="5261" y="2875"/>
                        </a:lnTo>
                        <a:lnTo>
                          <a:pt x="5359" y="3021"/>
                        </a:lnTo>
                        <a:lnTo>
                          <a:pt x="5432" y="3143"/>
                        </a:lnTo>
                        <a:lnTo>
                          <a:pt x="5505" y="3289"/>
                        </a:lnTo>
                        <a:lnTo>
                          <a:pt x="5578" y="3435"/>
                        </a:lnTo>
                        <a:lnTo>
                          <a:pt x="5602" y="3605"/>
                        </a:lnTo>
                        <a:lnTo>
                          <a:pt x="5626" y="3752"/>
                        </a:lnTo>
                        <a:lnTo>
                          <a:pt x="5651" y="3922"/>
                        </a:lnTo>
                        <a:lnTo>
                          <a:pt x="5651" y="4068"/>
                        </a:lnTo>
                        <a:lnTo>
                          <a:pt x="5626" y="4239"/>
                        </a:lnTo>
                        <a:lnTo>
                          <a:pt x="5602" y="4409"/>
                        </a:lnTo>
                        <a:lnTo>
                          <a:pt x="5553" y="4555"/>
                        </a:lnTo>
                        <a:lnTo>
                          <a:pt x="5480" y="4726"/>
                        </a:lnTo>
                        <a:lnTo>
                          <a:pt x="5480" y="4726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298" name="Shape 298"/>
                <p:cNvGrpSpPr/>
                <p:nvPr/>
              </p:nvGrpSpPr>
              <p:grpSpPr>
                <a:xfrm>
                  <a:off x="3737550" y="1053702"/>
                  <a:ext cx="333700" cy="329077"/>
                  <a:chOff x="3292425" y="3664250"/>
                  <a:chExt cx="397025" cy="391525"/>
                </a:xfrm>
              </p:grpSpPr>
              <p:sp>
                <p:nvSpPr>
                  <p:cNvPr id="299" name="Shape 299"/>
                  <p:cNvSpPr/>
                  <p:nvPr/>
                </p:nvSpPr>
                <p:spPr>
                  <a:xfrm>
                    <a:off x="3292425" y="3680675"/>
                    <a:ext cx="375100" cy="375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04" h="15004" fill="none" extrusionOk="0">
                        <a:moveTo>
                          <a:pt x="7502" y="1"/>
                        </a:moveTo>
                        <a:lnTo>
                          <a:pt x="7502" y="1"/>
                        </a:lnTo>
                        <a:lnTo>
                          <a:pt x="7112" y="1"/>
                        </a:lnTo>
                        <a:lnTo>
                          <a:pt x="6747" y="50"/>
                        </a:lnTo>
                        <a:lnTo>
                          <a:pt x="6357" y="98"/>
                        </a:lnTo>
                        <a:lnTo>
                          <a:pt x="5992" y="147"/>
                        </a:lnTo>
                        <a:lnTo>
                          <a:pt x="5627" y="244"/>
                        </a:lnTo>
                        <a:lnTo>
                          <a:pt x="5261" y="342"/>
                        </a:lnTo>
                        <a:lnTo>
                          <a:pt x="4921" y="464"/>
                        </a:lnTo>
                        <a:lnTo>
                          <a:pt x="4580" y="585"/>
                        </a:lnTo>
                        <a:lnTo>
                          <a:pt x="4239" y="732"/>
                        </a:lnTo>
                        <a:lnTo>
                          <a:pt x="3922" y="902"/>
                        </a:lnTo>
                        <a:lnTo>
                          <a:pt x="3605" y="1097"/>
                        </a:lnTo>
                        <a:lnTo>
                          <a:pt x="3313" y="1292"/>
                        </a:lnTo>
                        <a:lnTo>
                          <a:pt x="3021" y="1487"/>
                        </a:lnTo>
                        <a:lnTo>
                          <a:pt x="2729" y="1706"/>
                        </a:lnTo>
                        <a:lnTo>
                          <a:pt x="2461" y="1949"/>
                        </a:lnTo>
                        <a:lnTo>
                          <a:pt x="2193" y="2193"/>
                        </a:lnTo>
                        <a:lnTo>
                          <a:pt x="1949" y="2461"/>
                        </a:lnTo>
                        <a:lnTo>
                          <a:pt x="1706" y="2729"/>
                        </a:lnTo>
                        <a:lnTo>
                          <a:pt x="1486" y="3021"/>
                        </a:lnTo>
                        <a:lnTo>
                          <a:pt x="1292" y="3313"/>
                        </a:lnTo>
                        <a:lnTo>
                          <a:pt x="1097" y="3605"/>
                        </a:lnTo>
                        <a:lnTo>
                          <a:pt x="902" y="3922"/>
                        </a:lnTo>
                        <a:lnTo>
                          <a:pt x="731" y="4239"/>
                        </a:lnTo>
                        <a:lnTo>
                          <a:pt x="585" y="4580"/>
                        </a:lnTo>
                        <a:lnTo>
                          <a:pt x="464" y="4921"/>
                        </a:lnTo>
                        <a:lnTo>
                          <a:pt x="342" y="5262"/>
                        </a:lnTo>
                        <a:lnTo>
                          <a:pt x="244" y="5627"/>
                        </a:lnTo>
                        <a:lnTo>
                          <a:pt x="147" y="5992"/>
                        </a:lnTo>
                        <a:lnTo>
                          <a:pt x="98" y="6358"/>
                        </a:lnTo>
                        <a:lnTo>
                          <a:pt x="50" y="6747"/>
                        </a:lnTo>
                        <a:lnTo>
                          <a:pt x="1" y="7113"/>
                        </a:lnTo>
                        <a:lnTo>
                          <a:pt x="1" y="7502"/>
                        </a:lnTo>
                        <a:lnTo>
                          <a:pt x="1" y="7502"/>
                        </a:lnTo>
                        <a:lnTo>
                          <a:pt x="1" y="7892"/>
                        </a:lnTo>
                        <a:lnTo>
                          <a:pt x="50" y="8257"/>
                        </a:lnTo>
                        <a:lnTo>
                          <a:pt x="98" y="8647"/>
                        </a:lnTo>
                        <a:lnTo>
                          <a:pt x="147" y="9012"/>
                        </a:lnTo>
                        <a:lnTo>
                          <a:pt x="244" y="9378"/>
                        </a:lnTo>
                        <a:lnTo>
                          <a:pt x="342" y="9743"/>
                        </a:lnTo>
                        <a:lnTo>
                          <a:pt x="464" y="10084"/>
                        </a:lnTo>
                        <a:lnTo>
                          <a:pt x="585" y="10425"/>
                        </a:lnTo>
                        <a:lnTo>
                          <a:pt x="731" y="10766"/>
                        </a:lnTo>
                        <a:lnTo>
                          <a:pt x="902" y="11082"/>
                        </a:lnTo>
                        <a:lnTo>
                          <a:pt x="1097" y="11399"/>
                        </a:lnTo>
                        <a:lnTo>
                          <a:pt x="1292" y="11691"/>
                        </a:lnTo>
                        <a:lnTo>
                          <a:pt x="1486" y="11984"/>
                        </a:lnTo>
                        <a:lnTo>
                          <a:pt x="1706" y="12276"/>
                        </a:lnTo>
                        <a:lnTo>
                          <a:pt x="1949" y="12544"/>
                        </a:lnTo>
                        <a:lnTo>
                          <a:pt x="2193" y="12812"/>
                        </a:lnTo>
                        <a:lnTo>
                          <a:pt x="2461" y="13055"/>
                        </a:lnTo>
                        <a:lnTo>
                          <a:pt x="2729" y="13299"/>
                        </a:lnTo>
                        <a:lnTo>
                          <a:pt x="3021" y="13518"/>
                        </a:lnTo>
                        <a:lnTo>
                          <a:pt x="3313" y="13713"/>
                        </a:lnTo>
                        <a:lnTo>
                          <a:pt x="3605" y="13908"/>
                        </a:lnTo>
                        <a:lnTo>
                          <a:pt x="3922" y="14102"/>
                        </a:lnTo>
                        <a:lnTo>
                          <a:pt x="4239" y="14273"/>
                        </a:lnTo>
                        <a:lnTo>
                          <a:pt x="4580" y="14419"/>
                        </a:lnTo>
                        <a:lnTo>
                          <a:pt x="4921" y="14541"/>
                        </a:lnTo>
                        <a:lnTo>
                          <a:pt x="5261" y="14663"/>
                        </a:lnTo>
                        <a:lnTo>
                          <a:pt x="5627" y="14760"/>
                        </a:lnTo>
                        <a:lnTo>
                          <a:pt x="5992" y="14857"/>
                        </a:lnTo>
                        <a:lnTo>
                          <a:pt x="6357" y="14906"/>
                        </a:lnTo>
                        <a:lnTo>
                          <a:pt x="6747" y="14955"/>
                        </a:lnTo>
                        <a:lnTo>
                          <a:pt x="7112" y="15004"/>
                        </a:lnTo>
                        <a:lnTo>
                          <a:pt x="7502" y="15004"/>
                        </a:lnTo>
                        <a:lnTo>
                          <a:pt x="7502" y="15004"/>
                        </a:lnTo>
                        <a:lnTo>
                          <a:pt x="7892" y="15004"/>
                        </a:lnTo>
                        <a:lnTo>
                          <a:pt x="8257" y="14955"/>
                        </a:lnTo>
                        <a:lnTo>
                          <a:pt x="8647" y="14906"/>
                        </a:lnTo>
                        <a:lnTo>
                          <a:pt x="9012" y="14857"/>
                        </a:lnTo>
                        <a:lnTo>
                          <a:pt x="9377" y="14760"/>
                        </a:lnTo>
                        <a:lnTo>
                          <a:pt x="9743" y="14663"/>
                        </a:lnTo>
                        <a:lnTo>
                          <a:pt x="10084" y="14541"/>
                        </a:lnTo>
                        <a:lnTo>
                          <a:pt x="10425" y="14419"/>
                        </a:lnTo>
                        <a:lnTo>
                          <a:pt x="10766" y="14273"/>
                        </a:lnTo>
                        <a:lnTo>
                          <a:pt x="11082" y="14102"/>
                        </a:lnTo>
                        <a:lnTo>
                          <a:pt x="11399" y="13908"/>
                        </a:lnTo>
                        <a:lnTo>
                          <a:pt x="11691" y="13713"/>
                        </a:lnTo>
                        <a:lnTo>
                          <a:pt x="11983" y="13518"/>
                        </a:lnTo>
                        <a:lnTo>
                          <a:pt x="12276" y="13299"/>
                        </a:lnTo>
                        <a:lnTo>
                          <a:pt x="12544" y="13055"/>
                        </a:lnTo>
                        <a:lnTo>
                          <a:pt x="12812" y="12812"/>
                        </a:lnTo>
                        <a:lnTo>
                          <a:pt x="13055" y="12544"/>
                        </a:lnTo>
                        <a:lnTo>
                          <a:pt x="13299" y="12276"/>
                        </a:lnTo>
                        <a:lnTo>
                          <a:pt x="13518" y="11984"/>
                        </a:lnTo>
                        <a:lnTo>
                          <a:pt x="13713" y="11691"/>
                        </a:lnTo>
                        <a:lnTo>
                          <a:pt x="13907" y="11399"/>
                        </a:lnTo>
                        <a:lnTo>
                          <a:pt x="14102" y="11082"/>
                        </a:lnTo>
                        <a:lnTo>
                          <a:pt x="14273" y="10766"/>
                        </a:lnTo>
                        <a:lnTo>
                          <a:pt x="14419" y="10425"/>
                        </a:lnTo>
                        <a:lnTo>
                          <a:pt x="14541" y="10084"/>
                        </a:lnTo>
                        <a:lnTo>
                          <a:pt x="14662" y="9743"/>
                        </a:lnTo>
                        <a:lnTo>
                          <a:pt x="14760" y="9378"/>
                        </a:lnTo>
                        <a:lnTo>
                          <a:pt x="14857" y="9012"/>
                        </a:lnTo>
                        <a:lnTo>
                          <a:pt x="14906" y="8647"/>
                        </a:lnTo>
                        <a:lnTo>
                          <a:pt x="14955" y="8257"/>
                        </a:lnTo>
                        <a:lnTo>
                          <a:pt x="15003" y="7892"/>
                        </a:lnTo>
                        <a:lnTo>
                          <a:pt x="15003" y="7502"/>
                        </a:lnTo>
                        <a:lnTo>
                          <a:pt x="7502" y="7502"/>
                        </a:lnTo>
                        <a:lnTo>
                          <a:pt x="7502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00" name="Shape 300"/>
                  <p:cNvSpPr/>
                  <p:nvPr/>
                </p:nvSpPr>
                <p:spPr>
                  <a:xfrm>
                    <a:off x="3504325" y="3664250"/>
                    <a:ext cx="131525" cy="1534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261" h="6138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390" y="25"/>
                        </a:lnTo>
                        <a:lnTo>
                          <a:pt x="780" y="98"/>
                        </a:lnTo>
                        <a:lnTo>
                          <a:pt x="1169" y="171"/>
                        </a:lnTo>
                        <a:lnTo>
                          <a:pt x="1559" y="268"/>
                        </a:lnTo>
                        <a:lnTo>
                          <a:pt x="1924" y="414"/>
                        </a:lnTo>
                        <a:lnTo>
                          <a:pt x="2314" y="560"/>
                        </a:lnTo>
                        <a:lnTo>
                          <a:pt x="2655" y="731"/>
                        </a:lnTo>
                        <a:lnTo>
                          <a:pt x="3020" y="901"/>
                        </a:lnTo>
                        <a:lnTo>
                          <a:pt x="3020" y="901"/>
                        </a:lnTo>
                        <a:lnTo>
                          <a:pt x="3337" y="1121"/>
                        </a:lnTo>
                        <a:lnTo>
                          <a:pt x="3654" y="1340"/>
                        </a:lnTo>
                        <a:lnTo>
                          <a:pt x="3946" y="1559"/>
                        </a:lnTo>
                        <a:lnTo>
                          <a:pt x="4238" y="1803"/>
                        </a:lnTo>
                        <a:lnTo>
                          <a:pt x="4530" y="2070"/>
                        </a:lnTo>
                        <a:lnTo>
                          <a:pt x="4774" y="2363"/>
                        </a:lnTo>
                        <a:lnTo>
                          <a:pt x="5017" y="2655"/>
                        </a:lnTo>
                        <a:lnTo>
                          <a:pt x="5261" y="2972"/>
                        </a:lnTo>
                        <a:lnTo>
                          <a:pt x="0" y="6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01" name="Shape 301"/>
                  <p:cNvSpPr/>
                  <p:nvPr/>
                </p:nvSpPr>
                <p:spPr>
                  <a:xfrm>
                    <a:off x="3501875" y="3749500"/>
                    <a:ext cx="187575" cy="96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503" h="3873" fill="none" extrusionOk="0">
                        <a:moveTo>
                          <a:pt x="6431" y="0"/>
                        </a:moveTo>
                        <a:lnTo>
                          <a:pt x="1" y="3872"/>
                        </a:lnTo>
                        <a:lnTo>
                          <a:pt x="7502" y="3872"/>
                        </a:lnTo>
                        <a:lnTo>
                          <a:pt x="7502" y="3872"/>
                        </a:lnTo>
                        <a:lnTo>
                          <a:pt x="7478" y="3337"/>
                        </a:lnTo>
                        <a:lnTo>
                          <a:pt x="7429" y="2825"/>
                        </a:lnTo>
                        <a:lnTo>
                          <a:pt x="7332" y="2314"/>
                        </a:lnTo>
                        <a:lnTo>
                          <a:pt x="7210" y="1827"/>
                        </a:lnTo>
                        <a:lnTo>
                          <a:pt x="7064" y="1340"/>
                        </a:lnTo>
                        <a:lnTo>
                          <a:pt x="6893" y="877"/>
                        </a:lnTo>
                        <a:lnTo>
                          <a:pt x="6674" y="438"/>
                        </a:lnTo>
                        <a:lnTo>
                          <a:pt x="6431" y="0"/>
                        </a:lnTo>
                        <a:lnTo>
                          <a:pt x="643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302" name="Shape 302"/>
              <p:cNvGrpSpPr/>
              <p:nvPr/>
            </p:nvGrpSpPr>
            <p:grpSpPr>
              <a:xfrm>
                <a:off x="1047115" y="1470448"/>
                <a:ext cx="3894631" cy="342399"/>
                <a:chOff x="176104" y="1851448"/>
                <a:chExt cx="3894631" cy="342399"/>
              </a:xfrm>
            </p:grpSpPr>
            <p:grpSp>
              <p:nvGrpSpPr>
                <p:cNvPr id="303" name="Shape 303"/>
                <p:cNvGrpSpPr/>
                <p:nvPr/>
              </p:nvGrpSpPr>
              <p:grpSpPr>
                <a:xfrm>
                  <a:off x="2023106" y="1859895"/>
                  <a:ext cx="345971" cy="325505"/>
                  <a:chOff x="5972700" y="2330200"/>
                  <a:chExt cx="411625" cy="387275"/>
                </a:xfrm>
              </p:grpSpPr>
              <p:sp>
                <p:nvSpPr>
                  <p:cNvPr id="304" name="Shape 304"/>
                  <p:cNvSpPr/>
                  <p:nvPr/>
                </p:nvSpPr>
                <p:spPr>
                  <a:xfrm>
                    <a:off x="5972700" y="2476950"/>
                    <a:ext cx="98050" cy="219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22" h="8793" fill="none" extrusionOk="0">
                        <a:moveTo>
                          <a:pt x="0" y="0"/>
                        </a:moveTo>
                        <a:lnTo>
                          <a:pt x="0" y="8792"/>
                        </a:lnTo>
                        <a:lnTo>
                          <a:pt x="3921" y="8792"/>
                        </a:lnTo>
                        <a:lnTo>
                          <a:pt x="3921" y="0"/>
                        </a:lnTo>
                        <a:lnTo>
                          <a:pt x="0" y="0"/>
                        </a:lnTo>
                        <a:close/>
                        <a:moveTo>
                          <a:pt x="2411" y="2411"/>
                        </a:moveTo>
                        <a:lnTo>
                          <a:pt x="2411" y="2411"/>
                        </a:lnTo>
                        <a:lnTo>
                          <a:pt x="2265" y="2387"/>
                        </a:lnTo>
                        <a:lnTo>
                          <a:pt x="2143" y="2363"/>
                        </a:lnTo>
                        <a:lnTo>
                          <a:pt x="2022" y="2290"/>
                        </a:lnTo>
                        <a:lnTo>
                          <a:pt x="1924" y="2216"/>
                        </a:lnTo>
                        <a:lnTo>
                          <a:pt x="1827" y="2095"/>
                        </a:lnTo>
                        <a:lnTo>
                          <a:pt x="1754" y="1973"/>
                        </a:lnTo>
                        <a:lnTo>
                          <a:pt x="1729" y="1851"/>
                        </a:lnTo>
                        <a:lnTo>
                          <a:pt x="1705" y="1705"/>
                        </a:lnTo>
                        <a:lnTo>
                          <a:pt x="1705" y="1705"/>
                        </a:lnTo>
                        <a:lnTo>
                          <a:pt x="1729" y="1559"/>
                        </a:lnTo>
                        <a:lnTo>
                          <a:pt x="1754" y="1437"/>
                        </a:lnTo>
                        <a:lnTo>
                          <a:pt x="1827" y="1315"/>
                        </a:lnTo>
                        <a:lnTo>
                          <a:pt x="1924" y="1218"/>
                        </a:lnTo>
                        <a:lnTo>
                          <a:pt x="2022" y="1120"/>
                        </a:lnTo>
                        <a:lnTo>
                          <a:pt x="2143" y="1072"/>
                        </a:lnTo>
                        <a:lnTo>
                          <a:pt x="2265" y="1023"/>
                        </a:lnTo>
                        <a:lnTo>
                          <a:pt x="2411" y="999"/>
                        </a:lnTo>
                        <a:lnTo>
                          <a:pt x="2411" y="999"/>
                        </a:lnTo>
                        <a:lnTo>
                          <a:pt x="2557" y="1023"/>
                        </a:lnTo>
                        <a:lnTo>
                          <a:pt x="2679" y="1072"/>
                        </a:lnTo>
                        <a:lnTo>
                          <a:pt x="2801" y="1120"/>
                        </a:lnTo>
                        <a:lnTo>
                          <a:pt x="2898" y="1218"/>
                        </a:lnTo>
                        <a:lnTo>
                          <a:pt x="2996" y="1315"/>
                        </a:lnTo>
                        <a:lnTo>
                          <a:pt x="3069" y="1437"/>
                        </a:lnTo>
                        <a:lnTo>
                          <a:pt x="3093" y="1559"/>
                        </a:lnTo>
                        <a:lnTo>
                          <a:pt x="3118" y="1705"/>
                        </a:lnTo>
                        <a:lnTo>
                          <a:pt x="3118" y="1705"/>
                        </a:lnTo>
                        <a:lnTo>
                          <a:pt x="3093" y="1851"/>
                        </a:lnTo>
                        <a:lnTo>
                          <a:pt x="3069" y="1973"/>
                        </a:lnTo>
                        <a:lnTo>
                          <a:pt x="2996" y="2095"/>
                        </a:lnTo>
                        <a:lnTo>
                          <a:pt x="2898" y="2216"/>
                        </a:lnTo>
                        <a:lnTo>
                          <a:pt x="2801" y="2290"/>
                        </a:lnTo>
                        <a:lnTo>
                          <a:pt x="2679" y="2363"/>
                        </a:lnTo>
                        <a:lnTo>
                          <a:pt x="2557" y="2387"/>
                        </a:lnTo>
                        <a:lnTo>
                          <a:pt x="2411" y="2411"/>
                        </a:lnTo>
                        <a:lnTo>
                          <a:pt x="2411" y="241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05" name="Shape 305"/>
                  <p:cNvSpPr/>
                  <p:nvPr/>
                </p:nvSpPr>
                <p:spPr>
                  <a:xfrm>
                    <a:off x="6078025" y="2330200"/>
                    <a:ext cx="306300" cy="3872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252" h="15491" fill="none" extrusionOk="0">
                        <a:moveTo>
                          <a:pt x="1" y="13396"/>
                        </a:moveTo>
                        <a:lnTo>
                          <a:pt x="1511" y="13396"/>
                        </a:lnTo>
                        <a:lnTo>
                          <a:pt x="1511" y="13396"/>
                        </a:lnTo>
                        <a:lnTo>
                          <a:pt x="1998" y="13639"/>
                        </a:lnTo>
                        <a:lnTo>
                          <a:pt x="2680" y="13932"/>
                        </a:lnTo>
                        <a:lnTo>
                          <a:pt x="3556" y="14273"/>
                        </a:lnTo>
                        <a:lnTo>
                          <a:pt x="4531" y="14638"/>
                        </a:lnTo>
                        <a:lnTo>
                          <a:pt x="5578" y="14955"/>
                        </a:lnTo>
                        <a:lnTo>
                          <a:pt x="6114" y="15101"/>
                        </a:lnTo>
                        <a:lnTo>
                          <a:pt x="6650" y="15222"/>
                        </a:lnTo>
                        <a:lnTo>
                          <a:pt x="7161" y="15344"/>
                        </a:lnTo>
                        <a:lnTo>
                          <a:pt x="7672" y="15417"/>
                        </a:lnTo>
                        <a:lnTo>
                          <a:pt x="8135" y="15466"/>
                        </a:lnTo>
                        <a:lnTo>
                          <a:pt x="8598" y="15490"/>
                        </a:lnTo>
                        <a:lnTo>
                          <a:pt x="8598" y="15490"/>
                        </a:lnTo>
                        <a:lnTo>
                          <a:pt x="9377" y="15490"/>
                        </a:lnTo>
                        <a:lnTo>
                          <a:pt x="9791" y="15466"/>
                        </a:lnTo>
                        <a:lnTo>
                          <a:pt x="10181" y="15417"/>
                        </a:lnTo>
                        <a:lnTo>
                          <a:pt x="10522" y="15320"/>
                        </a:lnTo>
                        <a:lnTo>
                          <a:pt x="10692" y="15271"/>
                        </a:lnTo>
                        <a:lnTo>
                          <a:pt x="10814" y="15222"/>
                        </a:lnTo>
                        <a:lnTo>
                          <a:pt x="10936" y="15149"/>
                        </a:lnTo>
                        <a:lnTo>
                          <a:pt x="11033" y="15052"/>
                        </a:lnTo>
                        <a:lnTo>
                          <a:pt x="11082" y="14955"/>
                        </a:lnTo>
                        <a:lnTo>
                          <a:pt x="11131" y="14833"/>
                        </a:lnTo>
                        <a:lnTo>
                          <a:pt x="11204" y="14126"/>
                        </a:lnTo>
                        <a:lnTo>
                          <a:pt x="11204" y="14126"/>
                        </a:lnTo>
                        <a:lnTo>
                          <a:pt x="11180" y="13956"/>
                        </a:lnTo>
                        <a:lnTo>
                          <a:pt x="11131" y="13810"/>
                        </a:lnTo>
                        <a:lnTo>
                          <a:pt x="11033" y="13664"/>
                        </a:lnTo>
                        <a:lnTo>
                          <a:pt x="10887" y="13542"/>
                        </a:lnTo>
                        <a:lnTo>
                          <a:pt x="10887" y="13542"/>
                        </a:lnTo>
                        <a:lnTo>
                          <a:pt x="11009" y="13518"/>
                        </a:lnTo>
                        <a:lnTo>
                          <a:pt x="11131" y="13469"/>
                        </a:lnTo>
                        <a:lnTo>
                          <a:pt x="11253" y="13420"/>
                        </a:lnTo>
                        <a:lnTo>
                          <a:pt x="11350" y="13323"/>
                        </a:lnTo>
                        <a:lnTo>
                          <a:pt x="11423" y="13225"/>
                        </a:lnTo>
                        <a:lnTo>
                          <a:pt x="11496" y="13104"/>
                        </a:lnTo>
                        <a:lnTo>
                          <a:pt x="11545" y="12957"/>
                        </a:lnTo>
                        <a:lnTo>
                          <a:pt x="11569" y="12836"/>
                        </a:lnTo>
                        <a:lnTo>
                          <a:pt x="11642" y="11959"/>
                        </a:lnTo>
                        <a:lnTo>
                          <a:pt x="11642" y="11959"/>
                        </a:lnTo>
                        <a:lnTo>
                          <a:pt x="11642" y="11837"/>
                        </a:lnTo>
                        <a:lnTo>
                          <a:pt x="11642" y="11740"/>
                        </a:lnTo>
                        <a:lnTo>
                          <a:pt x="11618" y="11618"/>
                        </a:lnTo>
                        <a:lnTo>
                          <a:pt x="11569" y="11521"/>
                        </a:lnTo>
                        <a:lnTo>
                          <a:pt x="11447" y="11350"/>
                        </a:lnTo>
                        <a:lnTo>
                          <a:pt x="11374" y="11277"/>
                        </a:lnTo>
                        <a:lnTo>
                          <a:pt x="11301" y="11204"/>
                        </a:lnTo>
                        <a:lnTo>
                          <a:pt x="11301" y="11204"/>
                        </a:lnTo>
                        <a:lnTo>
                          <a:pt x="11423" y="11180"/>
                        </a:lnTo>
                        <a:lnTo>
                          <a:pt x="11521" y="11131"/>
                        </a:lnTo>
                        <a:lnTo>
                          <a:pt x="11618" y="11058"/>
                        </a:lnTo>
                        <a:lnTo>
                          <a:pt x="11715" y="10960"/>
                        </a:lnTo>
                        <a:lnTo>
                          <a:pt x="11788" y="10863"/>
                        </a:lnTo>
                        <a:lnTo>
                          <a:pt x="11837" y="10766"/>
                        </a:lnTo>
                        <a:lnTo>
                          <a:pt x="11886" y="10644"/>
                        </a:lnTo>
                        <a:lnTo>
                          <a:pt x="11910" y="10498"/>
                        </a:lnTo>
                        <a:lnTo>
                          <a:pt x="11983" y="9645"/>
                        </a:lnTo>
                        <a:lnTo>
                          <a:pt x="11983" y="9645"/>
                        </a:lnTo>
                        <a:lnTo>
                          <a:pt x="11983" y="9523"/>
                        </a:lnTo>
                        <a:lnTo>
                          <a:pt x="11983" y="9402"/>
                        </a:lnTo>
                        <a:lnTo>
                          <a:pt x="11959" y="9280"/>
                        </a:lnTo>
                        <a:lnTo>
                          <a:pt x="11910" y="9182"/>
                        </a:lnTo>
                        <a:lnTo>
                          <a:pt x="11861" y="9085"/>
                        </a:lnTo>
                        <a:lnTo>
                          <a:pt x="11788" y="9012"/>
                        </a:lnTo>
                        <a:lnTo>
                          <a:pt x="11715" y="8939"/>
                        </a:lnTo>
                        <a:lnTo>
                          <a:pt x="11618" y="8866"/>
                        </a:lnTo>
                        <a:lnTo>
                          <a:pt x="11618" y="8866"/>
                        </a:lnTo>
                        <a:lnTo>
                          <a:pt x="11715" y="8841"/>
                        </a:lnTo>
                        <a:lnTo>
                          <a:pt x="11813" y="8768"/>
                        </a:lnTo>
                        <a:lnTo>
                          <a:pt x="11910" y="8695"/>
                        </a:lnTo>
                        <a:lnTo>
                          <a:pt x="11983" y="8622"/>
                        </a:lnTo>
                        <a:lnTo>
                          <a:pt x="12056" y="8525"/>
                        </a:lnTo>
                        <a:lnTo>
                          <a:pt x="12105" y="8427"/>
                        </a:lnTo>
                        <a:lnTo>
                          <a:pt x="12129" y="8306"/>
                        </a:lnTo>
                        <a:lnTo>
                          <a:pt x="12154" y="8184"/>
                        </a:lnTo>
                        <a:lnTo>
                          <a:pt x="12251" y="7307"/>
                        </a:lnTo>
                        <a:lnTo>
                          <a:pt x="12251" y="7307"/>
                        </a:lnTo>
                        <a:lnTo>
                          <a:pt x="12227" y="7185"/>
                        </a:lnTo>
                        <a:lnTo>
                          <a:pt x="12202" y="7064"/>
                        </a:lnTo>
                        <a:lnTo>
                          <a:pt x="12154" y="6966"/>
                        </a:lnTo>
                        <a:lnTo>
                          <a:pt x="12105" y="6869"/>
                        </a:lnTo>
                        <a:lnTo>
                          <a:pt x="12032" y="6771"/>
                        </a:lnTo>
                        <a:lnTo>
                          <a:pt x="11935" y="6698"/>
                        </a:lnTo>
                        <a:lnTo>
                          <a:pt x="11715" y="6552"/>
                        </a:lnTo>
                        <a:lnTo>
                          <a:pt x="11472" y="6430"/>
                        </a:lnTo>
                        <a:lnTo>
                          <a:pt x="11180" y="6333"/>
                        </a:lnTo>
                        <a:lnTo>
                          <a:pt x="10863" y="6260"/>
                        </a:lnTo>
                        <a:lnTo>
                          <a:pt x="10546" y="6211"/>
                        </a:lnTo>
                        <a:lnTo>
                          <a:pt x="10546" y="6211"/>
                        </a:lnTo>
                        <a:lnTo>
                          <a:pt x="9864" y="6114"/>
                        </a:lnTo>
                        <a:lnTo>
                          <a:pt x="8817" y="6016"/>
                        </a:lnTo>
                        <a:lnTo>
                          <a:pt x="7575" y="5943"/>
                        </a:lnTo>
                        <a:lnTo>
                          <a:pt x="6309" y="5870"/>
                        </a:lnTo>
                        <a:lnTo>
                          <a:pt x="6309" y="5870"/>
                        </a:lnTo>
                        <a:lnTo>
                          <a:pt x="6479" y="5578"/>
                        </a:lnTo>
                        <a:lnTo>
                          <a:pt x="6625" y="5237"/>
                        </a:lnTo>
                        <a:lnTo>
                          <a:pt x="6771" y="4872"/>
                        </a:lnTo>
                        <a:lnTo>
                          <a:pt x="6869" y="4482"/>
                        </a:lnTo>
                        <a:lnTo>
                          <a:pt x="6966" y="4092"/>
                        </a:lnTo>
                        <a:lnTo>
                          <a:pt x="7064" y="3678"/>
                        </a:lnTo>
                        <a:lnTo>
                          <a:pt x="7161" y="2875"/>
                        </a:lnTo>
                        <a:lnTo>
                          <a:pt x="7234" y="2144"/>
                        </a:lnTo>
                        <a:lnTo>
                          <a:pt x="7283" y="1535"/>
                        </a:lnTo>
                        <a:lnTo>
                          <a:pt x="7283" y="975"/>
                        </a:lnTo>
                        <a:lnTo>
                          <a:pt x="7283" y="975"/>
                        </a:lnTo>
                        <a:lnTo>
                          <a:pt x="7283" y="804"/>
                        </a:lnTo>
                        <a:lnTo>
                          <a:pt x="7210" y="609"/>
                        </a:lnTo>
                        <a:lnTo>
                          <a:pt x="7137" y="463"/>
                        </a:lnTo>
                        <a:lnTo>
                          <a:pt x="7015" y="317"/>
                        </a:lnTo>
                        <a:lnTo>
                          <a:pt x="6869" y="171"/>
                        </a:lnTo>
                        <a:lnTo>
                          <a:pt x="6698" y="98"/>
                        </a:lnTo>
                        <a:lnTo>
                          <a:pt x="6503" y="25"/>
                        </a:lnTo>
                        <a:lnTo>
                          <a:pt x="6309" y="1"/>
                        </a:lnTo>
                        <a:lnTo>
                          <a:pt x="6309" y="1"/>
                        </a:lnTo>
                        <a:lnTo>
                          <a:pt x="5943" y="25"/>
                        </a:lnTo>
                        <a:lnTo>
                          <a:pt x="5700" y="74"/>
                        </a:lnTo>
                        <a:lnTo>
                          <a:pt x="5505" y="147"/>
                        </a:lnTo>
                        <a:lnTo>
                          <a:pt x="5359" y="220"/>
                        </a:lnTo>
                        <a:lnTo>
                          <a:pt x="5359" y="220"/>
                        </a:lnTo>
                        <a:lnTo>
                          <a:pt x="4969" y="1462"/>
                        </a:lnTo>
                        <a:lnTo>
                          <a:pt x="4774" y="2022"/>
                        </a:lnTo>
                        <a:lnTo>
                          <a:pt x="4579" y="2534"/>
                        </a:lnTo>
                        <a:lnTo>
                          <a:pt x="4385" y="2996"/>
                        </a:lnTo>
                        <a:lnTo>
                          <a:pt x="4190" y="3386"/>
                        </a:lnTo>
                        <a:lnTo>
                          <a:pt x="4019" y="3678"/>
                        </a:lnTo>
                        <a:lnTo>
                          <a:pt x="3873" y="3922"/>
                        </a:lnTo>
                        <a:lnTo>
                          <a:pt x="3873" y="3922"/>
                        </a:lnTo>
                        <a:lnTo>
                          <a:pt x="3654" y="4141"/>
                        </a:lnTo>
                        <a:lnTo>
                          <a:pt x="3313" y="4482"/>
                        </a:lnTo>
                        <a:lnTo>
                          <a:pt x="2509" y="5237"/>
                        </a:lnTo>
                        <a:lnTo>
                          <a:pt x="1438" y="6211"/>
                        </a:lnTo>
                        <a:lnTo>
                          <a:pt x="1" y="621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306" name="Shape 306"/>
                <p:cNvGrpSpPr/>
                <p:nvPr/>
              </p:nvGrpSpPr>
              <p:grpSpPr>
                <a:xfrm>
                  <a:off x="1093458" y="1865779"/>
                  <a:ext cx="353136" cy="313738"/>
                  <a:chOff x="5292575" y="3681900"/>
                  <a:chExt cx="420150" cy="373275"/>
                </a:xfrm>
              </p:grpSpPr>
              <p:sp>
                <p:nvSpPr>
                  <p:cNvPr id="307" name="Shape 307"/>
                  <p:cNvSpPr/>
                  <p:nvPr/>
                </p:nvSpPr>
                <p:spPr>
                  <a:xfrm>
                    <a:off x="5292575" y="3706875"/>
                    <a:ext cx="420150" cy="266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806" h="10668" fill="none" extrusionOk="0">
                        <a:moveTo>
                          <a:pt x="16319" y="0"/>
                        </a:moveTo>
                        <a:lnTo>
                          <a:pt x="488" y="0"/>
                        </a:lnTo>
                        <a:lnTo>
                          <a:pt x="488" y="0"/>
                        </a:lnTo>
                        <a:lnTo>
                          <a:pt x="390" y="0"/>
                        </a:lnTo>
                        <a:lnTo>
                          <a:pt x="293" y="25"/>
                        </a:lnTo>
                        <a:lnTo>
                          <a:pt x="196" y="73"/>
                        </a:lnTo>
                        <a:lnTo>
                          <a:pt x="123" y="146"/>
                        </a:lnTo>
                        <a:lnTo>
                          <a:pt x="74" y="219"/>
                        </a:lnTo>
                        <a:lnTo>
                          <a:pt x="25" y="292"/>
                        </a:lnTo>
                        <a:lnTo>
                          <a:pt x="1" y="390"/>
                        </a:lnTo>
                        <a:lnTo>
                          <a:pt x="1" y="487"/>
                        </a:lnTo>
                        <a:lnTo>
                          <a:pt x="1" y="10181"/>
                        </a:lnTo>
                        <a:lnTo>
                          <a:pt x="1" y="10181"/>
                        </a:lnTo>
                        <a:lnTo>
                          <a:pt x="1" y="10278"/>
                        </a:lnTo>
                        <a:lnTo>
                          <a:pt x="25" y="10375"/>
                        </a:lnTo>
                        <a:lnTo>
                          <a:pt x="74" y="10448"/>
                        </a:lnTo>
                        <a:lnTo>
                          <a:pt x="123" y="10522"/>
                        </a:lnTo>
                        <a:lnTo>
                          <a:pt x="196" y="10570"/>
                        </a:lnTo>
                        <a:lnTo>
                          <a:pt x="293" y="10619"/>
                        </a:lnTo>
                        <a:lnTo>
                          <a:pt x="390" y="10643"/>
                        </a:lnTo>
                        <a:lnTo>
                          <a:pt x="488" y="10668"/>
                        </a:lnTo>
                        <a:lnTo>
                          <a:pt x="16319" y="10668"/>
                        </a:lnTo>
                        <a:lnTo>
                          <a:pt x="16319" y="10668"/>
                        </a:lnTo>
                        <a:lnTo>
                          <a:pt x="16416" y="10643"/>
                        </a:lnTo>
                        <a:lnTo>
                          <a:pt x="16513" y="10619"/>
                        </a:lnTo>
                        <a:lnTo>
                          <a:pt x="16611" y="10570"/>
                        </a:lnTo>
                        <a:lnTo>
                          <a:pt x="16684" y="10522"/>
                        </a:lnTo>
                        <a:lnTo>
                          <a:pt x="16733" y="10448"/>
                        </a:lnTo>
                        <a:lnTo>
                          <a:pt x="16781" y="10375"/>
                        </a:lnTo>
                        <a:lnTo>
                          <a:pt x="16806" y="10278"/>
                        </a:lnTo>
                        <a:lnTo>
                          <a:pt x="16806" y="10181"/>
                        </a:lnTo>
                        <a:lnTo>
                          <a:pt x="16806" y="487"/>
                        </a:lnTo>
                        <a:lnTo>
                          <a:pt x="16806" y="487"/>
                        </a:lnTo>
                        <a:lnTo>
                          <a:pt x="16806" y="390"/>
                        </a:lnTo>
                        <a:lnTo>
                          <a:pt x="16781" y="292"/>
                        </a:lnTo>
                        <a:lnTo>
                          <a:pt x="16733" y="219"/>
                        </a:lnTo>
                        <a:lnTo>
                          <a:pt x="16684" y="146"/>
                        </a:lnTo>
                        <a:lnTo>
                          <a:pt x="16611" y="73"/>
                        </a:lnTo>
                        <a:lnTo>
                          <a:pt x="16513" y="25"/>
                        </a:lnTo>
                        <a:lnTo>
                          <a:pt x="16416" y="0"/>
                        </a:lnTo>
                        <a:lnTo>
                          <a:pt x="16319" y="0"/>
                        </a:lnTo>
                        <a:lnTo>
                          <a:pt x="16319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08" name="Shape 308"/>
                  <p:cNvSpPr/>
                  <p:nvPr/>
                </p:nvSpPr>
                <p:spPr>
                  <a:xfrm>
                    <a:off x="5490475" y="3681900"/>
                    <a:ext cx="24375" cy="25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75" h="1000" fill="none" extrusionOk="0">
                        <a:moveTo>
                          <a:pt x="974" y="999"/>
                        </a:moveTo>
                        <a:lnTo>
                          <a:pt x="974" y="488"/>
                        </a:lnTo>
                        <a:lnTo>
                          <a:pt x="974" y="488"/>
                        </a:lnTo>
                        <a:lnTo>
                          <a:pt x="974" y="390"/>
                        </a:lnTo>
                        <a:lnTo>
                          <a:pt x="926" y="293"/>
                        </a:lnTo>
                        <a:lnTo>
                          <a:pt x="901" y="220"/>
                        </a:lnTo>
                        <a:lnTo>
                          <a:pt x="828" y="147"/>
                        </a:lnTo>
                        <a:lnTo>
                          <a:pt x="755" y="74"/>
                        </a:lnTo>
                        <a:lnTo>
                          <a:pt x="682" y="49"/>
                        </a:lnTo>
                        <a:lnTo>
                          <a:pt x="585" y="1"/>
                        </a:lnTo>
                        <a:lnTo>
                          <a:pt x="487" y="1"/>
                        </a:lnTo>
                        <a:lnTo>
                          <a:pt x="487" y="1"/>
                        </a:lnTo>
                        <a:lnTo>
                          <a:pt x="390" y="1"/>
                        </a:lnTo>
                        <a:lnTo>
                          <a:pt x="292" y="49"/>
                        </a:lnTo>
                        <a:lnTo>
                          <a:pt x="219" y="74"/>
                        </a:lnTo>
                        <a:lnTo>
                          <a:pt x="146" y="147"/>
                        </a:lnTo>
                        <a:lnTo>
                          <a:pt x="73" y="220"/>
                        </a:lnTo>
                        <a:lnTo>
                          <a:pt x="49" y="293"/>
                        </a:lnTo>
                        <a:lnTo>
                          <a:pt x="0" y="390"/>
                        </a:lnTo>
                        <a:lnTo>
                          <a:pt x="0" y="488"/>
                        </a:ln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09" name="Shape 309"/>
                  <p:cNvSpPr/>
                  <p:nvPr/>
                </p:nvSpPr>
                <p:spPr>
                  <a:xfrm>
                    <a:off x="5358350" y="3973550"/>
                    <a:ext cx="60900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6" h="3265" fill="none" extrusionOk="0">
                        <a:moveTo>
                          <a:pt x="1340" y="1"/>
                        </a:moveTo>
                        <a:lnTo>
                          <a:pt x="49" y="2558"/>
                        </a:lnTo>
                        <a:lnTo>
                          <a:pt x="49" y="2558"/>
                        </a:lnTo>
                        <a:lnTo>
                          <a:pt x="24" y="2631"/>
                        </a:lnTo>
                        <a:lnTo>
                          <a:pt x="0" y="2728"/>
                        </a:lnTo>
                        <a:lnTo>
                          <a:pt x="0" y="2826"/>
                        </a:lnTo>
                        <a:lnTo>
                          <a:pt x="24" y="2923"/>
                        </a:lnTo>
                        <a:lnTo>
                          <a:pt x="73" y="2996"/>
                        </a:lnTo>
                        <a:lnTo>
                          <a:pt x="122" y="3094"/>
                        </a:lnTo>
                        <a:lnTo>
                          <a:pt x="195" y="3142"/>
                        </a:lnTo>
                        <a:lnTo>
                          <a:pt x="268" y="3215"/>
                        </a:lnTo>
                        <a:lnTo>
                          <a:pt x="268" y="3215"/>
                        </a:lnTo>
                        <a:lnTo>
                          <a:pt x="390" y="3240"/>
                        </a:lnTo>
                        <a:lnTo>
                          <a:pt x="487" y="3264"/>
                        </a:lnTo>
                        <a:lnTo>
                          <a:pt x="487" y="3264"/>
                        </a:lnTo>
                        <a:lnTo>
                          <a:pt x="633" y="3240"/>
                        </a:lnTo>
                        <a:lnTo>
                          <a:pt x="755" y="3191"/>
                        </a:lnTo>
                        <a:lnTo>
                          <a:pt x="853" y="3094"/>
                        </a:lnTo>
                        <a:lnTo>
                          <a:pt x="926" y="2996"/>
                        </a:lnTo>
                        <a:lnTo>
                          <a:pt x="2436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0" name="Shape 310"/>
                  <p:cNvSpPr/>
                  <p:nvPr/>
                </p:nvSpPr>
                <p:spPr>
                  <a:xfrm>
                    <a:off x="5586050" y="3973550"/>
                    <a:ext cx="60925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7" h="3265" fill="none" extrusionOk="0">
                        <a:moveTo>
                          <a:pt x="1" y="1"/>
                        </a:moveTo>
                        <a:lnTo>
                          <a:pt x="1511" y="2996"/>
                        </a:lnTo>
                        <a:lnTo>
                          <a:pt x="1511" y="2996"/>
                        </a:lnTo>
                        <a:lnTo>
                          <a:pt x="1584" y="3094"/>
                        </a:lnTo>
                        <a:lnTo>
                          <a:pt x="1681" y="3191"/>
                        </a:lnTo>
                        <a:lnTo>
                          <a:pt x="1803" y="3240"/>
                        </a:lnTo>
                        <a:lnTo>
                          <a:pt x="1949" y="3264"/>
                        </a:lnTo>
                        <a:lnTo>
                          <a:pt x="1949" y="3264"/>
                        </a:lnTo>
                        <a:lnTo>
                          <a:pt x="2047" y="3240"/>
                        </a:lnTo>
                        <a:lnTo>
                          <a:pt x="2168" y="3215"/>
                        </a:lnTo>
                        <a:lnTo>
                          <a:pt x="2168" y="3215"/>
                        </a:lnTo>
                        <a:lnTo>
                          <a:pt x="2241" y="3142"/>
                        </a:lnTo>
                        <a:lnTo>
                          <a:pt x="2315" y="3094"/>
                        </a:lnTo>
                        <a:lnTo>
                          <a:pt x="2363" y="2996"/>
                        </a:lnTo>
                        <a:lnTo>
                          <a:pt x="2412" y="2923"/>
                        </a:lnTo>
                        <a:lnTo>
                          <a:pt x="2436" y="2826"/>
                        </a:lnTo>
                        <a:lnTo>
                          <a:pt x="2436" y="2728"/>
                        </a:lnTo>
                        <a:lnTo>
                          <a:pt x="2412" y="2631"/>
                        </a:lnTo>
                        <a:lnTo>
                          <a:pt x="2388" y="2558"/>
                        </a:lnTo>
                        <a:lnTo>
                          <a:pt x="1097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1" name="Shape 311"/>
                  <p:cNvSpPr/>
                  <p:nvPr/>
                </p:nvSpPr>
                <p:spPr>
                  <a:xfrm>
                    <a:off x="5316925" y="3731225"/>
                    <a:ext cx="371450" cy="218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58" h="8720" fill="none" extrusionOk="0">
                        <a:moveTo>
                          <a:pt x="1" y="0"/>
                        </a:moveTo>
                        <a:lnTo>
                          <a:pt x="1" y="8719"/>
                        </a:lnTo>
                        <a:lnTo>
                          <a:pt x="14857" y="8719"/>
                        </a:lnTo>
                        <a:lnTo>
                          <a:pt x="14857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2" name="Shape 312"/>
                  <p:cNvSpPr/>
                  <p:nvPr/>
                </p:nvSpPr>
                <p:spPr>
                  <a:xfrm>
                    <a:off x="5380250" y="3784800"/>
                    <a:ext cx="230200" cy="1157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208" h="4629" fill="none" extrusionOk="0">
                        <a:moveTo>
                          <a:pt x="9207" y="1"/>
                        </a:moveTo>
                        <a:lnTo>
                          <a:pt x="5213" y="3995"/>
                        </a:lnTo>
                        <a:lnTo>
                          <a:pt x="5213" y="3995"/>
                        </a:lnTo>
                        <a:lnTo>
                          <a:pt x="5140" y="4044"/>
                        </a:lnTo>
                        <a:lnTo>
                          <a:pt x="5067" y="4092"/>
                        </a:lnTo>
                        <a:lnTo>
                          <a:pt x="4969" y="4117"/>
                        </a:lnTo>
                        <a:lnTo>
                          <a:pt x="4872" y="4141"/>
                        </a:lnTo>
                        <a:lnTo>
                          <a:pt x="4774" y="4117"/>
                        </a:lnTo>
                        <a:lnTo>
                          <a:pt x="4677" y="4092"/>
                        </a:lnTo>
                        <a:lnTo>
                          <a:pt x="4604" y="4044"/>
                        </a:lnTo>
                        <a:lnTo>
                          <a:pt x="4531" y="3995"/>
                        </a:lnTo>
                        <a:lnTo>
                          <a:pt x="2582" y="2046"/>
                        </a:lnTo>
                        <a:lnTo>
                          <a:pt x="1" y="4628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3" name="Shape 313"/>
                  <p:cNvSpPr/>
                  <p:nvPr/>
                </p:nvSpPr>
                <p:spPr>
                  <a:xfrm>
                    <a:off x="5547700" y="3779925"/>
                    <a:ext cx="68825" cy="68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753" h="2753" fill="none" extrusionOk="0">
                        <a:moveTo>
                          <a:pt x="0" y="1"/>
                        </a:moveTo>
                        <a:lnTo>
                          <a:pt x="2265" y="1"/>
                        </a:lnTo>
                        <a:lnTo>
                          <a:pt x="2265" y="1"/>
                        </a:lnTo>
                        <a:lnTo>
                          <a:pt x="2363" y="1"/>
                        </a:lnTo>
                        <a:lnTo>
                          <a:pt x="2460" y="25"/>
                        </a:lnTo>
                        <a:lnTo>
                          <a:pt x="2533" y="74"/>
                        </a:lnTo>
                        <a:lnTo>
                          <a:pt x="2606" y="147"/>
                        </a:lnTo>
                        <a:lnTo>
                          <a:pt x="2680" y="220"/>
                        </a:lnTo>
                        <a:lnTo>
                          <a:pt x="2728" y="293"/>
                        </a:lnTo>
                        <a:lnTo>
                          <a:pt x="2753" y="390"/>
                        </a:lnTo>
                        <a:lnTo>
                          <a:pt x="2753" y="488"/>
                        </a:lnTo>
                        <a:lnTo>
                          <a:pt x="2753" y="275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314" name="Shape 314"/>
                <p:cNvSpPr/>
                <p:nvPr/>
              </p:nvSpPr>
              <p:spPr>
                <a:xfrm>
                  <a:off x="176104" y="1852215"/>
                  <a:ext cx="340844" cy="34086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221" h="16222" fill="none" extrusionOk="0">
                      <a:moveTo>
                        <a:pt x="0" y="8111"/>
                      </a:moveTo>
                      <a:lnTo>
                        <a:pt x="0" y="8111"/>
                      </a:lnTo>
                      <a:lnTo>
                        <a:pt x="0" y="7697"/>
                      </a:lnTo>
                      <a:lnTo>
                        <a:pt x="49" y="7283"/>
                      </a:lnTo>
                      <a:lnTo>
                        <a:pt x="98" y="6869"/>
                      </a:lnTo>
                      <a:lnTo>
                        <a:pt x="171" y="6479"/>
                      </a:lnTo>
                      <a:lnTo>
                        <a:pt x="244" y="6090"/>
                      </a:lnTo>
                      <a:lnTo>
                        <a:pt x="366" y="5700"/>
                      </a:lnTo>
                      <a:lnTo>
                        <a:pt x="487" y="5335"/>
                      </a:lnTo>
                      <a:lnTo>
                        <a:pt x="634" y="4945"/>
                      </a:lnTo>
                      <a:lnTo>
                        <a:pt x="804" y="4604"/>
                      </a:lnTo>
                      <a:lnTo>
                        <a:pt x="975" y="4239"/>
                      </a:lnTo>
                      <a:lnTo>
                        <a:pt x="1169" y="3898"/>
                      </a:lnTo>
                      <a:lnTo>
                        <a:pt x="1389" y="3581"/>
                      </a:lnTo>
                      <a:lnTo>
                        <a:pt x="1608" y="3264"/>
                      </a:lnTo>
                      <a:lnTo>
                        <a:pt x="1851" y="2948"/>
                      </a:lnTo>
                      <a:lnTo>
                        <a:pt x="2119" y="2656"/>
                      </a:lnTo>
                      <a:lnTo>
                        <a:pt x="2387" y="2388"/>
                      </a:lnTo>
                      <a:lnTo>
                        <a:pt x="2655" y="2120"/>
                      </a:lnTo>
                      <a:lnTo>
                        <a:pt x="2947" y="1852"/>
                      </a:lnTo>
                      <a:lnTo>
                        <a:pt x="3264" y="1608"/>
                      </a:lnTo>
                      <a:lnTo>
                        <a:pt x="3581" y="1389"/>
                      </a:lnTo>
                      <a:lnTo>
                        <a:pt x="3897" y="1170"/>
                      </a:lnTo>
                      <a:lnTo>
                        <a:pt x="4238" y="975"/>
                      </a:lnTo>
                      <a:lnTo>
                        <a:pt x="4603" y="805"/>
                      </a:lnTo>
                      <a:lnTo>
                        <a:pt x="4944" y="634"/>
                      </a:lnTo>
                      <a:lnTo>
                        <a:pt x="5334" y="488"/>
                      </a:lnTo>
                      <a:lnTo>
                        <a:pt x="5699" y="366"/>
                      </a:lnTo>
                      <a:lnTo>
                        <a:pt x="6089" y="244"/>
                      </a:lnTo>
                      <a:lnTo>
                        <a:pt x="6479" y="171"/>
                      </a:lnTo>
                      <a:lnTo>
                        <a:pt x="6868" y="98"/>
                      </a:lnTo>
                      <a:lnTo>
                        <a:pt x="7282" y="50"/>
                      </a:lnTo>
                      <a:lnTo>
                        <a:pt x="7696" y="1"/>
                      </a:lnTo>
                      <a:lnTo>
                        <a:pt x="8111" y="1"/>
                      </a:lnTo>
                      <a:lnTo>
                        <a:pt x="8111" y="1"/>
                      </a:lnTo>
                      <a:lnTo>
                        <a:pt x="8525" y="1"/>
                      </a:lnTo>
                      <a:lnTo>
                        <a:pt x="8939" y="50"/>
                      </a:lnTo>
                      <a:lnTo>
                        <a:pt x="9353" y="98"/>
                      </a:lnTo>
                      <a:lnTo>
                        <a:pt x="9742" y="171"/>
                      </a:lnTo>
                      <a:lnTo>
                        <a:pt x="10132" y="244"/>
                      </a:lnTo>
                      <a:lnTo>
                        <a:pt x="10522" y="366"/>
                      </a:lnTo>
                      <a:lnTo>
                        <a:pt x="10911" y="488"/>
                      </a:lnTo>
                      <a:lnTo>
                        <a:pt x="11277" y="634"/>
                      </a:lnTo>
                      <a:lnTo>
                        <a:pt x="11618" y="805"/>
                      </a:lnTo>
                      <a:lnTo>
                        <a:pt x="11983" y="975"/>
                      </a:lnTo>
                      <a:lnTo>
                        <a:pt x="12324" y="1170"/>
                      </a:lnTo>
                      <a:lnTo>
                        <a:pt x="12641" y="1389"/>
                      </a:lnTo>
                      <a:lnTo>
                        <a:pt x="12957" y="1608"/>
                      </a:lnTo>
                      <a:lnTo>
                        <a:pt x="13274" y="1852"/>
                      </a:lnTo>
                      <a:lnTo>
                        <a:pt x="13566" y="2120"/>
                      </a:lnTo>
                      <a:lnTo>
                        <a:pt x="13834" y="2388"/>
                      </a:lnTo>
                      <a:lnTo>
                        <a:pt x="14126" y="2656"/>
                      </a:lnTo>
                      <a:lnTo>
                        <a:pt x="14370" y="2948"/>
                      </a:lnTo>
                      <a:lnTo>
                        <a:pt x="14613" y="3264"/>
                      </a:lnTo>
                      <a:lnTo>
                        <a:pt x="14832" y="3581"/>
                      </a:lnTo>
                      <a:lnTo>
                        <a:pt x="15052" y="3898"/>
                      </a:lnTo>
                      <a:lnTo>
                        <a:pt x="15247" y="4239"/>
                      </a:lnTo>
                      <a:lnTo>
                        <a:pt x="15417" y="4604"/>
                      </a:lnTo>
                      <a:lnTo>
                        <a:pt x="15587" y="4945"/>
                      </a:lnTo>
                      <a:lnTo>
                        <a:pt x="15734" y="5335"/>
                      </a:lnTo>
                      <a:lnTo>
                        <a:pt x="15855" y="5700"/>
                      </a:lnTo>
                      <a:lnTo>
                        <a:pt x="15977" y="6090"/>
                      </a:lnTo>
                      <a:lnTo>
                        <a:pt x="16050" y="6479"/>
                      </a:lnTo>
                      <a:lnTo>
                        <a:pt x="16123" y="6869"/>
                      </a:lnTo>
                      <a:lnTo>
                        <a:pt x="16172" y="7283"/>
                      </a:lnTo>
                      <a:lnTo>
                        <a:pt x="16221" y="7697"/>
                      </a:lnTo>
                      <a:lnTo>
                        <a:pt x="16221" y="8111"/>
                      </a:lnTo>
                      <a:lnTo>
                        <a:pt x="16221" y="8111"/>
                      </a:lnTo>
                      <a:lnTo>
                        <a:pt x="16221" y="8525"/>
                      </a:lnTo>
                      <a:lnTo>
                        <a:pt x="16172" y="8939"/>
                      </a:lnTo>
                      <a:lnTo>
                        <a:pt x="16123" y="9353"/>
                      </a:lnTo>
                      <a:lnTo>
                        <a:pt x="16050" y="9743"/>
                      </a:lnTo>
                      <a:lnTo>
                        <a:pt x="15977" y="10133"/>
                      </a:lnTo>
                      <a:lnTo>
                        <a:pt x="15855" y="10522"/>
                      </a:lnTo>
                      <a:lnTo>
                        <a:pt x="15734" y="10888"/>
                      </a:lnTo>
                      <a:lnTo>
                        <a:pt x="15587" y="11277"/>
                      </a:lnTo>
                      <a:lnTo>
                        <a:pt x="15417" y="11618"/>
                      </a:lnTo>
                      <a:lnTo>
                        <a:pt x="15247" y="11984"/>
                      </a:lnTo>
                      <a:lnTo>
                        <a:pt x="15052" y="12324"/>
                      </a:lnTo>
                      <a:lnTo>
                        <a:pt x="14832" y="12641"/>
                      </a:lnTo>
                      <a:lnTo>
                        <a:pt x="14613" y="12958"/>
                      </a:lnTo>
                      <a:lnTo>
                        <a:pt x="14370" y="13274"/>
                      </a:lnTo>
                      <a:lnTo>
                        <a:pt x="14126" y="13567"/>
                      </a:lnTo>
                      <a:lnTo>
                        <a:pt x="13834" y="13835"/>
                      </a:lnTo>
                      <a:lnTo>
                        <a:pt x="13566" y="14102"/>
                      </a:lnTo>
                      <a:lnTo>
                        <a:pt x="13274" y="14370"/>
                      </a:lnTo>
                      <a:lnTo>
                        <a:pt x="12957" y="14614"/>
                      </a:lnTo>
                      <a:lnTo>
                        <a:pt x="12641" y="14833"/>
                      </a:lnTo>
                      <a:lnTo>
                        <a:pt x="12324" y="15052"/>
                      </a:lnTo>
                      <a:lnTo>
                        <a:pt x="11983" y="15247"/>
                      </a:lnTo>
                      <a:lnTo>
                        <a:pt x="11618" y="15418"/>
                      </a:lnTo>
                      <a:lnTo>
                        <a:pt x="11277" y="15588"/>
                      </a:lnTo>
                      <a:lnTo>
                        <a:pt x="10911" y="15734"/>
                      </a:lnTo>
                      <a:lnTo>
                        <a:pt x="10522" y="15856"/>
                      </a:lnTo>
                      <a:lnTo>
                        <a:pt x="10132" y="15978"/>
                      </a:lnTo>
                      <a:lnTo>
                        <a:pt x="9742" y="16051"/>
                      </a:lnTo>
                      <a:lnTo>
                        <a:pt x="9353" y="16124"/>
                      </a:lnTo>
                      <a:lnTo>
                        <a:pt x="8939" y="16173"/>
                      </a:lnTo>
                      <a:lnTo>
                        <a:pt x="8525" y="16221"/>
                      </a:lnTo>
                      <a:lnTo>
                        <a:pt x="8111" y="16221"/>
                      </a:lnTo>
                      <a:lnTo>
                        <a:pt x="8111" y="16221"/>
                      </a:lnTo>
                      <a:lnTo>
                        <a:pt x="7696" y="16221"/>
                      </a:lnTo>
                      <a:lnTo>
                        <a:pt x="7282" y="16173"/>
                      </a:lnTo>
                      <a:lnTo>
                        <a:pt x="6868" y="16124"/>
                      </a:lnTo>
                      <a:lnTo>
                        <a:pt x="6479" y="16051"/>
                      </a:lnTo>
                      <a:lnTo>
                        <a:pt x="6089" y="15978"/>
                      </a:lnTo>
                      <a:lnTo>
                        <a:pt x="5699" y="15856"/>
                      </a:lnTo>
                      <a:lnTo>
                        <a:pt x="5334" y="15734"/>
                      </a:lnTo>
                      <a:lnTo>
                        <a:pt x="4944" y="15588"/>
                      </a:lnTo>
                      <a:lnTo>
                        <a:pt x="4603" y="15418"/>
                      </a:lnTo>
                      <a:lnTo>
                        <a:pt x="4238" y="15247"/>
                      </a:lnTo>
                      <a:lnTo>
                        <a:pt x="3897" y="15052"/>
                      </a:lnTo>
                      <a:lnTo>
                        <a:pt x="3581" y="14833"/>
                      </a:lnTo>
                      <a:lnTo>
                        <a:pt x="3264" y="14614"/>
                      </a:lnTo>
                      <a:lnTo>
                        <a:pt x="2947" y="14370"/>
                      </a:lnTo>
                      <a:lnTo>
                        <a:pt x="2655" y="14102"/>
                      </a:lnTo>
                      <a:lnTo>
                        <a:pt x="2387" y="13835"/>
                      </a:lnTo>
                      <a:lnTo>
                        <a:pt x="2119" y="13567"/>
                      </a:lnTo>
                      <a:lnTo>
                        <a:pt x="1851" y="13274"/>
                      </a:lnTo>
                      <a:lnTo>
                        <a:pt x="1608" y="12958"/>
                      </a:lnTo>
                      <a:lnTo>
                        <a:pt x="1389" y="12641"/>
                      </a:lnTo>
                      <a:lnTo>
                        <a:pt x="1169" y="12324"/>
                      </a:lnTo>
                      <a:lnTo>
                        <a:pt x="975" y="11984"/>
                      </a:lnTo>
                      <a:lnTo>
                        <a:pt x="804" y="11618"/>
                      </a:lnTo>
                      <a:lnTo>
                        <a:pt x="634" y="11277"/>
                      </a:lnTo>
                      <a:lnTo>
                        <a:pt x="487" y="10888"/>
                      </a:lnTo>
                      <a:lnTo>
                        <a:pt x="366" y="10522"/>
                      </a:lnTo>
                      <a:lnTo>
                        <a:pt x="244" y="10133"/>
                      </a:lnTo>
                      <a:lnTo>
                        <a:pt x="171" y="9743"/>
                      </a:lnTo>
                      <a:lnTo>
                        <a:pt x="98" y="9353"/>
                      </a:lnTo>
                      <a:lnTo>
                        <a:pt x="49" y="8939"/>
                      </a:lnTo>
                      <a:lnTo>
                        <a:pt x="0" y="8525"/>
                      </a:lnTo>
                      <a:lnTo>
                        <a:pt x="0" y="8111"/>
                      </a:lnTo>
                      <a:lnTo>
                        <a:pt x="0" y="8111"/>
                      </a:lnTo>
                      <a:close/>
                      <a:moveTo>
                        <a:pt x="7234" y="11180"/>
                      </a:moveTo>
                      <a:lnTo>
                        <a:pt x="7234" y="11180"/>
                      </a:lnTo>
                      <a:lnTo>
                        <a:pt x="7282" y="11180"/>
                      </a:lnTo>
                      <a:lnTo>
                        <a:pt x="7282" y="11180"/>
                      </a:lnTo>
                      <a:lnTo>
                        <a:pt x="7453" y="11155"/>
                      </a:lnTo>
                      <a:lnTo>
                        <a:pt x="7623" y="11082"/>
                      </a:lnTo>
                      <a:lnTo>
                        <a:pt x="7794" y="10985"/>
                      </a:lnTo>
                      <a:lnTo>
                        <a:pt x="7916" y="10863"/>
                      </a:lnTo>
                      <a:lnTo>
                        <a:pt x="12007" y="6747"/>
                      </a:lnTo>
                      <a:lnTo>
                        <a:pt x="12007" y="6747"/>
                      </a:lnTo>
                      <a:lnTo>
                        <a:pt x="12105" y="6625"/>
                      </a:lnTo>
                      <a:lnTo>
                        <a:pt x="12153" y="6504"/>
                      </a:lnTo>
                      <a:lnTo>
                        <a:pt x="12202" y="6358"/>
                      </a:lnTo>
                      <a:lnTo>
                        <a:pt x="12202" y="6211"/>
                      </a:lnTo>
                      <a:lnTo>
                        <a:pt x="12202" y="6211"/>
                      </a:lnTo>
                      <a:lnTo>
                        <a:pt x="12178" y="6017"/>
                      </a:lnTo>
                      <a:lnTo>
                        <a:pt x="12129" y="5822"/>
                      </a:lnTo>
                      <a:lnTo>
                        <a:pt x="12032" y="5676"/>
                      </a:lnTo>
                      <a:lnTo>
                        <a:pt x="11886" y="5529"/>
                      </a:lnTo>
                      <a:lnTo>
                        <a:pt x="11886" y="5529"/>
                      </a:lnTo>
                      <a:lnTo>
                        <a:pt x="11764" y="5432"/>
                      </a:lnTo>
                      <a:lnTo>
                        <a:pt x="11618" y="5383"/>
                      </a:lnTo>
                      <a:lnTo>
                        <a:pt x="11472" y="5335"/>
                      </a:lnTo>
                      <a:lnTo>
                        <a:pt x="11325" y="5335"/>
                      </a:lnTo>
                      <a:lnTo>
                        <a:pt x="11325" y="5335"/>
                      </a:lnTo>
                      <a:lnTo>
                        <a:pt x="11131" y="5359"/>
                      </a:lnTo>
                      <a:lnTo>
                        <a:pt x="10960" y="5408"/>
                      </a:lnTo>
                      <a:lnTo>
                        <a:pt x="10790" y="5505"/>
                      </a:lnTo>
                      <a:lnTo>
                        <a:pt x="10643" y="5651"/>
                      </a:lnTo>
                      <a:lnTo>
                        <a:pt x="7161" y="8988"/>
                      </a:lnTo>
                      <a:lnTo>
                        <a:pt x="5797" y="7648"/>
                      </a:lnTo>
                      <a:lnTo>
                        <a:pt x="5797" y="7648"/>
                      </a:lnTo>
                      <a:lnTo>
                        <a:pt x="5675" y="7527"/>
                      </a:lnTo>
                      <a:lnTo>
                        <a:pt x="5505" y="7454"/>
                      </a:lnTo>
                      <a:lnTo>
                        <a:pt x="5358" y="7405"/>
                      </a:lnTo>
                      <a:lnTo>
                        <a:pt x="5188" y="7380"/>
                      </a:lnTo>
                      <a:lnTo>
                        <a:pt x="5188" y="7380"/>
                      </a:lnTo>
                      <a:lnTo>
                        <a:pt x="5017" y="7405"/>
                      </a:lnTo>
                      <a:lnTo>
                        <a:pt x="4847" y="7454"/>
                      </a:lnTo>
                      <a:lnTo>
                        <a:pt x="4701" y="7527"/>
                      </a:lnTo>
                      <a:lnTo>
                        <a:pt x="4555" y="7648"/>
                      </a:lnTo>
                      <a:lnTo>
                        <a:pt x="4555" y="7648"/>
                      </a:lnTo>
                      <a:lnTo>
                        <a:pt x="4457" y="7770"/>
                      </a:lnTo>
                      <a:lnTo>
                        <a:pt x="4360" y="7916"/>
                      </a:lnTo>
                      <a:lnTo>
                        <a:pt x="4311" y="8087"/>
                      </a:lnTo>
                      <a:lnTo>
                        <a:pt x="4311" y="8257"/>
                      </a:lnTo>
                      <a:lnTo>
                        <a:pt x="4311" y="8257"/>
                      </a:lnTo>
                      <a:lnTo>
                        <a:pt x="4311" y="8428"/>
                      </a:lnTo>
                      <a:lnTo>
                        <a:pt x="4360" y="8598"/>
                      </a:lnTo>
                      <a:lnTo>
                        <a:pt x="4457" y="8744"/>
                      </a:lnTo>
                      <a:lnTo>
                        <a:pt x="4555" y="8890"/>
                      </a:lnTo>
                      <a:lnTo>
                        <a:pt x="6601" y="10936"/>
                      </a:lnTo>
                      <a:lnTo>
                        <a:pt x="6601" y="10936"/>
                      </a:lnTo>
                      <a:lnTo>
                        <a:pt x="6747" y="11034"/>
                      </a:lnTo>
                      <a:lnTo>
                        <a:pt x="6893" y="11131"/>
                      </a:lnTo>
                      <a:lnTo>
                        <a:pt x="7063" y="11180"/>
                      </a:lnTo>
                      <a:lnTo>
                        <a:pt x="7234" y="11180"/>
                      </a:lnTo>
                      <a:lnTo>
                        <a:pt x="7234" y="1118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315" name="Shape 315"/>
                <p:cNvGrpSpPr/>
                <p:nvPr/>
              </p:nvGrpSpPr>
              <p:grpSpPr>
                <a:xfrm>
                  <a:off x="3738065" y="1856313"/>
                  <a:ext cx="332670" cy="332670"/>
                  <a:chOff x="6649150" y="309350"/>
                  <a:chExt cx="395800" cy="395800"/>
                </a:xfrm>
              </p:grpSpPr>
              <p:sp>
                <p:nvSpPr>
                  <p:cNvPr id="316" name="Shape 316"/>
                  <p:cNvSpPr/>
                  <p:nvPr/>
                </p:nvSpPr>
                <p:spPr>
                  <a:xfrm>
                    <a:off x="6649150" y="309350"/>
                    <a:ext cx="395800" cy="3958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832" h="15832" fill="none" extrusionOk="0">
                        <a:moveTo>
                          <a:pt x="7916" y="1"/>
                        </a:moveTo>
                        <a:lnTo>
                          <a:pt x="7916" y="1"/>
                        </a:lnTo>
                        <a:lnTo>
                          <a:pt x="7502" y="25"/>
                        </a:lnTo>
                        <a:lnTo>
                          <a:pt x="7112" y="49"/>
                        </a:lnTo>
                        <a:lnTo>
                          <a:pt x="6723" y="98"/>
                        </a:lnTo>
                        <a:lnTo>
                          <a:pt x="6333" y="171"/>
                        </a:lnTo>
                        <a:lnTo>
                          <a:pt x="5943" y="244"/>
                        </a:lnTo>
                        <a:lnTo>
                          <a:pt x="5553" y="366"/>
                        </a:lnTo>
                        <a:lnTo>
                          <a:pt x="5188" y="488"/>
                        </a:lnTo>
                        <a:lnTo>
                          <a:pt x="4847" y="634"/>
                        </a:lnTo>
                        <a:lnTo>
                          <a:pt x="4482" y="780"/>
                        </a:lnTo>
                        <a:lnTo>
                          <a:pt x="4141" y="950"/>
                        </a:lnTo>
                        <a:lnTo>
                          <a:pt x="3824" y="1145"/>
                        </a:lnTo>
                        <a:lnTo>
                          <a:pt x="3483" y="1364"/>
                        </a:lnTo>
                        <a:lnTo>
                          <a:pt x="3191" y="1584"/>
                        </a:lnTo>
                        <a:lnTo>
                          <a:pt x="2874" y="1803"/>
                        </a:lnTo>
                        <a:lnTo>
                          <a:pt x="2607" y="2071"/>
                        </a:lnTo>
                        <a:lnTo>
                          <a:pt x="2314" y="2314"/>
                        </a:lnTo>
                        <a:lnTo>
                          <a:pt x="2071" y="2607"/>
                        </a:lnTo>
                        <a:lnTo>
                          <a:pt x="1803" y="2874"/>
                        </a:lnTo>
                        <a:lnTo>
                          <a:pt x="1584" y="3191"/>
                        </a:lnTo>
                        <a:lnTo>
                          <a:pt x="1364" y="3483"/>
                        </a:lnTo>
                        <a:lnTo>
                          <a:pt x="1145" y="3824"/>
                        </a:lnTo>
                        <a:lnTo>
                          <a:pt x="950" y="4141"/>
                        </a:lnTo>
                        <a:lnTo>
                          <a:pt x="780" y="4482"/>
                        </a:lnTo>
                        <a:lnTo>
                          <a:pt x="634" y="4847"/>
                        </a:lnTo>
                        <a:lnTo>
                          <a:pt x="488" y="5188"/>
                        </a:lnTo>
                        <a:lnTo>
                          <a:pt x="366" y="5553"/>
                        </a:lnTo>
                        <a:lnTo>
                          <a:pt x="244" y="5943"/>
                        </a:lnTo>
                        <a:lnTo>
                          <a:pt x="171" y="6333"/>
                        </a:lnTo>
                        <a:lnTo>
                          <a:pt x="98" y="6722"/>
                        </a:lnTo>
                        <a:lnTo>
                          <a:pt x="49" y="7112"/>
                        </a:lnTo>
                        <a:lnTo>
                          <a:pt x="25" y="7502"/>
                        </a:lnTo>
                        <a:lnTo>
                          <a:pt x="1" y="7916"/>
                        </a:lnTo>
                        <a:lnTo>
                          <a:pt x="1" y="7916"/>
                        </a:lnTo>
                        <a:lnTo>
                          <a:pt x="25" y="8330"/>
                        </a:lnTo>
                        <a:lnTo>
                          <a:pt x="49" y="8720"/>
                        </a:lnTo>
                        <a:lnTo>
                          <a:pt x="98" y="9109"/>
                        </a:lnTo>
                        <a:lnTo>
                          <a:pt x="171" y="9499"/>
                        </a:lnTo>
                        <a:lnTo>
                          <a:pt x="244" y="9889"/>
                        </a:lnTo>
                        <a:lnTo>
                          <a:pt x="366" y="10278"/>
                        </a:lnTo>
                        <a:lnTo>
                          <a:pt x="488" y="10644"/>
                        </a:lnTo>
                        <a:lnTo>
                          <a:pt x="634" y="10985"/>
                        </a:lnTo>
                        <a:lnTo>
                          <a:pt x="780" y="11350"/>
                        </a:lnTo>
                        <a:lnTo>
                          <a:pt x="950" y="11691"/>
                        </a:lnTo>
                        <a:lnTo>
                          <a:pt x="1145" y="12008"/>
                        </a:lnTo>
                        <a:lnTo>
                          <a:pt x="1364" y="12348"/>
                        </a:lnTo>
                        <a:lnTo>
                          <a:pt x="1584" y="12641"/>
                        </a:lnTo>
                        <a:lnTo>
                          <a:pt x="1803" y="12957"/>
                        </a:lnTo>
                        <a:lnTo>
                          <a:pt x="2071" y="13225"/>
                        </a:lnTo>
                        <a:lnTo>
                          <a:pt x="2314" y="13518"/>
                        </a:lnTo>
                        <a:lnTo>
                          <a:pt x="2607" y="13761"/>
                        </a:lnTo>
                        <a:lnTo>
                          <a:pt x="2874" y="14029"/>
                        </a:lnTo>
                        <a:lnTo>
                          <a:pt x="3191" y="14248"/>
                        </a:lnTo>
                        <a:lnTo>
                          <a:pt x="3483" y="14467"/>
                        </a:lnTo>
                        <a:lnTo>
                          <a:pt x="3824" y="14687"/>
                        </a:lnTo>
                        <a:lnTo>
                          <a:pt x="4141" y="14881"/>
                        </a:lnTo>
                        <a:lnTo>
                          <a:pt x="4482" y="15052"/>
                        </a:lnTo>
                        <a:lnTo>
                          <a:pt x="4847" y="15198"/>
                        </a:lnTo>
                        <a:lnTo>
                          <a:pt x="5188" y="15344"/>
                        </a:lnTo>
                        <a:lnTo>
                          <a:pt x="5553" y="15466"/>
                        </a:lnTo>
                        <a:lnTo>
                          <a:pt x="5943" y="15588"/>
                        </a:lnTo>
                        <a:lnTo>
                          <a:pt x="6333" y="15661"/>
                        </a:lnTo>
                        <a:lnTo>
                          <a:pt x="6723" y="15734"/>
                        </a:lnTo>
                        <a:lnTo>
                          <a:pt x="7112" y="15783"/>
                        </a:lnTo>
                        <a:lnTo>
                          <a:pt x="7502" y="15807"/>
                        </a:lnTo>
                        <a:lnTo>
                          <a:pt x="7916" y="15831"/>
                        </a:lnTo>
                        <a:lnTo>
                          <a:pt x="7916" y="15831"/>
                        </a:lnTo>
                        <a:lnTo>
                          <a:pt x="8330" y="15807"/>
                        </a:lnTo>
                        <a:lnTo>
                          <a:pt x="8720" y="15783"/>
                        </a:lnTo>
                        <a:lnTo>
                          <a:pt x="9109" y="15734"/>
                        </a:lnTo>
                        <a:lnTo>
                          <a:pt x="9499" y="15661"/>
                        </a:lnTo>
                        <a:lnTo>
                          <a:pt x="9889" y="15588"/>
                        </a:lnTo>
                        <a:lnTo>
                          <a:pt x="10278" y="15466"/>
                        </a:lnTo>
                        <a:lnTo>
                          <a:pt x="10644" y="15344"/>
                        </a:lnTo>
                        <a:lnTo>
                          <a:pt x="10985" y="15198"/>
                        </a:lnTo>
                        <a:lnTo>
                          <a:pt x="11350" y="15052"/>
                        </a:lnTo>
                        <a:lnTo>
                          <a:pt x="11691" y="14881"/>
                        </a:lnTo>
                        <a:lnTo>
                          <a:pt x="12008" y="14687"/>
                        </a:lnTo>
                        <a:lnTo>
                          <a:pt x="12349" y="14467"/>
                        </a:lnTo>
                        <a:lnTo>
                          <a:pt x="12641" y="14248"/>
                        </a:lnTo>
                        <a:lnTo>
                          <a:pt x="12957" y="14029"/>
                        </a:lnTo>
                        <a:lnTo>
                          <a:pt x="13225" y="13761"/>
                        </a:lnTo>
                        <a:lnTo>
                          <a:pt x="13518" y="13518"/>
                        </a:lnTo>
                        <a:lnTo>
                          <a:pt x="13761" y="13225"/>
                        </a:lnTo>
                        <a:lnTo>
                          <a:pt x="14029" y="12957"/>
                        </a:lnTo>
                        <a:lnTo>
                          <a:pt x="14248" y="12641"/>
                        </a:lnTo>
                        <a:lnTo>
                          <a:pt x="14467" y="12348"/>
                        </a:lnTo>
                        <a:lnTo>
                          <a:pt x="14687" y="12008"/>
                        </a:lnTo>
                        <a:lnTo>
                          <a:pt x="14881" y="11691"/>
                        </a:lnTo>
                        <a:lnTo>
                          <a:pt x="15052" y="11350"/>
                        </a:lnTo>
                        <a:lnTo>
                          <a:pt x="15198" y="10985"/>
                        </a:lnTo>
                        <a:lnTo>
                          <a:pt x="15344" y="10644"/>
                        </a:lnTo>
                        <a:lnTo>
                          <a:pt x="15466" y="10278"/>
                        </a:lnTo>
                        <a:lnTo>
                          <a:pt x="15588" y="9889"/>
                        </a:lnTo>
                        <a:lnTo>
                          <a:pt x="15661" y="9499"/>
                        </a:lnTo>
                        <a:lnTo>
                          <a:pt x="15734" y="9109"/>
                        </a:lnTo>
                        <a:lnTo>
                          <a:pt x="15783" y="8720"/>
                        </a:lnTo>
                        <a:lnTo>
                          <a:pt x="15807" y="8330"/>
                        </a:lnTo>
                        <a:lnTo>
                          <a:pt x="15831" y="7916"/>
                        </a:lnTo>
                        <a:lnTo>
                          <a:pt x="15831" y="7916"/>
                        </a:lnTo>
                        <a:lnTo>
                          <a:pt x="15807" y="7502"/>
                        </a:lnTo>
                        <a:lnTo>
                          <a:pt x="15783" y="7112"/>
                        </a:lnTo>
                        <a:lnTo>
                          <a:pt x="15734" y="6722"/>
                        </a:lnTo>
                        <a:lnTo>
                          <a:pt x="15661" y="6333"/>
                        </a:lnTo>
                        <a:lnTo>
                          <a:pt x="15588" y="5943"/>
                        </a:lnTo>
                        <a:lnTo>
                          <a:pt x="15466" y="5553"/>
                        </a:lnTo>
                        <a:lnTo>
                          <a:pt x="15344" y="5188"/>
                        </a:lnTo>
                        <a:lnTo>
                          <a:pt x="15198" y="4847"/>
                        </a:lnTo>
                        <a:lnTo>
                          <a:pt x="15052" y="4482"/>
                        </a:lnTo>
                        <a:lnTo>
                          <a:pt x="14881" y="4141"/>
                        </a:lnTo>
                        <a:lnTo>
                          <a:pt x="14687" y="3824"/>
                        </a:lnTo>
                        <a:lnTo>
                          <a:pt x="14467" y="3483"/>
                        </a:lnTo>
                        <a:lnTo>
                          <a:pt x="14248" y="3191"/>
                        </a:lnTo>
                        <a:lnTo>
                          <a:pt x="14029" y="2874"/>
                        </a:lnTo>
                        <a:lnTo>
                          <a:pt x="13761" y="2607"/>
                        </a:lnTo>
                        <a:lnTo>
                          <a:pt x="13518" y="2314"/>
                        </a:lnTo>
                        <a:lnTo>
                          <a:pt x="13225" y="2071"/>
                        </a:lnTo>
                        <a:lnTo>
                          <a:pt x="12957" y="1803"/>
                        </a:lnTo>
                        <a:lnTo>
                          <a:pt x="12641" y="1584"/>
                        </a:lnTo>
                        <a:lnTo>
                          <a:pt x="12349" y="1364"/>
                        </a:lnTo>
                        <a:lnTo>
                          <a:pt x="12008" y="1145"/>
                        </a:lnTo>
                        <a:lnTo>
                          <a:pt x="11691" y="950"/>
                        </a:lnTo>
                        <a:lnTo>
                          <a:pt x="11350" y="780"/>
                        </a:lnTo>
                        <a:lnTo>
                          <a:pt x="10985" y="634"/>
                        </a:lnTo>
                        <a:lnTo>
                          <a:pt x="10644" y="488"/>
                        </a:lnTo>
                        <a:lnTo>
                          <a:pt x="10278" y="366"/>
                        </a:lnTo>
                        <a:lnTo>
                          <a:pt x="9889" y="244"/>
                        </a:lnTo>
                        <a:lnTo>
                          <a:pt x="9499" y="171"/>
                        </a:lnTo>
                        <a:lnTo>
                          <a:pt x="9109" y="98"/>
                        </a:lnTo>
                        <a:lnTo>
                          <a:pt x="8720" y="49"/>
                        </a:lnTo>
                        <a:lnTo>
                          <a:pt x="8330" y="25"/>
                        </a:lnTo>
                        <a:lnTo>
                          <a:pt x="7916" y="1"/>
                        </a:lnTo>
                        <a:lnTo>
                          <a:pt x="7916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7" name="Shape 317"/>
                  <p:cNvSpPr/>
                  <p:nvPr/>
                </p:nvSpPr>
                <p:spPr>
                  <a:xfrm>
                    <a:off x="6673500" y="333700"/>
                    <a:ext cx="347100" cy="347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884" h="13884" fill="none" extrusionOk="0">
                        <a:moveTo>
                          <a:pt x="6942" y="13883"/>
                        </a:moveTo>
                        <a:lnTo>
                          <a:pt x="6942" y="13883"/>
                        </a:lnTo>
                        <a:lnTo>
                          <a:pt x="6577" y="13883"/>
                        </a:lnTo>
                        <a:lnTo>
                          <a:pt x="6236" y="13834"/>
                        </a:lnTo>
                        <a:lnTo>
                          <a:pt x="5895" y="13810"/>
                        </a:lnTo>
                        <a:lnTo>
                          <a:pt x="5554" y="13737"/>
                        </a:lnTo>
                        <a:lnTo>
                          <a:pt x="5213" y="13664"/>
                        </a:lnTo>
                        <a:lnTo>
                          <a:pt x="4872" y="13566"/>
                        </a:lnTo>
                        <a:lnTo>
                          <a:pt x="4555" y="13469"/>
                        </a:lnTo>
                        <a:lnTo>
                          <a:pt x="4239" y="13323"/>
                        </a:lnTo>
                        <a:lnTo>
                          <a:pt x="3946" y="13201"/>
                        </a:lnTo>
                        <a:lnTo>
                          <a:pt x="3630" y="13031"/>
                        </a:lnTo>
                        <a:lnTo>
                          <a:pt x="3337" y="12884"/>
                        </a:lnTo>
                        <a:lnTo>
                          <a:pt x="3069" y="12690"/>
                        </a:lnTo>
                        <a:lnTo>
                          <a:pt x="2802" y="12495"/>
                        </a:lnTo>
                        <a:lnTo>
                          <a:pt x="2534" y="12300"/>
                        </a:lnTo>
                        <a:lnTo>
                          <a:pt x="2290" y="12081"/>
                        </a:lnTo>
                        <a:lnTo>
                          <a:pt x="2047" y="11837"/>
                        </a:lnTo>
                        <a:lnTo>
                          <a:pt x="1803" y="11594"/>
                        </a:lnTo>
                        <a:lnTo>
                          <a:pt x="1584" y="11350"/>
                        </a:lnTo>
                        <a:lnTo>
                          <a:pt x="1389" y="11082"/>
                        </a:lnTo>
                        <a:lnTo>
                          <a:pt x="1194" y="10814"/>
                        </a:lnTo>
                        <a:lnTo>
                          <a:pt x="999" y="10546"/>
                        </a:lnTo>
                        <a:lnTo>
                          <a:pt x="853" y="10254"/>
                        </a:lnTo>
                        <a:lnTo>
                          <a:pt x="683" y="9938"/>
                        </a:lnTo>
                        <a:lnTo>
                          <a:pt x="561" y="9645"/>
                        </a:lnTo>
                        <a:lnTo>
                          <a:pt x="415" y="9329"/>
                        </a:lnTo>
                        <a:lnTo>
                          <a:pt x="317" y="9012"/>
                        </a:lnTo>
                        <a:lnTo>
                          <a:pt x="220" y="8671"/>
                        </a:lnTo>
                        <a:lnTo>
                          <a:pt x="147" y="8330"/>
                        </a:lnTo>
                        <a:lnTo>
                          <a:pt x="74" y="7989"/>
                        </a:lnTo>
                        <a:lnTo>
                          <a:pt x="49" y="7648"/>
                        </a:lnTo>
                        <a:lnTo>
                          <a:pt x="1" y="7307"/>
                        </a:lnTo>
                        <a:lnTo>
                          <a:pt x="1" y="6942"/>
                        </a:lnTo>
                        <a:lnTo>
                          <a:pt x="1" y="6942"/>
                        </a:lnTo>
                        <a:lnTo>
                          <a:pt x="1" y="6577"/>
                        </a:lnTo>
                        <a:lnTo>
                          <a:pt x="49" y="6236"/>
                        </a:lnTo>
                        <a:lnTo>
                          <a:pt x="74" y="5895"/>
                        </a:lnTo>
                        <a:lnTo>
                          <a:pt x="147" y="5554"/>
                        </a:lnTo>
                        <a:lnTo>
                          <a:pt x="220" y="5213"/>
                        </a:lnTo>
                        <a:lnTo>
                          <a:pt x="317" y="4872"/>
                        </a:lnTo>
                        <a:lnTo>
                          <a:pt x="415" y="4555"/>
                        </a:lnTo>
                        <a:lnTo>
                          <a:pt x="561" y="4238"/>
                        </a:lnTo>
                        <a:lnTo>
                          <a:pt x="683" y="3946"/>
                        </a:lnTo>
                        <a:lnTo>
                          <a:pt x="853" y="3630"/>
                        </a:lnTo>
                        <a:lnTo>
                          <a:pt x="999" y="3337"/>
                        </a:lnTo>
                        <a:lnTo>
                          <a:pt x="1194" y="3069"/>
                        </a:lnTo>
                        <a:lnTo>
                          <a:pt x="1389" y="2802"/>
                        </a:lnTo>
                        <a:lnTo>
                          <a:pt x="1584" y="2534"/>
                        </a:lnTo>
                        <a:lnTo>
                          <a:pt x="1803" y="2290"/>
                        </a:lnTo>
                        <a:lnTo>
                          <a:pt x="2047" y="2047"/>
                        </a:lnTo>
                        <a:lnTo>
                          <a:pt x="2290" y="1803"/>
                        </a:lnTo>
                        <a:lnTo>
                          <a:pt x="2534" y="1584"/>
                        </a:lnTo>
                        <a:lnTo>
                          <a:pt x="2802" y="1389"/>
                        </a:lnTo>
                        <a:lnTo>
                          <a:pt x="3069" y="1194"/>
                        </a:lnTo>
                        <a:lnTo>
                          <a:pt x="3337" y="999"/>
                        </a:lnTo>
                        <a:lnTo>
                          <a:pt x="3630" y="853"/>
                        </a:lnTo>
                        <a:lnTo>
                          <a:pt x="3946" y="683"/>
                        </a:lnTo>
                        <a:lnTo>
                          <a:pt x="4239" y="561"/>
                        </a:lnTo>
                        <a:lnTo>
                          <a:pt x="4555" y="415"/>
                        </a:lnTo>
                        <a:lnTo>
                          <a:pt x="4872" y="317"/>
                        </a:lnTo>
                        <a:lnTo>
                          <a:pt x="5213" y="220"/>
                        </a:lnTo>
                        <a:lnTo>
                          <a:pt x="5554" y="147"/>
                        </a:lnTo>
                        <a:lnTo>
                          <a:pt x="5895" y="74"/>
                        </a:lnTo>
                        <a:lnTo>
                          <a:pt x="6236" y="49"/>
                        </a:lnTo>
                        <a:lnTo>
                          <a:pt x="6577" y="1"/>
                        </a:lnTo>
                        <a:lnTo>
                          <a:pt x="6942" y="1"/>
                        </a:lnTo>
                        <a:lnTo>
                          <a:pt x="6942" y="1"/>
                        </a:lnTo>
                        <a:lnTo>
                          <a:pt x="7307" y="1"/>
                        </a:lnTo>
                        <a:lnTo>
                          <a:pt x="7648" y="49"/>
                        </a:lnTo>
                        <a:lnTo>
                          <a:pt x="7989" y="74"/>
                        </a:lnTo>
                        <a:lnTo>
                          <a:pt x="8330" y="147"/>
                        </a:lnTo>
                        <a:lnTo>
                          <a:pt x="8671" y="220"/>
                        </a:lnTo>
                        <a:lnTo>
                          <a:pt x="9012" y="317"/>
                        </a:lnTo>
                        <a:lnTo>
                          <a:pt x="9329" y="415"/>
                        </a:lnTo>
                        <a:lnTo>
                          <a:pt x="9645" y="561"/>
                        </a:lnTo>
                        <a:lnTo>
                          <a:pt x="9938" y="683"/>
                        </a:lnTo>
                        <a:lnTo>
                          <a:pt x="10254" y="853"/>
                        </a:lnTo>
                        <a:lnTo>
                          <a:pt x="10546" y="999"/>
                        </a:lnTo>
                        <a:lnTo>
                          <a:pt x="10814" y="1194"/>
                        </a:lnTo>
                        <a:lnTo>
                          <a:pt x="11082" y="1389"/>
                        </a:lnTo>
                        <a:lnTo>
                          <a:pt x="11350" y="1584"/>
                        </a:lnTo>
                        <a:lnTo>
                          <a:pt x="11594" y="1803"/>
                        </a:lnTo>
                        <a:lnTo>
                          <a:pt x="11837" y="2047"/>
                        </a:lnTo>
                        <a:lnTo>
                          <a:pt x="12081" y="2290"/>
                        </a:lnTo>
                        <a:lnTo>
                          <a:pt x="12300" y="2534"/>
                        </a:lnTo>
                        <a:lnTo>
                          <a:pt x="12495" y="2802"/>
                        </a:lnTo>
                        <a:lnTo>
                          <a:pt x="12690" y="3069"/>
                        </a:lnTo>
                        <a:lnTo>
                          <a:pt x="12885" y="3337"/>
                        </a:lnTo>
                        <a:lnTo>
                          <a:pt x="13031" y="3630"/>
                        </a:lnTo>
                        <a:lnTo>
                          <a:pt x="13201" y="3946"/>
                        </a:lnTo>
                        <a:lnTo>
                          <a:pt x="13323" y="4238"/>
                        </a:lnTo>
                        <a:lnTo>
                          <a:pt x="13469" y="4555"/>
                        </a:lnTo>
                        <a:lnTo>
                          <a:pt x="13566" y="4872"/>
                        </a:lnTo>
                        <a:lnTo>
                          <a:pt x="13664" y="5213"/>
                        </a:lnTo>
                        <a:lnTo>
                          <a:pt x="13737" y="5554"/>
                        </a:lnTo>
                        <a:lnTo>
                          <a:pt x="13810" y="5895"/>
                        </a:lnTo>
                        <a:lnTo>
                          <a:pt x="13834" y="6236"/>
                        </a:lnTo>
                        <a:lnTo>
                          <a:pt x="13883" y="6577"/>
                        </a:lnTo>
                        <a:lnTo>
                          <a:pt x="13883" y="6942"/>
                        </a:lnTo>
                        <a:lnTo>
                          <a:pt x="13883" y="6942"/>
                        </a:lnTo>
                        <a:lnTo>
                          <a:pt x="13883" y="7307"/>
                        </a:lnTo>
                        <a:lnTo>
                          <a:pt x="13834" y="7648"/>
                        </a:lnTo>
                        <a:lnTo>
                          <a:pt x="13810" y="7989"/>
                        </a:lnTo>
                        <a:lnTo>
                          <a:pt x="13737" y="8330"/>
                        </a:lnTo>
                        <a:lnTo>
                          <a:pt x="13664" y="8671"/>
                        </a:lnTo>
                        <a:lnTo>
                          <a:pt x="13566" y="9012"/>
                        </a:lnTo>
                        <a:lnTo>
                          <a:pt x="13469" y="9329"/>
                        </a:lnTo>
                        <a:lnTo>
                          <a:pt x="13323" y="9645"/>
                        </a:lnTo>
                        <a:lnTo>
                          <a:pt x="13201" y="9938"/>
                        </a:lnTo>
                        <a:lnTo>
                          <a:pt x="13031" y="10254"/>
                        </a:lnTo>
                        <a:lnTo>
                          <a:pt x="12885" y="10546"/>
                        </a:lnTo>
                        <a:lnTo>
                          <a:pt x="12690" y="10814"/>
                        </a:lnTo>
                        <a:lnTo>
                          <a:pt x="12495" y="11082"/>
                        </a:lnTo>
                        <a:lnTo>
                          <a:pt x="12300" y="11350"/>
                        </a:lnTo>
                        <a:lnTo>
                          <a:pt x="12081" y="11594"/>
                        </a:lnTo>
                        <a:lnTo>
                          <a:pt x="11837" y="11837"/>
                        </a:lnTo>
                        <a:lnTo>
                          <a:pt x="11594" y="12081"/>
                        </a:lnTo>
                        <a:lnTo>
                          <a:pt x="11350" y="12300"/>
                        </a:lnTo>
                        <a:lnTo>
                          <a:pt x="11082" y="12495"/>
                        </a:lnTo>
                        <a:lnTo>
                          <a:pt x="10814" y="12690"/>
                        </a:lnTo>
                        <a:lnTo>
                          <a:pt x="10546" y="12884"/>
                        </a:lnTo>
                        <a:lnTo>
                          <a:pt x="10254" y="13031"/>
                        </a:lnTo>
                        <a:lnTo>
                          <a:pt x="9938" y="13201"/>
                        </a:lnTo>
                        <a:lnTo>
                          <a:pt x="9645" y="13323"/>
                        </a:lnTo>
                        <a:lnTo>
                          <a:pt x="9329" y="13469"/>
                        </a:lnTo>
                        <a:lnTo>
                          <a:pt x="9012" y="13566"/>
                        </a:lnTo>
                        <a:lnTo>
                          <a:pt x="8671" y="13664"/>
                        </a:lnTo>
                        <a:lnTo>
                          <a:pt x="8330" y="13737"/>
                        </a:lnTo>
                        <a:lnTo>
                          <a:pt x="7989" y="13810"/>
                        </a:lnTo>
                        <a:lnTo>
                          <a:pt x="7648" y="13834"/>
                        </a:lnTo>
                        <a:lnTo>
                          <a:pt x="7307" y="13883"/>
                        </a:lnTo>
                        <a:lnTo>
                          <a:pt x="6942" y="13883"/>
                        </a:lnTo>
                        <a:lnTo>
                          <a:pt x="6942" y="13883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8" name="Shape 318"/>
                  <p:cNvSpPr/>
                  <p:nvPr/>
                </p:nvSpPr>
                <p:spPr>
                  <a:xfrm>
                    <a:off x="6848850" y="397625"/>
                    <a:ext cx="54825" cy="1693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193" h="6772" fill="none" extrusionOk="0">
                        <a:moveTo>
                          <a:pt x="1" y="1"/>
                        </a:moveTo>
                        <a:lnTo>
                          <a:pt x="1" y="4580"/>
                        </a:lnTo>
                        <a:lnTo>
                          <a:pt x="2193" y="677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19" name="Shape 319"/>
                  <p:cNvSpPr/>
                  <p:nvPr/>
                </p:nvSpPr>
                <p:spPr>
                  <a:xfrm>
                    <a:off x="6847025" y="33370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1170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0" name="Shape 320"/>
                  <p:cNvSpPr/>
                  <p:nvPr/>
                </p:nvSpPr>
                <p:spPr>
                  <a:xfrm>
                    <a:off x="6760575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1" name="Shape 321"/>
                  <p:cNvSpPr/>
                  <p:nvPr/>
                </p:nvSpPr>
                <p:spPr>
                  <a:xfrm>
                    <a:off x="6760575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0"/>
                        </a:moveTo>
                        <a:lnTo>
                          <a:pt x="561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2" name="Shape 322"/>
                  <p:cNvSpPr/>
                  <p:nvPr/>
                </p:nvSpPr>
                <p:spPr>
                  <a:xfrm>
                    <a:off x="6696650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3" name="Shape 323"/>
                  <p:cNvSpPr/>
                  <p:nvPr/>
                </p:nvSpPr>
                <p:spPr>
                  <a:xfrm>
                    <a:off x="6696650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0"/>
                        </a:moveTo>
                        <a:lnTo>
                          <a:pt x="999" y="56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4" name="Shape 324"/>
                  <p:cNvSpPr/>
                  <p:nvPr/>
                </p:nvSpPr>
                <p:spPr>
                  <a:xfrm>
                    <a:off x="667350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" y="1"/>
                        </a:moveTo>
                        <a:lnTo>
                          <a:pt x="117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5" name="Shape 325"/>
                  <p:cNvSpPr/>
                  <p:nvPr/>
                </p:nvSpPr>
                <p:spPr>
                  <a:xfrm>
                    <a:off x="6696650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6" name="Shape 326"/>
                  <p:cNvSpPr/>
                  <p:nvPr/>
                </p:nvSpPr>
                <p:spPr>
                  <a:xfrm>
                    <a:off x="6696650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0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7" name="Shape 327"/>
                  <p:cNvSpPr/>
                  <p:nvPr/>
                </p:nvSpPr>
                <p:spPr>
                  <a:xfrm>
                    <a:off x="6760575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999"/>
                        </a:moveTo>
                        <a:lnTo>
                          <a:pt x="56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8" name="Shape 328"/>
                  <p:cNvSpPr/>
                  <p:nvPr/>
                </p:nvSpPr>
                <p:spPr>
                  <a:xfrm>
                    <a:off x="6760575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1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29" name="Shape 329"/>
                  <p:cNvSpPr/>
                  <p:nvPr/>
                </p:nvSpPr>
                <p:spPr>
                  <a:xfrm>
                    <a:off x="6847025" y="65155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0"/>
                        </a:moveTo>
                        <a:lnTo>
                          <a:pt x="1" y="116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0" name="Shape 330"/>
                  <p:cNvSpPr/>
                  <p:nvPr/>
                </p:nvSpPr>
                <p:spPr>
                  <a:xfrm>
                    <a:off x="6919500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99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1" name="Shape 331"/>
                  <p:cNvSpPr/>
                  <p:nvPr/>
                </p:nvSpPr>
                <p:spPr>
                  <a:xfrm>
                    <a:off x="6933500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2" name="Shape 332"/>
                  <p:cNvSpPr/>
                  <p:nvPr/>
                </p:nvSpPr>
                <p:spPr>
                  <a:xfrm>
                    <a:off x="6972475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999" y="56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3" name="Shape 333"/>
                  <p:cNvSpPr/>
                  <p:nvPr/>
                </p:nvSpPr>
                <p:spPr>
                  <a:xfrm>
                    <a:off x="6997425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4" name="Shape 334"/>
                  <p:cNvSpPr/>
                  <p:nvPr/>
                </p:nvSpPr>
                <p:spPr>
                  <a:xfrm>
                    <a:off x="699135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16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5" name="Shape 335"/>
                  <p:cNvSpPr/>
                  <p:nvPr/>
                </p:nvSpPr>
                <p:spPr>
                  <a:xfrm>
                    <a:off x="6972475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1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6" name="Shape 336"/>
                  <p:cNvSpPr/>
                  <p:nvPr/>
                </p:nvSpPr>
                <p:spPr>
                  <a:xfrm>
                    <a:off x="6997425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7" name="Shape 337"/>
                  <p:cNvSpPr/>
                  <p:nvPr/>
                </p:nvSpPr>
                <p:spPr>
                  <a:xfrm>
                    <a:off x="6919500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0"/>
                        </a:move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38" name="Shape 338"/>
                  <p:cNvSpPr/>
                  <p:nvPr/>
                </p:nvSpPr>
                <p:spPr>
                  <a:xfrm>
                    <a:off x="6933500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339" name="Shape 339"/>
                <p:cNvGrpSpPr/>
                <p:nvPr/>
              </p:nvGrpSpPr>
              <p:grpSpPr>
                <a:xfrm>
                  <a:off x="2945587" y="1851448"/>
                  <a:ext cx="215966" cy="342399"/>
                  <a:chOff x="6718575" y="2318625"/>
                  <a:chExt cx="256950" cy="407375"/>
                </a:xfrm>
              </p:grpSpPr>
              <p:sp>
                <p:nvSpPr>
                  <p:cNvPr id="340" name="Shape 340"/>
                  <p:cNvSpPr/>
                  <p:nvPr/>
                </p:nvSpPr>
                <p:spPr>
                  <a:xfrm>
                    <a:off x="6795900" y="2673600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2"/>
                        </a:moveTo>
                        <a:lnTo>
                          <a:pt x="4092" y="1"/>
                        </a:lnTo>
                        <a:lnTo>
                          <a:pt x="0" y="1"/>
                        </a:lnTo>
                        <a:lnTo>
                          <a:pt x="0" y="902"/>
                        </a:lnTo>
                        <a:lnTo>
                          <a:pt x="4092" y="90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1" name="Shape 341"/>
                  <p:cNvSpPr/>
                  <p:nvPr/>
                </p:nvSpPr>
                <p:spPr>
                  <a:xfrm>
                    <a:off x="6795900" y="2650475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1"/>
                        </a:moveTo>
                        <a:lnTo>
                          <a:pt x="4092" y="0"/>
                        </a:lnTo>
                        <a:lnTo>
                          <a:pt x="0" y="0"/>
                        </a:lnTo>
                        <a:lnTo>
                          <a:pt x="0" y="901"/>
                        </a:lnTo>
                        <a:lnTo>
                          <a:pt x="4092" y="90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2" name="Shape 342"/>
                  <p:cNvSpPr/>
                  <p:nvPr/>
                </p:nvSpPr>
                <p:spPr>
                  <a:xfrm>
                    <a:off x="6795900" y="2696125"/>
                    <a:ext cx="102300" cy="29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195" fill="none" extrusionOk="0">
                        <a:moveTo>
                          <a:pt x="0" y="1"/>
                        </a:moveTo>
                        <a:lnTo>
                          <a:pt x="0" y="171"/>
                        </a:lnTo>
                        <a:lnTo>
                          <a:pt x="0" y="171"/>
                        </a:lnTo>
                        <a:lnTo>
                          <a:pt x="24" y="318"/>
                        </a:lnTo>
                        <a:lnTo>
                          <a:pt x="98" y="464"/>
                        </a:lnTo>
                        <a:lnTo>
                          <a:pt x="195" y="585"/>
                        </a:lnTo>
                        <a:lnTo>
                          <a:pt x="341" y="659"/>
                        </a:lnTo>
                        <a:lnTo>
                          <a:pt x="1875" y="1170"/>
                        </a:lnTo>
                        <a:lnTo>
                          <a:pt x="1875" y="1170"/>
                        </a:lnTo>
                        <a:lnTo>
                          <a:pt x="2046" y="1194"/>
                        </a:lnTo>
                        <a:lnTo>
                          <a:pt x="2046" y="1194"/>
                        </a:lnTo>
                        <a:lnTo>
                          <a:pt x="2216" y="1170"/>
                        </a:lnTo>
                        <a:lnTo>
                          <a:pt x="3751" y="659"/>
                        </a:lnTo>
                        <a:lnTo>
                          <a:pt x="3751" y="659"/>
                        </a:lnTo>
                        <a:lnTo>
                          <a:pt x="3897" y="585"/>
                        </a:lnTo>
                        <a:lnTo>
                          <a:pt x="3994" y="464"/>
                        </a:lnTo>
                        <a:lnTo>
                          <a:pt x="4067" y="318"/>
                        </a:lnTo>
                        <a:lnTo>
                          <a:pt x="4092" y="171"/>
                        </a:lnTo>
                        <a:lnTo>
                          <a:pt x="4092" y="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3" name="Shape 343"/>
                  <p:cNvSpPr/>
                  <p:nvPr/>
                </p:nvSpPr>
                <p:spPr>
                  <a:xfrm>
                    <a:off x="67849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6674"/>
                        </a:moveTo>
                        <a:lnTo>
                          <a:pt x="1413" y="6674"/>
                        </a:lnTo>
                        <a:lnTo>
                          <a:pt x="585" y="2850"/>
                        </a:ln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4" name="Shape 344"/>
                  <p:cNvSpPr/>
                  <p:nvPr/>
                </p:nvSpPr>
                <p:spPr>
                  <a:xfrm>
                    <a:off x="6718575" y="2318625"/>
                    <a:ext cx="256950" cy="307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78" h="12301" fill="none" extrusionOk="0">
                        <a:moveTo>
                          <a:pt x="7185" y="12300"/>
                        </a:moveTo>
                        <a:lnTo>
                          <a:pt x="7185" y="12300"/>
                        </a:lnTo>
                        <a:lnTo>
                          <a:pt x="7307" y="11764"/>
                        </a:lnTo>
                        <a:lnTo>
                          <a:pt x="7477" y="11253"/>
                        </a:lnTo>
                        <a:lnTo>
                          <a:pt x="7672" y="10766"/>
                        </a:lnTo>
                        <a:lnTo>
                          <a:pt x="7891" y="10327"/>
                        </a:lnTo>
                        <a:lnTo>
                          <a:pt x="8135" y="9913"/>
                        </a:lnTo>
                        <a:lnTo>
                          <a:pt x="8378" y="9499"/>
                        </a:lnTo>
                        <a:lnTo>
                          <a:pt x="8914" y="8720"/>
                        </a:lnTo>
                        <a:lnTo>
                          <a:pt x="9182" y="8330"/>
                        </a:lnTo>
                        <a:lnTo>
                          <a:pt x="9425" y="7941"/>
                        </a:lnTo>
                        <a:lnTo>
                          <a:pt x="9645" y="7551"/>
                        </a:lnTo>
                        <a:lnTo>
                          <a:pt x="9864" y="7113"/>
                        </a:lnTo>
                        <a:lnTo>
                          <a:pt x="10034" y="6674"/>
                        </a:lnTo>
                        <a:lnTo>
                          <a:pt x="10156" y="6187"/>
                        </a:lnTo>
                        <a:lnTo>
                          <a:pt x="10229" y="5676"/>
                        </a:lnTo>
                        <a:lnTo>
                          <a:pt x="10253" y="5408"/>
                        </a:lnTo>
                        <a:lnTo>
                          <a:pt x="10278" y="5140"/>
                        </a:lnTo>
                        <a:lnTo>
                          <a:pt x="10278" y="5140"/>
                        </a:lnTo>
                        <a:lnTo>
                          <a:pt x="10229" y="4604"/>
                        </a:lnTo>
                        <a:lnTo>
                          <a:pt x="10156" y="4093"/>
                        </a:lnTo>
                        <a:lnTo>
                          <a:pt x="10034" y="3605"/>
                        </a:lnTo>
                        <a:lnTo>
                          <a:pt x="9864" y="3143"/>
                        </a:lnTo>
                        <a:lnTo>
                          <a:pt x="9645" y="2680"/>
                        </a:lnTo>
                        <a:lnTo>
                          <a:pt x="9401" y="2266"/>
                        </a:lnTo>
                        <a:lnTo>
                          <a:pt x="9084" y="1876"/>
                        </a:lnTo>
                        <a:lnTo>
                          <a:pt x="8768" y="1511"/>
                        </a:lnTo>
                        <a:lnTo>
                          <a:pt x="8402" y="1170"/>
                        </a:lnTo>
                        <a:lnTo>
                          <a:pt x="8013" y="878"/>
                        </a:lnTo>
                        <a:lnTo>
                          <a:pt x="7574" y="634"/>
                        </a:lnTo>
                        <a:lnTo>
                          <a:pt x="7136" y="415"/>
                        </a:lnTo>
                        <a:lnTo>
                          <a:pt x="6673" y="244"/>
                        </a:lnTo>
                        <a:lnTo>
                          <a:pt x="6162" y="98"/>
                        </a:lnTo>
                        <a:lnTo>
                          <a:pt x="5675" y="25"/>
                        </a:lnTo>
                        <a:lnTo>
                          <a:pt x="5139" y="1"/>
                        </a:lnTo>
                        <a:lnTo>
                          <a:pt x="5139" y="1"/>
                        </a:lnTo>
                        <a:lnTo>
                          <a:pt x="4603" y="25"/>
                        </a:lnTo>
                        <a:lnTo>
                          <a:pt x="4116" y="98"/>
                        </a:lnTo>
                        <a:lnTo>
                          <a:pt x="3605" y="244"/>
                        </a:lnTo>
                        <a:lnTo>
                          <a:pt x="3142" y="415"/>
                        </a:lnTo>
                        <a:lnTo>
                          <a:pt x="2703" y="634"/>
                        </a:lnTo>
                        <a:lnTo>
                          <a:pt x="2265" y="878"/>
                        </a:lnTo>
                        <a:lnTo>
                          <a:pt x="1875" y="1170"/>
                        </a:lnTo>
                        <a:lnTo>
                          <a:pt x="1510" y="1511"/>
                        </a:lnTo>
                        <a:lnTo>
                          <a:pt x="1193" y="1876"/>
                        </a:lnTo>
                        <a:lnTo>
                          <a:pt x="877" y="2266"/>
                        </a:lnTo>
                        <a:lnTo>
                          <a:pt x="633" y="2680"/>
                        </a:lnTo>
                        <a:lnTo>
                          <a:pt x="414" y="3143"/>
                        </a:lnTo>
                        <a:lnTo>
                          <a:pt x="244" y="3605"/>
                        </a:lnTo>
                        <a:lnTo>
                          <a:pt x="122" y="4093"/>
                        </a:lnTo>
                        <a:lnTo>
                          <a:pt x="49" y="4604"/>
                        </a:lnTo>
                        <a:lnTo>
                          <a:pt x="0" y="5140"/>
                        </a:lnTo>
                        <a:lnTo>
                          <a:pt x="0" y="5140"/>
                        </a:lnTo>
                        <a:lnTo>
                          <a:pt x="24" y="5408"/>
                        </a:lnTo>
                        <a:lnTo>
                          <a:pt x="49" y="5676"/>
                        </a:lnTo>
                        <a:lnTo>
                          <a:pt x="122" y="6187"/>
                        </a:lnTo>
                        <a:lnTo>
                          <a:pt x="244" y="6674"/>
                        </a:lnTo>
                        <a:lnTo>
                          <a:pt x="414" y="7113"/>
                        </a:lnTo>
                        <a:lnTo>
                          <a:pt x="633" y="7551"/>
                        </a:lnTo>
                        <a:lnTo>
                          <a:pt x="852" y="7941"/>
                        </a:lnTo>
                        <a:lnTo>
                          <a:pt x="1096" y="8330"/>
                        </a:lnTo>
                        <a:lnTo>
                          <a:pt x="1364" y="8720"/>
                        </a:lnTo>
                        <a:lnTo>
                          <a:pt x="1900" y="9499"/>
                        </a:lnTo>
                        <a:lnTo>
                          <a:pt x="2143" y="9913"/>
                        </a:lnTo>
                        <a:lnTo>
                          <a:pt x="2387" y="10327"/>
                        </a:lnTo>
                        <a:lnTo>
                          <a:pt x="2606" y="10766"/>
                        </a:lnTo>
                        <a:lnTo>
                          <a:pt x="2801" y="11253"/>
                        </a:lnTo>
                        <a:lnTo>
                          <a:pt x="2971" y="11764"/>
                        </a:lnTo>
                        <a:lnTo>
                          <a:pt x="3093" y="1230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5" name="Shape 345"/>
                  <p:cNvSpPr/>
                  <p:nvPr/>
                </p:nvSpPr>
                <p:spPr>
                  <a:xfrm>
                    <a:off x="68738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1"/>
                        </a:moveTo>
                        <a:lnTo>
                          <a:pt x="1413" y="1"/>
                        </a:lnTo>
                        <a:lnTo>
                          <a:pt x="829" y="2850"/>
                        </a:lnTo>
                        <a:lnTo>
                          <a:pt x="1" y="667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6" name="Shape 346"/>
                  <p:cNvSpPr/>
                  <p:nvPr/>
                </p:nvSpPr>
                <p:spPr>
                  <a:xfrm>
                    <a:off x="6801975" y="2453200"/>
                    <a:ext cx="90150" cy="1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606" h="780" fill="none" extrusionOk="0">
                        <a:moveTo>
                          <a:pt x="1" y="73"/>
                        </a:moveTo>
                        <a:lnTo>
                          <a:pt x="829" y="780"/>
                        </a:lnTo>
                        <a:lnTo>
                          <a:pt x="1657" y="73"/>
                        </a:lnTo>
                        <a:lnTo>
                          <a:pt x="1657" y="73"/>
                        </a:lnTo>
                        <a:lnTo>
                          <a:pt x="1730" y="25"/>
                        </a:lnTo>
                        <a:lnTo>
                          <a:pt x="1803" y="0"/>
                        </a:lnTo>
                        <a:lnTo>
                          <a:pt x="1876" y="25"/>
                        </a:lnTo>
                        <a:lnTo>
                          <a:pt x="1949" y="73"/>
                        </a:lnTo>
                        <a:lnTo>
                          <a:pt x="2777" y="780"/>
                        </a:lnTo>
                        <a:lnTo>
                          <a:pt x="3605" y="7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47" name="Shape 347"/>
                  <p:cNvSpPr/>
                  <p:nvPr/>
                </p:nvSpPr>
                <p:spPr>
                  <a:xfrm>
                    <a:off x="6795900" y="2628550"/>
                    <a:ext cx="10230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" fill="none" extrusionOk="0">
                        <a:moveTo>
                          <a:pt x="0" y="1"/>
                        </a:moveTo>
                        <a:lnTo>
                          <a:pt x="409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</p:grpSp>
        <p:grpSp>
          <p:nvGrpSpPr>
            <p:cNvPr id="348" name="Shape 348"/>
            <p:cNvGrpSpPr/>
            <p:nvPr/>
          </p:nvGrpSpPr>
          <p:grpSpPr>
            <a:xfrm>
              <a:off x="8252286" y="186861"/>
              <a:ext cx="342882" cy="418128"/>
              <a:chOff x="596350" y="929175"/>
              <a:chExt cx="407950" cy="497475"/>
            </a:xfrm>
          </p:grpSpPr>
          <p:sp>
            <p:nvSpPr>
              <p:cNvPr id="349" name="Shape 349"/>
              <p:cNvSpPr/>
              <p:nvPr/>
            </p:nvSpPr>
            <p:spPr>
              <a:xfrm>
                <a:off x="596350" y="953550"/>
                <a:ext cx="387250" cy="473100"/>
              </a:xfrm>
              <a:custGeom>
                <a:avLst/>
                <a:gdLst/>
                <a:ahLst/>
                <a:cxnLst/>
                <a:rect l="0" t="0" r="0" b="0"/>
                <a:pathLst>
                  <a:path w="15490" h="18924" fill="none" extrusionOk="0">
                    <a:moveTo>
                      <a:pt x="15490" y="17828"/>
                    </a:moveTo>
                    <a:lnTo>
                      <a:pt x="15490" y="17828"/>
                    </a:lnTo>
                    <a:lnTo>
                      <a:pt x="15466" y="17998"/>
                    </a:lnTo>
                    <a:lnTo>
                      <a:pt x="15417" y="18169"/>
                    </a:lnTo>
                    <a:lnTo>
                      <a:pt x="15319" y="18364"/>
                    </a:lnTo>
                    <a:lnTo>
                      <a:pt x="15198" y="18534"/>
                    </a:lnTo>
                    <a:lnTo>
                      <a:pt x="15052" y="18680"/>
                    </a:lnTo>
                    <a:lnTo>
                      <a:pt x="14881" y="18802"/>
                    </a:lnTo>
                    <a:lnTo>
                      <a:pt x="14735" y="18900"/>
                    </a:lnTo>
                    <a:lnTo>
                      <a:pt x="14564" y="18924"/>
                    </a:lnTo>
                    <a:lnTo>
                      <a:pt x="1023" y="18924"/>
                    </a:lnTo>
                    <a:lnTo>
                      <a:pt x="1023" y="18924"/>
                    </a:lnTo>
                    <a:lnTo>
                      <a:pt x="853" y="18900"/>
                    </a:lnTo>
                    <a:lnTo>
                      <a:pt x="682" y="18802"/>
                    </a:lnTo>
                    <a:lnTo>
                      <a:pt x="512" y="18680"/>
                    </a:lnTo>
                    <a:lnTo>
                      <a:pt x="341" y="18534"/>
                    </a:lnTo>
                    <a:lnTo>
                      <a:pt x="219" y="18364"/>
                    </a:lnTo>
                    <a:lnTo>
                      <a:pt x="98" y="18169"/>
                    </a:lnTo>
                    <a:lnTo>
                      <a:pt x="25" y="17998"/>
                    </a:lnTo>
                    <a:lnTo>
                      <a:pt x="0" y="17828"/>
                    </a:lnTo>
                    <a:lnTo>
                      <a:pt x="0" y="877"/>
                    </a:lnTo>
                    <a:lnTo>
                      <a:pt x="0" y="877"/>
                    </a:lnTo>
                    <a:lnTo>
                      <a:pt x="25" y="706"/>
                    </a:lnTo>
                    <a:lnTo>
                      <a:pt x="98" y="560"/>
                    </a:lnTo>
                    <a:lnTo>
                      <a:pt x="195" y="414"/>
                    </a:lnTo>
                    <a:lnTo>
                      <a:pt x="341" y="268"/>
                    </a:lnTo>
                    <a:lnTo>
                      <a:pt x="487" y="171"/>
                    </a:lnTo>
                    <a:lnTo>
                      <a:pt x="658" y="73"/>
                    </a:lnTo>
                    <a:lnTo>
                      <a:pt x="828" y="24"/>
                    </a:lnTo>
                    <a:lnTo>
                      <a:pt x="974" y="0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0" name="Shape 350"/>
              <p:cNvSpPr/>
              <p:nvPr/>
            </p:nvSpPr>
            <p:spPr>
              <a:xfrm>
                <a:off x="626775" y="929175"/>
                <a:ext cx="377525" cy="462775"/>
              </a:xfrm>
              <a:custGeom>
                <a:avLst/>
                <a:gdLst/>
                <a:ahLst/>
                <a:cxnLst/>
                <a:rect l="0" t="0" r="0" b="0"/>
                <a:pathLst>
                  <a:path w="15101" h="18511" fill="none" extrusionOk="0">
                    <a:moveTo>
                      <a:pt x="15101" y="3362"/>
                    </a:moveTo>
                    <a:lnTo>
                      <a:pt x="15101" y="17731"/>
                    </a:lnTo>
                    <a:lnTo>
                      <a:pt x="15101" y="17731"/>
                    </a:lnTo>
                    <a:lnTo>
                      <a:pt x="15077" y="17877"/>
                    </a:lnTo>
                    <a:lnTo>
                      <a:pt x="15028" y="18024"/>
                    </a:lnTo>
                    <a:lnTo>
                      <a:pt x="14979" y="18145"/>
                    </a:lnTo>
                    <a:lnTo>
                      <a:pt x="14882" y="18267"/>
                    </a:lnTo>
                    <a:lnTo>
                      <a:pt x="14760" y="18365"/>
                    </a:lnTo>
                    <a:lnTo>
                      <a:pt x="14614" y="18438"/>
                    </a:lnTo>
                    <a:lnTo>
                      <a:pt x="14468" y="18486"/>
                    </a:lnTo>
                    <a:lnTo>
                      <a:pt x="14322" y="18511"/>
                    </a:lnTo>
                    <a:lnTo>
                      <a:pt x="780" y="18511"/>
                    </a:lnTo>
                    <a:lnTo>
                      <a:pt x="780" y="18511"/>
                    </a:lnTo>
                    <a:lnTo>
                      <a:pt x="634" y="18486"/>
                    </a:lnTo>
                    <a:lnTo>
                      <a:pt x="488" y="18438"/>
                    </a:lnTo>
                    <a:lnTo>
                      <a:pt x="342" y="18365"/>
                    </a:lnTo>
                    <a:lnTo>
                      <a:pt x="220" y="18267"/>
                    </a:lnTo>
                    <a:lnTo>
                      <a:pt x="123" y="18145"/>
                    </a:lnTo>
                    <a:lnTo>
                      <a:pt x="74" y="18024"/>
                    </a:lnTo>
                    <a:lnTo>
                      <a:pt x="25" y="17877"/>
                    </a:lnTo>
                    <a:lnTo>
                      <a:pt x="1" y="17731"/>
                    </a:lnTo>
                    <a:lnTo>
                      <a:pt x="1" y="780"/>
                    </a:lnTo>
                    <a:lnTo>
                      <a:pt x="1" y="780"/>
                    </a:lnTo>
                    <a:lnTo>
                      <a:pt x="25" y="610"/>
                    </a:lnTo>
                    <a:lnTo>
                      <a:pt x="74" y="464"/>
                    </a:lnTo>
                    <a:lnTo>
                      <a:pt x="123" y="342"/>
                    </a:lnTo>
                    <a:lnTo>
                      <a:pt x="220" y="220"/>
                    </a:lnTo>
                    <a:lnTo>
                      <a:pt x="342" y="123"/>
                    </a:lnTo>
                    <a:lnTo>
                      <a:pt x="488" y="50"/>
                    </a:lnTo>
                    <a:lnTo>
                      <a:pt x="634" y="1"/>
                    </a:lnTo>
                    <a:lnTo>
                      <a:pt x="780" y="1"/>
                    </a:lnTo>
                    <a:lnTo>
                      <a:pt x="11740" y="1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1" name="Shape 351"/>
              <p:cNvSpPr/>
              <p:nvPr/>
            </p:nvSpPr>
            <p:spPr>
              <a:xfrm>
                <a:off x="688900" y="1256150"/>
                <a:ext cx="133975" cy="25"/>
              </a:xfrm>
              <a:custGeom>
                <a:avLst/>
                <a:gdLst/>
                <a:ahLst/>
                <a:cxnLst/>
                <a:rect l="0" t="0" r="0" b="0"/>
                <a:pathLst>
                  <a:path w="5359" h="1" fill="none" extrusionOk="0">
                    <a:moveTo>
                      <a:pt x="5358" y="0"/>
                    </a:moveTo>
                    <a:lnTo>
                      <a:pt x="0" y="0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2" name="Shape 352"/>
              <p:cNvSpPr/>
              <p:nvPr/>
            </p:nvSpPr>
            <p:spPr>
              <a:xfrm>
                <a:off x="688900" y="1201350"/>
                <a:ext cx="255750" cy="25"/>
              </a:xfrm>
              <a:custGeom>
                <a:avLst/>
                <a:gdLst/>
                <a:ahLst/>
                <a:cxnLst/>
                <a:rect l="0" t="0" r="0" b="0"/>
                <a:pathLst>
                  <a:path w="10230" h="1" fill="none" extrusionOk="0">
                    <a:moveTo>
                      <a:pt x="10229" y="1"/>
                    </a:moveTo>
                    <a:lnTo>
                      <a:pt x="0" y="1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3" name="Shape 353"/>
              <p:cNvSpPr/>
              <p:nvPr/>
            </p:nvSpPr>
            <p:spPr>
              <a:xfrm>
                <a:off x="688900" y="1145950"/>
                <a:ext cx="255750" cy="25"/>
              </a:xfrm>
              <a:custGeom>
                <a:avLst/>
                <a:gdLst/>
                <a:ahLst/>
                <a:cxnLst/>
                <a:rect l="0" t="0" r="0" b="0"/>
                <a:pathLst>
                  <a:path w="10230" h="1" fill="none" extrusionOk="0">
                    <a:moveTo>
                      <a:pt x="10229" y="0"/>
                    </a:moveTo>
                    <a:lnTo>
                      <a:pt x="0" y="0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4" name="Shape 354"/>
              <p:cNvSpPr/>
              <p:nvPr/>
            </p:nvSpPr>
            <p:spPr>
              <a:xfrm>
                <a:off x="688900" y="1090525"/>
                <a:ext cx="255750" cy="25"/>
              </a:xfrm>
              <a:custGeom>
                <a:avLst/>
                <a:gdLst/>
                <a:ahLst/>
                <a:cxnLst/>
                <a:rect l="0" t="0" r="0" b="0"/>
                <a:pathLst>
                  <a:path w="10230" h="1" fill="none" extrusionOk="0">
                    <a:moveTo>
                      <a:pt x="10229" y="1"/>
                    </a:moveTo>
                    <a:lnTo>
                      <a:pt x="0" y="1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5" name="Shape 355"/>
              <p:cNvSpPr/>
              <p:nvPr/>
            </p:nvSpPr>
            <p:spPr>
              <a:xfrm>
                <a:off x="920250" y="929175"/>
                <a:ext cx="84050" cy="84050"/>
              </a:xfrm>
              <a:custGeom>
                <a:avLst/>
                <a:gdLst/>
                <a:ahLst/>
                <a:cxnLst/>
                <a:rect l="0" t="0" r="0" b="0"/>
                <a:pathLst>
                  <a:path w="3362" h="3362" fill="none" extrusionOk="0">
                    <a:moveTo>
                      <a:pt x="1" y="2582"/>
                    </a:moveTo>
                    <a:lnTo>
                      <a:pt x="1" y="1"/>
                    </a:lnTo>
                    <a:lnTo>
                      <a:pt x="3362" y="3362"/>
                    </a:lnTo>
                    <a:lnTo>
                      <a:pt x="780" y="3362"/>
                    </a:lnTo>
                    <a:lnTo>
                      <a:pt x="780" y="3362"/>
                    </a:lnTo>
                    <a:lnTo>
                      <a:pt x="610" y="3337"/>
                    </a:lnTo>
                    <a:lnTo>
                      <a:pt x="464" y="3289"/>
                    </a:lnTo>
                    <a:lnTo>
                      <a:pt x="342" y="3216"/>
                    </a:lnTo>
                    <a:lnTo>
                      <a:pt x="220" y="3118"/>
                    </a:lnTo>
                    <a:lnTo>
                      <a:pt x="123" y="3021"/>
                    </a:lnTo>
                    <a:lnTo>
                      <a:pt x="50" y="2875"/>
                    </a:lnTo>
                    <a:lnTo>
                      <a:pt x="1" y="2729"/>
                    </a:lnTo>
                    <a:lnTo>
                      <a:pt x="1" y="2582"/>
                    </a:lnTo>
                    <a:lnTo>
                      <a:pt x="1" y="2582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sp>
          <p:nvSpPr>
            <p:cNvPr id="356" name="Shape 356"/>
            <p:cNvSpPr/>
            <p:nvPr/>
          </p:nvSpPr>
          <p:spPr>
            <a:xfrm>
              <a:off x="9152752" y="221406"/>
              <a:ext cx="351077" cy="349039"/>
            </a:xfrm>
            <a:custGeom>
              <a:avLst/>
              <a:gdLst/>
              <a:ahLst/>
              <a:cxnLst/>
              <a:rect l="0" t="0" r="0" b="0"/>
              <a:pathLst>
                <a:path w="16708" h="16611" fill="none" extrusionOk="0">
                  <a:moveTo>
                    <a:pt x="414" y="8842"/>
                  </a:moveTo>
                  <a:lnTo>
                    <a:pt x="8403" y="1048"/>
                  </a:lnTo>
                  <a:lnTo>
                    <a:pt x="8403" y="1048"/>
                  </a:lnTo>
                  <a:lnTo>
                    <a:pt x="8500" y="951"/>
                  </a:lnTo>
                  <a:lnTo>
                    <a:pt x="8597" y="829"/>
                  </a:lnTo>
                  <a:lnTo>
                    <a:pt x="8865" y="658"/>
                  </a:lnTo>
                  <a:lnTo>
                    <a:pt x="9158" y="488"/>
                  </a:lnTo>
                  <a:lnTo>
                    <a:pt x="9450" y="317"/>
                  </a:lnTo>
                  <a:lnTo>
                    <a:pt x="9450" y="317"/>
                  </a:lnTo>
                  <a:lnTo>
                    <a:pt x="9839" y="171"/>
                  </a:lnTo>
                  <a:lnTo>
                    <a:pt x="10180" y="74"/>
                  </a:lnTo>
                  <a:lnTo>
                    <a:pt x="10497" y="25"/>
                  </a:lnTo>
                  <a:lnTo>
                    <a:pt x="10814" y="1"/>
                  </a:lnTo>
                  <a:lnTo>
                    <a:pt x="15344" y="1"/>
                  </a:lnTo>
                  <a:lnTo>
                    <a:pt x="15344" y="1"/>
                  </a:lnTo>
                  <a:lnTo>
                    <a:pt x="15465" y="1"/>
                  </a:lnTo>
                  <a:lnTo>
                    <a:pt x="15587" y="49"/>
                  </a:lnTo>
                  <a:lnTo>
                    <a:pt x="15855" y="122"/>
                  </a:lnTo>
                  <a:lnTo>
                    <a:pt x="16099" y="269"/>
                  </a:lnTo>
                  <a:lnTo>
                    <a:pt x="16294" y="415"/>
                  </a:lnTo>
                  <a:lnTo>
                    <a:pt x="16294" y="415"/>
                  </a:lnTo>
                  <a:lnTo>
                    <a:pt x="16391" y="537"/>
                  </a:lnTo>
                  <a:lnTo>
                    <a:pt x="16488" y="658"/>
                  </a:lnTo>
                  <a:lnTo>
                    <a:pt x="16561" y="780"/>
                  </a:lnTo>
                  <a:lnTo>
                    <a:pt x="16610" y="902"/>
                  </a:lnTo>
                  <a:lnTo>
                    <a:pt x="16659" y="1048"/>
                  </a:lnTo>
                  <a:lnTo>
                    <a:pt x="16683" y="1170"/>
                  </a:lnTo>
                  <a:lnTo>
                    <a:pt x="16708" y="1486"/>
                  </a:lnTo>
                  <a:lnTo>
                    <a:pt x="16708" y="5992"/>
                  </a:lnTo>
                  <a:lnTo>
                    <a:pt x="16708" y="5992"/>
                  </a:lnTo>
                  <a:lnTo>
                    <a:pt x="16683" y="6309"/>
                  </a:lnTo>
                  <a:lnTo>
                    <a:pt x="16635" y="6625"/>
                  </a:lnTo>
                  <a:lnTo>
                    <a:pt x="16537" y="6942"/>
                  </a:lnTo>
                  <a:lnTo>
                    <a:pt x="16391" y="7258"/>
                  </a:lnTo>
                  <a:lnTo>
                    <a:pt x="16391" y="7258"/>
                  </a:lnTo>
                  <a:lnTo>
                    <a:pt x="16342" y="7453"/>
                  </a:lnTo>
                  <a:lnTo>
                    <a:pt x="16294" y="7624"/>
                  </a:lnTo>
                  <a:lnTo>
                    <a:pt x="16196" y="7770"/>
                  </a:lnTo>
                  <a:lnTo>
                    <a:pt x="16123" y="7916"/>
                  </a:lnTo>
                  <a:lnTo>
                    <a:pt x="15928" y="8160"/>
                  </a:lnTo>
                  <a:lnTo>
                    <a:pt x="15758" y="8403"/>
                  </a:lnTo>
                  <a:lnTo>
                    <a:pt x="7891" y="16197"/>
                  </a:lnTo>
                  <a:lnTo>
                    <a:pt x="7891" y="16197"/>
                  </a:lnTo>
                  <a:lnTo>
                    <a:pt x="7794" y="16294"/>
                  </a:lnTo>
                  <a:lnTo>
                    <a:pt x="7696" y="16392"/>
                  </a:lnTo>
                  <a:lnTo>
                    <a:pt x="7574" y="16465"/>
                  </a:lnTo>
                  <a:lnTo>
                    <a:pt x="7453" y="16513"/>
                  </a:lnTo>
                  <a:lnTo>
                    <a:pt x="7185" y="16586"/>
                  </a:lnTo>
                  <a:lnTo>
                    <a:pt x="6941" y="16611"/>
                  </a:lnTo>
                  <a:lnTo>
                    <a:pt x="6941" y="16611"/>
                  </a:lnTo>
                  <a:lnTo>
                    <a:pt x="6649" y="16586"/>
                  </a:lnTo>
                  <a:lnTo>
                    <a:pt x="6503" y="16562"/>
                  </a:lnTo>
                  <a:lnTo>
                    <a:pt x="6381" y="16513"/>
                  </a:lnTo>
                  <a:lnTo>
                    <a:pt x="6235" y="16465"/>
                  </a:lnTo>
                  <a:lnTo>
                    <a:pt x="6113" y="16392"/>
                  </a:lnTo>
                  <a:lnTo>
                    <a:pt x="5991" y="16294"/>
                  </a:lnTo>
                  <a:lnTo>
                    <a:pt x="5894" y="16197"/>
                  </a:lnTo>
                  <a:lnTo>
                    <a:pt x="414" y="10839"/>
                  </a:lnTo>
                  <a:lnTo>
                    <a:pt x="414" y="10839"/>
                  </a:lnTo>
                  <a:lnTo>
                    <a:pt x="268" y="10595"/>
                  </a:lnTo>
                  <a:lnTo>
                    <a:pt x="122" y="10352"/>
                  </a:lnTo>
                  <a:lnTo>
                    <a:pt x="24" y="10108"/>
                  </a:lnTo>
                  <a:lnTo>
                    <a:pt x="0" y="10011"/>
                  </a:lnTo>
                  <a:lnTo>
                    <a:pt x="0" y="9889"/>
                  </a:lnTo>
                  <a:lnTo>
                    <a:pt x="0" y="9889"/>
                  </a:lnTo>
                  <a:lnTo>
                    <a:pt x="0" y="9718"/>
                  </a:lnTo>
                  <a:lnTo>
                    <a:pt x="24" y="9597"/>
                  </a:lnTo>
                  <a:lnTo>
                    <a:pt x="122" y="9329"/>
                  </a:lnTo>
                  <a:lnTo>
                    <a:pt x="268" y="9061"/>
                  </a:lnTo>
                  <a:lnTo>
                    <a:pt x="414" y="8842"/>
                  </a:lnTo>
                  <a:lnTo>
                    <a:pt x="414" y="8842"/>
                  </a:lnTo>
                  <a:close/>
                  <a:moveTo>
                    <a:pt x="12519" y="4190"/>
                  </a:moveTo>
                  <a:lnTo>
                    <a:pt x="12519" y="4190"/>
                  </a:lnTo>
                  <a:lnTo>
                    <a:pt x="12689" y="4336"/>
                  </a:lnTo>
                  <a:lnTo>
                    <a:pt x="12859" y="4433"/>
                  </a:lnTo>
                  <a:lnTo>
                    <a:pt x="13030" y="4482"/>
                  </a:lnTo>
                  <a:lnTo>
                    <a:pt x="13249" y="4482"/>
                  </a:lnTo>
                  <a:lnTo>
                    <a:pt x="13249" y="4482"/>
                  </a:lnTo>
                  <a:lnTo>
                    <a:pt x="13444" y="4482"/>
                  </a:lnTo>
                  <a:lnTo>
                    <a:pt x="13615" y="4433"/>
                  </a:lnTo>
                  <a:lnTo>
                    <a:pt x="13761" y="4336"/>
                  </a:lnTo>
                  <a:lnTo>
                    <a:pt x="13882" y="4190"/>
                  </a:lnTo>
                  <a:lnTo>
                    <a:pt x="13882" y="4190"/>
                  </a:lnTo>
                  <a:lnTo>
                    <a:pt x="14029" y="4044"/>
                  </a:lnTo>
                  <a:lnTo>
                    <a:pt x="14102" y="3873"/>
                  </a:lnTo>
                  <a:lnTo>
                    <a:pt x="14150" y="3727"/>
                  </a:lnTo>
                  <a:lnTo>
                    <a:pt x="14175" y="3557"/>
                  </a:lnTo>
                  <a:lnTo>
                    <a:pt x="14175" y="3557"/>
                  </a:lnTo>
                  <a:lnTo>
                    <a:pt x="14150" y="3362"/>
                  </a:lnTo>
                  <a:lnTo>
                    <a:pt x="14102" y="3167"/>
                  </a:lnTo>
                  <a:lnTo>
                    <a:pt x="14029" y="2996"/>
                  </a:lnTo>
                  <a:lnTo>
                    <a:pt x="13882" y="2850"/>
                  </a:lnTo>
                  <a:lnTo>
                    <a:pt x="13882" y="2850"/>
                  </a:lnTo>
                  <a:lnTo>
                    <a:pt x="13761" y="2728"/>
                  </a:lnTo>
                  <a:lnTo>
                    <a:pt x="13615" y="2655"/>
                  </a:lnTo>
                  <a:lnTo>
                    <a:pt x="13444" y="2582"/>
                  </a:lnTo>
                  <a:lnTo>
                    <a:pt x="13249" y="2558"/>
                  </a:lnTo>
                  <a:lnTo>
                    <a:pt x="13249" y="2558"/>
                  </a:lnTo>
                  <a:lnTo>
                    <a:pt x="13030" y="2582"/>
                  </a:lnTo>
                  <a:lnTo>
                    <a:pt x="12859" y="2655"/>
                  </a:lnTo>
                  <a:lnTo>
                    <a:pt x="12689" y="2728"/>
                  </a:lnTo>
                  <a:lnTo>
                    <a:pt x="12519" y="2850"/>
                  </a:lnTo>
                  <a:lnTo>
                    <a:pt x="12519" y="2850"/>
                  </a:lnTo>
                  <a:lnTo>
                    <a:pt x="12445" y="2996"/>
                  </a:lnTo>
                  <a:lnTo>
                    <a:pt x="12372" y="3167"/>
                  </a:lnTo>
                  <a:lnTo>
                    <a:pt x="12324" y="3362"/>
                  </a:lnTo>
                  <a:lnTo>
                    <a:pt x="12324" y="3557"/>
                  </a:lnTo>
                  <a:lnTo>
                    <a:pt x="12324" y="3557"/>
                  </a:lnTo>
                  <a:lnTo>
                    <a:pt x="12324" y="3727"/>
                  </a:lnTo>
                  <a:lnTo>
                    <a:pt x="12372" y="3873"/>
                  </a:lnTo>
                  <a:lnTo>
                    <a:pt x="12445" y="4044"/>
                  </a:lnTo>
                  <a:lnTo>
                    <a:pt x="12519" y="4190"/>
                  </a:lnTo>
                  <a:lnTo>
                    <a:pt x="12519" y="4190"/>
                  </a:lnTo>
                  <a:close/>
                </a:path>
              </a:pathLst>
            </a:custGeom>
            <a:noFill/>
            <a:ln w="12175" cap="rnd" cmpd="sng">
              <a:solidFill>
                <a:srgbClr val="CFE2F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grpSp>
          <p:nvGrpSpPr>
            <p:cNvPr id="357" name="Shape 357"/>
            <p:cNvGrpSpPr/>
            <p:nvPr/>
          </p:nvGrpSpPr>
          <p:grpSpPr>
            <a:xfrm>
              <a:off x="8724745" y="870775"/>
              <a:ext cx="391001" cy="264085"/>
              <a:chOff x="564675" y="1700625"/>
              <a:chExt cx="465200" cy="314200"/>
            </a:xfrm>
          </p:grpSpPr>
          <p:sp>
            <p:nvSpPr>
              <p:cNvPr id="358" name="Shape 358"/>
              <p:cNvSpPr/>
              <p:nvPr/>
            </p:nvSpPr>
            <p:spPr>
              <a:xfrm>
                <a:off x="564675" y="1700625"/>
                <a:ext cx="465200" cy="29250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170" fill="none" extrusionOk="0">
                    <a:moveTo>
                      <a:pt x="18608" y="1170"/>
                    </a:moveTo>
                    <a:lnTo>
                      <a:pt x="18608" y="488"/>
                    </a:lnTo>
                    <a:lnTo>
                      <a:pt x="18608" y="488"/>
                    </a:lnTo>
                    <a:lnTo>
                      <a:pt x="18608" y="390"/>
                    </a:lnTo>
                    <a:lnTo>
                      <a:pt x="18559" y="293"/>
                    </a:lnTo>
                    <a:lnTo>
                      <a:pt x="18535" y="220"/>
                    </a:lnTo>
                    <a:lnTo>
                      <a:pt x="18462" y="147"/>
                    </a:lnTo>
                    <a:lnTo>
                      <a:pt x="18389" y="74"/>
                    </a:lnTo>
                    <a:lnTo>
                      <a:pt x="18316" y="49"/>
                    </a:lnTo>
                    <a:lnTo>
                      <a:pt x="18218" y="1"/>
                    </a:lnTo>
                    <a:lnTo>
                      <a:pt x="18121" y="1"/>
                    </a:lnTo>
                    <a:lnTo>
                      <a:pt x="488" y="1"/>
                    </a:lnTo>
                    <a:lnTo>
                      <a:pt x="488" y="1"/>
                    </a:lnTo>
                    <a:lnTo>
                      <a:pt x="390" y="1"/>
                    </a:lnTo>
                    <a:lnTo>
                      <a:pt x="293" y="49"/>
                    </a:lnTo>
                    <a:lnTo>
                      <a:pt x="220" y="74"/>
                    </a:lnTo>
                    <a:lnTo>
                      <a:pt x="147" y="147"/>
                    </a:lnTo>
                    <a:lnTo>
                      <a:pt x="74" y="220"/>
                    </a:lnTo>
                    <a:lnTo>
                      <a:pt x="49" y="293"/>
                    </a:lnTo>
                    <a:lnTo>
                      <a:pt x="1" y="390"/>
                    </a:lnTo>
                    <a:lnTo>
                      <a:pt x="1" y="488"/>
                    </a:lnTo>
                    <a:lnTo>
                      <a:pt x="1" y="1170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59" name="Shape 359"/>
              <p:cNvSpPr/>
              <p:nvPr/>
            </p:nvSpPr>
            <p:spPr>
              <a:xfrm>
                <a:off x="564675" y="1732300"/>
                <a:ext cx="465200" cy="272175"/>
              </a:xfrm>
              <a:custGeom>
                <a:avLst/>
                <a:gdLst/>
                <a:ahLst/>
                <a:cxnLst/>
                <a:rect l="0" t="0" r="0" b="0"/>
                <a:pathLst>
                  <a:path w="18608" h="10887" fill="none" extrusionOk="0">
                    <a:moveTo>
                      <a:pt x="13493" y="7209"/>
                    </a:moveTo>
                    <a:lnTo>
                      <a:pt x="18608" y="10887"/>
                    </a:lnTo>
                    <a:lnTo>
                      <a:pt x="18608" y="10887"/>
                    </a:lnTo>
                    <a:lnTo>
                      <a:pt x="18608" y="10814"/>
                    </a:lnTo>
                    <a:lnTo>
                      <a:pt x="18608" y="0"/>
                    </a:lnTo>
                    <a:lnTo>
                      <a:pt x="9450" y="6625"/>
                    </a:lnTo>
                    <a:lnTo>
                      <a:pt x="9450" y="6625"/>
                    </a:lnTo>
                    <a:lnTo>
                      <a:pt x="9377" y="6673"/>
                    </a:lnTo>
                    <a:lnTo>
                      <a:pt x="9304" y="6673"/>
                    </a:lnTo>
                    <a:lnTo>
                      <a:pt x="9304" y="6673"/>
                    </a:lnTo>
                    <a:lnTo>
                      <a:pt x="9231" y="6673"/>
                    </a:lnTo>
                    <a:lnTo>
                      <a:pt x="9158" y="6625"/>
                    </a:lnTo>
                    <a:lnTo>
                      <a:pt x="1" y="0"/>
                    </a:lnTo>
                    <a:lnTo>
                      <a:pt x="1" y="10814"/>
                    </a:lnTo>
                    <a:lnTo>
                      <a:pt x="1" y="10814"/>
                    </a:lnTo>
                    <a:lnTo>
                      <a:pt x="1" y="10887"/>
                    </a:lnTo>
                    <a:lnTo>
                      <a:pt x="5115" y="7209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60" name="Shape 360"/>
              <p:cNvSpPr/>
              <p:nvPr/>
            </p:nvSpPr>
            <p:spPr>
              <a:xfrm>
                <a:off x="572600" y="2014200"/>
                <a:ext cx="449375" cy="625"/>
              </a:xfrm>
              <a:custGeom>
                <a:avLst/>
                <a:gdLst/>
                <a:ahLst/>
                <a:cxnLst/>
                <a:rect l="0" t="0" r="0" b="0"/>
                <a:pathLst>
                  <a:path w="17975" h="25" fill="none" extrusionOk="0">
                    <a:moveTo>
                      <a:pt x="0" y="0"/>
                    </a:moveTo>
                    <a:lnTo>
                      <a:pt x="0" y="0"/>
                    </a:lnTo>
                    <a:lnTo>
                      <a:pt x="98" y="25"/>
                    </a:lnTo>
                    <a:lnTo>
                      <a:pt x="171" y="25"/>
                    </a:lnTo>
                    <a:lnTo>
                      <a:pt x="17804" y="25"/>
                    </a:lnTo>
                    <a:lnTo>
                      <a:pt x="17804" y="25"/>
                    </a:lnTo>
                    <a:lnTo>
                      <a:pt x="17877" y="25"/>
                    </a:lnTo>
                    <a:lnTo>
                      <a:pt x="17974" y="0"/>
                    </a:lnTo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sp>
          <p:nvSpPr>
            <p:cNvPr id="361" name="Shape 361"/>
            <p:cNvSpPr/>
            <p:nvPr/>
          </p:nvSpPr>
          <p:spPr>
            <a:xfrm>
              <a:off x="9124315" y="1471215"/>
              <a:ext cx="340844" cy="340865"/>
            </a:xfrm>
            <a:custGeom>
              <a:avLst/>
              <a:gdLst/>
              <a:ahLst/>
              <a:cxnLst/>
              <a:rect l="0" t="0" r="0" b="0"/>
              <a:pathLst>
                <a:path w="16221" h="16222" fill="none" extrusionOk="0">
                  <a:moveTo>
                    <a:pt x="0" y="8111"/>
                  </a:moveTo>
                  <a:lnTo>
                    <a:pt x="0" y="8111"/>
                  </a:lnTo>
                  <a:lnTo>
                    <a:pt x="0" y="7697"/>
                  </a:lnTo>
                  <a:lnTo>
                    <a:pt x="49" y="7283"/>
                  </a:lnTo>
                  <a:lnTo>
                    <a:pt x="98" y="6869"/>
                  </a:lnTo>
                  <a:lnTo>
                    <a:pt x="171" y="6479"/>
                  </a:lnTo>
                  <a:lnTo>
                    <a:pt x="244" y="6090"/>
                  </a:lnTo>
                  <a:lnTo>
                    <a:pt x="366" y="5700"/>
                  </a:lnTo>
                  <a:lnTo>
                    <a:pt x="487" y="5335"/>
                  </a:lnTo>
                  <a:lnTo>
                    <a:pt x="634" y="4945"/>
                  </a:lnTo>
                  <a:lnTo>
                    <a:pt x="804" y="4604"/>
                  </a:lnTo>
                  <a:lnTo>
                    <a:pt x="975" y="4239"/>
                  </a:lnTo>
                  <a:lnTo>
                    <a:pt x="1169" y="3898"/>
                  </a:lnTo>
                  <a:lnTo>
                    <a:pt x="1389" y="3581"/>
                  </a:lnTo>
                  <a:lnTo>
                    <a:pt x="1608" y="3264"/>
                  </a:lnTo>
                  <a:lnTo>
                    <a:pt x="1851" y="2948"/>
                  </a:lnTo>
                  <a:lnTo>
                    <a:pt x="2119" y="2656"/>
                  </a:lnTo>
                  <a:lnTo>
                    <a:pt x="2387" y="2388"/>
                  </a:lnTo>
                  <a:lnTo>
                    <a:pt x="2655" y="2120"/>
                  </a:lnTo>
                  <a:lnTo>
                    <a:pt x="2947" y="1852"/>
                  </a:lnTo>
                  <a:lnTo>
                    <a:pt x="3264" y="1608"/>
                  </a:lnTo>
                  <a:lnTo>
                    <a:pt x="3581" y="1389"/>
                  </a:lnTo>
                  <a:lnTo>
                    <a:pt x="3897" y="1170"/>
                  </a:lnTo>
                  <a:lnTo>
                    <a:pt x="4238" y="975"/>
                  </a:lnTo>
                  <a:lnTo>
                    <a:pt x="4603" y="805"/>
                  </a:lnTo>
                  <a:lnTo>
                    <a:pt x="4944" y="634"/>
                  </a:lnTo>
                  <a:lnTo>
                    <a:pt x="5334" y="488"/>
                  </a:lnTo>
                  <a:lnTo>
                    <a:pt x="5699" y="366"/>
                  </a:lnTo>
                  <a:lnTo>
                    <a:pt x="6089" y="244"/>
                  </a:lnTo>
                  <a:lnTo>
                    <a:pt x="6479" y="171"/>
                  </a:lnTo>
                  <a:lnTo>
                    <a:pt x="6868" y="98"/>
                  </a:lnTo>
                  <a:lnTo>
                    <a:pt x="7282" y="50"/>
                  </a:lnTo>
                  <a:lnTo>
                    <a:pt x="7696" y="1"/>
                  </a:lnTo>
                  <a:lnTo>
                    <a:pt x="8111" y="1"/>
                  </a:lnTo>
                  <a:lnTo>
                    <a:pt x="8111" y="1"/>
                  </a:lnTo>
                  <a:lnTo>
                    <a:pt x="8525" y="1"/>
                  </a:lnTo>
                  <a:lnTo>
                    <a:pt x="8939" y="50"/>
                  </a:lnTo>
                  <a:lnTo>
                    <a:pt x="9353" y="98"/>
                  </a:lnTo>
                  <a:lnTo>
                    <a:pt x="9742" y="171"/>
                  </a:lnTo>
                  <a:lnTo>
                    <a:pt x="10132" y="244"/>
                  </a:lnTo>
                  <a:lnTo>
                    <a:pt x="10522" y="366"/>
                  </a:lnTo>
                  <a:lnTo>
                    <a:pt x="10911" y="488"/>
                  </a:lnTo>
                  <a:lnTo>
                    <a:pt x="11277" y="634"/>
                  </a:lnTo>
                  <a:lnTo>
                    <a:pt x="11618" y="805"/>
                  </a:lnTo>
                  <a:lnTo>
                    <a:pt x="11983" y="975"/>
                  </a:lnTo>
                  <a:lnTo>
                    <a:pt x="12324" y="1170"/>
                  </a:lnTo>
                  <a:lnTo>
                    <a:pt x="12641" y="1389"/>
                  </a:lnTo>
                  <a:lnTo>
                    <a:pt x="12957" y="1608"/>
                  </a:lnTo>
                  <a:lnTo>
                    <a:pt x="13274" y="1852"/>
                  </a:lnTo>
                  <a:lnTo>
                    <a:pt x="13566" y="2120"/>
                  </a:lnTo>
                  <a:lnTo>
                    <a:pt x="13834" y="2388"/>
                  </a:lnTo>
                  <a:lnTo>
                    <a:pt x="14126" y="2656"/>
                  </a:lnTo>
                  <a:lnTo>
                    <a:pt x="14370" y="2948"/>
                  </a:lnTo>
                  <a:lnTo>
                    <a:pt x="14613" y="3264"/>
                  </a:lnTo>
                  <a:lnTo>
                    <a:pt x="14832" y="3581"/>
                  </a:lnTo>
                  <a:lnTo>
                    <a:pt x="15052" y="3898"/>
                  </a:lnTo>
                  <a:lnTo>
                    <a:pt x="15247" y="4239"/>
                  </a:lnTo>
                  <a:lnTo>
                    <a:pt x="15417" y="4604"/>
                  </a:lnTo>
                  <a:lnTo>
                    <a:pt x="15587" y="4945"/>
                  </a:lnTo>
                  <a:lnTo>
                    <a:pt x="15734" y="5335"/>
                  </a:lnTo>
                  <a:lnTo>
                    <a:pt x="15855" y="5700"/>
                  </a:lnTo>
                  <a:lnTo>
                    <a:pt x="15977" y="6090"/>
                  </a:lnTo>
                  <a:lnTo>
                    <a:pt x="16050" y="6479"/>
                  </a:lnTo>
                  <a:lnTo>
                    <a:pt x="16123" y="6869"/>
                  </a:lnTo>
                  <a:lnTo>
                    <a:pt x="16172" y="7283"/>
                  </a:lnTo>
                  <a:lnTo>
                    <a:pt x="16221" y="7697"/>
                  </a:lnTo>
                  <a:lnTo>
                    <a:pt x="16221" y="8111"/>
                  </a:lnTo>
                  <a:lnTo>
                    <a:pt x="16221" y="8111"/>
                  </a:lnTo>
                  <a:lnTo>
                    <a:pt x="16221" y="8525"/>
                  </a:lnTo>
                  <a:lnTo>
                    <a:pt x="16172" y="8939"/>
                  </a:lnTo>
                  <a:lnTo>
                    <a:pt x="16123" y="9353"/>
                  </a:lnTo>
                  <a:lnTo>
                    <a:pt x="16050" y="9743"/>
                  </a:lnTo>
                  <a:lnTo>
                    <a:pt x="15977" y="10133"/>
                  </a:lnTo>
                  <a:lnTo>
                    <a:pt x="15855" y="10522"/>
                  </a:lnTo>
                  <a:lnTo>
                    <a:pt x="15734" y="10888"/>
                  </a:lnTo>
                  <a:lnTo>
                    <a:pt x="15587" y="11277"/>
                  </a:lnTo>
                  <a:lnTo>
                    <a:pt x="15417" y="11618"/>
                  </a:lnTo>
                  <a:lnTo>
                    <a:pt x="15247" y="11984"/>
                  </a:lnTo>
                  <a:lnTo>
                    <a:pt x="15052" y="12324"/>
                  </a:lnTo>
                  <a:lnTo>
                    <a:pt x="14832" y="12641"/>
                  </a:lnTo>
                  <a:lnTo>
                    <a:pt x="14613" y="12958"/>
                  </a:lnTo>
                  <a:lnTo>
                    <a:pt x="14370" y="13274"/>
                  </a:lnTo>
                  <a:lnTo>
                    <a:pt x="14126" y="13567"/>
                  </a:lnTo>
                  <a:lnTo>
                    <a:pt x="13834" y="13835"/>
                  </a:lnTo>
                  <a:lnTo>
                    <a:pt x="13566" y="14102"/>
                  </a:lnTo>
                  <a:lnTo>
                    <a:pt x="13274" y="14370"/>
                  </a:lnTo>
                  <a:lnTo>
                    <a:pt x="12957" y="14614"/>
                  </a:lnTo>
                  <a:lnTo>
                    <a:pt x="12641" y="14833"/>
                  </a:lnTo>
                  <a:lnTo>
                    <a:pt x="12324" y="15052"/>
                  </a:lnTo>
                  <a:lnTo>
                    <a:pt x="11983" y="15247"/>
                  </a:lnTo>
                  <a:lnTo>
                    <a:pt x="11618" y="15418"/>
                  </a:lnTo>
                  <a:lnTo>
                    <a:pt x="11277" y="15588"/>
                  </a:lnTo>
                  <a:lnTo>
                    <a:pt x="10911" y="15734"/>
                  </a:lnTo>
                  <a:lnTo>
                    <a:pt x="10522" y="15856"/>
                  </a:lnTo>
                  <a:lnTo>
                    <a:pt x="10132" y="15978"/>
                  </a:lnTo>
                  <a:lnTo>
                    <a:pt x="9742" y="16051"/>
                  </a:lnTo>
                  <a:lnTo>
                    <a:pt x="9353" y="16124"/>
                  </a:lnTo>
                  <a:lnTo>
                    <a:pt x="8939" y="16173"/>
                  </a:lnTo>
                  <a:lnTo>
                    <a:pt x="8525" y="16221"/>
                  </a:lnTo>
                  <a:lnTo>
                    <a:pt x="8111" y="16221"/>
                  </a:lnTo>
                  <a:lnTo>
                    <a:pt x="8111" y="16221"/>
                  </a:lnTo>
                  <a:lnTo>
                    <a:pt x="7696" y="16221"/>
                  </a:lnTo>
                  <a:lnTo>
                    <a:pt x="7282" y="16173"/>
                  </a:lnTo>
                  <a:lnTo>
                    <a:pt x="6868" y="16124"/>
                  </a:lnTo>
                  <a:lnTo>
                    <a:pt x="6479" y="16051"/>
                  </a:lnTo>
                  <a:lnTo>
                    <a:pt x="6089" y="15978"/>
                  </a:lnTo>
                  <a:lnTo>
                    <a:pt x="5699" y="15856"/>
                  </a:lnTo>
                  <a:lnTo>
                    <a:pt x="5334" y="15734"/>
                  </a:lnTo>
                  <a:lnTo>
                    <a:pt x="4944" y="15588"/>
                  </a:lnTo>
                  <a:lnTo>
                    <a:pt x="4603" y="15418"/>
                  </a:lnTo>
                  <a:lnTo>
                    <a:pt x="4238" y="15247"/>
                  </a:lnTo>
                  <a:lnTo>
                    <a:pt x="3897" y="15052"/>
                  </a:lnTo>
                  <a:lnTo>
                    <a:pt x="3581" y="14833"/>
                  </a:lnTo>
                  <a:lnTo>
                    <a:pt x="3264" y="14614"/>
                  </a:lnTo>
                  <a:lnTo>
                    <a:pt x="2947" y="14370"/>
                  </a:lnTo>
                  <a:lnTo>
                    <a:pt x="2655" y="14102"/>
                  </a:lnTo>
                  <a:lnTo>
                    <a:pt x="2387" y="13835"/>
                  </a:lnTo>
                  <a:lnTo>
                    <a:pt x="2119" y="13567"/>
                  </a:lnTo>
                  <a:lnTo>
                    <a:pt x="1851" y="13274"/>
                  </a:lnTo>
                  <a:lnTo>
                    <a:pt x="1608" y="12958"/>
                  </a:lnTo>
                  <a:lnTo>
                    <a:pt x="1389" y="12641"/>
                  </a:lnTo>
                  <a:lnTo>
                    <a:pt x="1169" y="12324"/>
                  </a:lnTo>
                  <a:lnTo>
                    <a:pt x="975" y="11984"/>
                  </a:lnTo>
                  <a:lnTo>
                    <a:pt x="804" y="11618"/>
                  </a:lnTo>
                  <a:lnTo>
                    <a:pt x="634" y="11277"/>
                  </a:lnTo>
                  <a:lnTo>
                    <a:pt x="487" y="10888"/>
                  </a:lnTo>
                  <a:lnTo>
                    <a:pt x="366" y="10522"/>
                  </a:lnTo>
                  <a:lnTo>
                    <a:pt x="244" y="10133"/>
                  </a:lnTo>
                  <a:lnTo>
                    <a:pt x="171" y="9743"/>
                  </a:lnTo>
                  <a:lnTo>
                    <a:pt x="98" y="9353"/>
                  </a:lnTo>
                  <a:lnTo>
                    <a:pt x="49" y="8939"/>
                  </a:lnTo>
                  <a:lnTo>
                    <a:pt x="0" y="8525"/>
                  </a:lnTo>
                  <a:lnTo>
                    <a:pt x="0" y="8111"/>
                  </a:lnTo>
                  <a:lnTo>
                    <a:pt x="0" y="8111"/>
                  </a:lnTo>
                  <a:close/>
                  <a:moveTo>
                    <a:pt x="7234" y="11180"/>
                  </a:moveTo>
                  <a:lnTo>
                    <a:pt x="7234" y="11180"/>
                  </a:lnTo>
                  <a:lnTo>
                    <a:pt x="7282" y="11180"/>
                  </a:lnTo>
                  <a:lnTo>
                    <a:pt x="7282" y="11180"/>
                  </a:lnTo>
                  <a:lnTo>
                    <a:pt x="7453" y="11155"/>
                  </a:lnTo>
                  <a:lnTo>
                    <a:pt x="7623" y="11082"/>
                  </a:lnTo>
                  <a:lnTo>
                    <a:pt x="7794" y="10985"/>
                  </a:lnTo>
                  <a:lnTo>
                    <a:pt x="7916" y="10863"/>
                  </a:lnTo>
                  <a:lnTo>
                    <a:pt x="12007" y="6747"/>
                  </a:lnTo>
                  <a:lnTo>
                    <a:pt x="12007" y="6747"/>
                  </a:lnTo>
                  <a:lnTo>
                    <a:pt x="12105" y="6625"/>
                  </a:lnTo>
                  <a:lnTo>
                    <a:pt x="12153" y="6504"/>
                  </a:lnTo>
                  <a:lnTo>
                    <a:pt x="12202" y="6358"/>
                  </a:lnTo>
                  <a:lnTo>
                    <a:pt x="12202" y="6211"/>
                  </a:lnTo>
                  <a:lnTo>
                    <a:pt x="12202" y="6211"/>
                  </a:lnTo>
                  <a:lnTo>
                    <a:pt x="12178" y="6017"/>
                  </a:lnTo>
                  <a:lnTo>
                    <a:pt x="12129" y="5822"/>
                  </a:lnTo>
                  <a:lnTo>
                    <a:pt x="12032" y="5676"/>
                  </a:lnTo>
                  <a:lnTo>
                    <a:pt x="11886" y="5529"/>
                  </a:lnTo>
                  <a:lnTo>
                    <a:pt x="11886" y="5529"/>
                  </a:lnTo>
                  <a:lnTo>
                    <a:pt x="11764" y="5432"/>
                  </a:lnTo>
                  <a:lnTo>
                    <a:pt x="11618" y="5383"/>
                  </a:lnTo>
                  <a:lnTo>
                    <a:pt x="11472" y="5335"/>
                  </a:lnTo>
                  <a:lnTo>
                    <a:pt x="11325" y="5335"/>
                  </a:lnTo>
                  <a:lnTo>
                    <a:pt x="11325" y="5335"/>
                  </a:lnTo>
                  <a:lnTo>
                    <a:pt x="11131" y="5359"/>
                  </a:lnTo>
                  <a:lnTo>
                    <a:pt x="10960" y="5408"/>
                  </a:lnTo>
                  <a:lnTo>
                    <a:pt x="10790" y="5505"/>
                  </a:lnTo>
                  <a:lnTo>
                    <a:pt x="10643" y="5651"/>
                  </a:lnTo>
                  <a:lnTo>
                    <a:pt x="7161" y="8988"/>
                  </a:lnTo>
                  <a:lnTo>
                    <a:pt x="5797" y="7648"/>
                  </a:lnTo>
                  <a:lnTo>
                    <a:pt x="5797" y="7648"/>
                  </a:lnTo>
                  <a:lnTo>
                    <a:pt x="5675" y="7527"/>
                  </a:lnTo>
                  <a:lnTo>
                    <a:pt x="5505" y="7454"/>
                  </a:lnTo>
                  <a:lnTo>
                    <a:pt x="5358" y="7405"/>
                  </a:lnTo>
                  <a:lnTo>
                    <a:pt x="5188" y="7380"/>
                  </a:lnTo>
                  <a:lnTo>
                    <a:pt x="5188" y="7380"/>
                  </a:lnTo>
                  <a:lnTo>
                    <a:pt x="5017" y="7405"/>
                  </a:lnTo>
                  <a:lnTo>
                    <a:pt x="4847" y="7454"/>
                  </a:lnTo>
                  <a:lnTo>
                    <a:pt x="4701" y="7527"/>
                  </a:lnTo>
                  <a:lnTo>
                    <a:pt x="4555" y="7648"/>
                  </a:lnTo>
                  <a:lnTo>
                    <a:pt x="4555" y="7648"/>
                  </a:lnTo>
                  <a:lnTo>
                    <a:pt x="4457" y="7770"/>
                  </a:lnTo>
                  <a:lnTo>
                    <a:pt x="4360" y="7916"/>
                  </a:lnTo>
                  <a:lnTo>
                    <a:pt x="4311" y="8087"/>
                  </a:lnTo>
                  <a:lnTo>
                    <a:pt x="4311" y="8257"/>
                  </a:lnTo>
                  <a:lnTo>
                    <a:pt x="4311" y="8257"/>
                  </a:lnTo>
                  <a:lnTo>
                    <a:pt x="4311" y="8428"/>
                  </a:lnTo>
                  <a:lnTo>
                    <a:pt x="4360" y="8598"/>
                  </a:lnTo>
                  <a:lnTo>
                    <a:pt x="4457" y="8744"/>
                  </a:lnTo>
                  <a:lnTo>
                    <a:pt x="4555" y="8890"/>
                  </a:lnTo>
                  <a:lnTo>
                    <a:pt x="6601" y="10936"/>
                  </a:lnTo>
                  <a:lnTo>
                    <a:pt x="6601" y="10936"/>
                  </a:lnTo>
                  <a:lnTo>
                    <a:pt x="6747" y="11034"/>
                  </a:lnTo>
                  <a:lnTo>
                    <a:pt x="6893" y="11131"/>
                  </a:lnTo>
                  <a:lnTo>
                    <a:pt x="7063" y="11180"/>
                  </a:lnTo>
                  <a:lnTo>
                    <a:pt x="7234" y="11180"/>
                  </a:lnTo>
                  <a:lnTo>
                    <a:pt x="7234" y="11180"/>
                  </a:lnTo>
                  <a:close/>
                </a:path>
              </a:pathLst>
            </a:custGeom>
            <a:noFill/>
            <a:ln w="12175" cap="rnd" cmpd="sng">
              <a:solidFill>
                <a:srgbClr val="CFE2F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362" name="Shape 362"/>
          <p:cNvSpPr txBox="1">
            <a:spLocks noGrp="1"/>
          </p:cNvSpPr>
          <p:nvPr>
            <p:ph type="ctrTitle"/>
          </p:nvPr>
        </p:nvSpPr>
        <p:spPr>
          <a:xfrm>
            <a:off x="2970175" y="3107350"/>
            <a:ext cx="5792700" cy="1159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1pPr>
            <a:lvl2pPr lvl="1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2pPr>
            <a:lvl3pPr lvl="2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3pPr>
            <a:lvl4pPr lvl="3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4pPr>
            <a:lvl5pPr lvl="4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5pPr>
            <a:lvl6pPr lvl="5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6pPr>
            <a:lvl7pPr lvl="6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7pPr>
            <a:lvl8pPr lvl="7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8pPr>
            <a:lvl9pPr lvl="8" algn="r" rtl="0">
              <a:spcBef>
                <a:spcPts val="0"/>
              </a:spcBef>
              <a:buClr>
                <a:srgbClr val="073763"/>
              </a:buClr>
              <a:buSzPts val="4800"/>
              <a:buNone/>
              <a:defRPr sz="4800">
                <a:solidFill>
                  <a:srgbClr val="073763"/>
                </a:solidFill>
              </a:defRPr>
            </a:lvl9pPr>
          </a:lstStyle>
          <a:p>
            <a:endParaRPr/>
          </a:p>
        </p:txBody>
      </p:sp>
      <p:sp>
        <p:nvSpPr>
          <p:cNvPr id="363" name="Shape 363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r" rtl="0">
              <a:spcBef>
                <a:spcPts val="0"/>
              </a:spcBef>
              <a:buSzPts val="2400"/>
              <a:buNone/>
              <a:defRPr sz="2400">
                <a:solidFill>
                  <a:srgbClr val="6FA8DC"/>
                </a:solidFill>
              </a:defRPr>
            </a:lvl1pPr>
            <a:lvl2pPr lvl="1" algn="r" rtl="0">
              <a:spcBef>
                <a:spcPts val="0"/>
              </a:spcBef>
              <a:buSzPts val="2400"/>
              <a:buNone/>
              <a:defRPr>
                <a:solidFill>
                  <a:srgbClr val="6FA8DC"/>
                </a:solidFill>
              </a:defRPr>
            </a:lvl2pPr>
            <a:lvl3pPr lvl="2" algn="r" rtl="0">
              <a:spcBef>
                <a:spcPts val="0"/>
              </a:spcBef>
              <a:buSzPts val="2400"/>
              <a:buNone/>
              <a:defRPr>
                <a:solidFill>
                  <a:srgbClr val="6FA8DC"/>
                </a:solidFill>
              </a:defRPr>
            </a:lvl3pPr>
            <a:lvl4pPr lvl="3" algn="r" rtl="0">
              <a:spcBef>
                <a:spcPts val="0"/>
              </a:spcBef>
              <a:buSzPts val="2400"/>
              <a:buNone/>
              <a:defRPr sz="2400">
                <a:solidFill>
                  <a:srgbClr val="6FA8DC"/>
                </a:solidFill>
              </a:defRPr>
            </a:lvl4pPr>
            <a:lvl5pPr lvl="4" algn="r" rtl="0">
              <a:spcBef>
                <a:spcPts val="0"/>
              </a:spcBef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5pPr>
            <a:lvl6pPr lvl="5" algn="r" rtl="0">
              <a:spcBef>
                <a:spcPts val="0"/>
              </a:spcBef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6pPr>
            <a:lvl7pPr lvl="6" algn="r" rtl="0">
              <a:spcBef>
                <a:spcPts val="0"/>
              </a:spcBef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7pPr>
            <a:lvl8pPr lvl="7" algn="r" rtl="0">
              <a:spcBef>
                <a:spcPts val="0"/>
              </a:spcBef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8pPr>
            <a:lvl9pPr lvl="8" algn="r" rtl="0">
              <a:spcBef>
                <a:spcPts val="0"/>
              </a:spcBef>
              <a:buClr>
                <a:srgbClr val="6FA8DC"/>
              </a:buClr>
              <a:buSzPts val="2400"/>
              <a:buNone/>
              <a:defRPr sz="2400">
                <a:solidFill>
                  <a:srgbClr val="6FA8DC"/>
                </a:solidFill>
              </a:defRPr>
            </a:lvl9pPr>
          </a:lstStyle>
          <a:p>
            <a:endParaRPr/>
          </a:p>
        </p:txBody>
      </p:sp>
      <p:sp>
        <p:nvSpPr>
          <p:cNvPr id="364" name="Shape 36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9FC5E8"/>
                </a:solidFill>
              </a:rPr>
              <a:t>‹#›</a:t>
            </a:fld>
            <a:endParaRPr lang="en">
              <a:solidFill>
                <a:srgbClr val="9FC5E8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Shape 366"/>
          <p:cNvGrpSpPr/>
          <p:nvPr/>
        </p:nvGrpSpPr>
        <p:grpSpPr>
          <a:xfrm>
            <a:off x="-190654" y="-200537"/>
            <a:ext cx="9618284" cy="5518584"/>
            <a:chOff x="-190654" y="-200537"/>
            <a:chExt cx="9618284" cy="5518584"/>
          </a:xfrm>
        </p:grpSpPr>
        <p:grpSp>
          <p:nvGrpSpPr>
            <p:cNvPr id="367" name="Shape 367"/>
            <p:cNvGrpSpPr/>
            <p:nvPr/>
          </p:nvGrpSpPr>
          <p:grpSpPr>
            <a:xfrm>
              <a:off x="-190654" y="-200537"/>
              <a:ext cx="9618284" cy="1632384"/>
              <a:chOff x="-114454" y="180463"/>
              <a:chExt cx="9618284" cy="1632384"/>
            </a:xfrm>
          </p:grpSpPr>
          <p:sp>
            <p:nvSpPr>
              <p:cNvPr id="368" name="Shape 368"/>
              <p:cNvSpPr/>
              <p:nvPr/>
            </p:nvSpPr>
            <p:spPr>
              <a:xfrm>
                <a:off x="313552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69" name="Shape 369"/>
              <p:cNvSpPr/>
              <p:nvPr/>
            </p:nvSpPr>
            <p:spPr>
              <a:xfrm>
                <a:off x="1222213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370" name="Shape 370"/>
              <p:cNvSpPr/>
              <p:nvPr/>
            </p:nvSpPr>
            <p:spPr>
              <a:xfrm>
                <a:off x="3017030" y="1804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371" name="Shape 371"/>
              <p:cNvGrpSpPr/>
              <p:nvPr/>
            </p:nvGrpSpPr>
            <p:grpSpPr>
              <a:xfrm>
                <a:off x="2116564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372" name="Shape 372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73" name="Shape 373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74" name="Shape 374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375" name="Shape 375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376" name="Shape 376"/>
              <p:cNvGrpSpPr/>
              <p:nvPr/>
            </p:nvGrpSpPr>
            <p:grpSpPr>
              <a:xfrm>
                <a:off x="-114454" y="814472"/>
                <a:ext cx="3920223" cy="376691"/>
                <a:chOff x="151026" y="1029895"/>
                <a:chExt cx="3920223" cy="376691"/>
              </a:xfrm>
            </p:grpSpPr>
            <p:sp>
              <p:nvSpPr>
                <p:cNvPr id="377" name="Shape 377"/>
                <p:cNvSpPr/>
                <p:nvPr/>
              </p:nvSpPr>
              <p:spPr>
                <a:xfrm>
                  <a:off x="1057375" y="1063683"/>
                  <a:ext cx="339835" cy="30911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173" h="14711" fill="none" extrusionOk="0">
                      <a:moveTo>
                        <a:pt x="8087" y="1"/>
                      </a:moveTo>
                      <a:lnTo>
                        <a:pt x="8087" y="1"/>
                      </a:lnTo>
                      <a:lnTo>
                        <a:pt x="7672" y="1"/>
                      </a:lnTo>
                      <a:lnTo>
                        <a:pt x="7258" y="25"/>
                      </a:lnTo>
                      <a:lnTo>
                        <a:pt x="6844" y="74"/>
                      </a:lnTo>
                      <a:lnTo>
                        <a:pt x="6455" y="122"/>
                      </a:lnTo>
                      <a:lnTo>
                        <a:pt x="6065" y="195"/>
                      </a:lnTo>
                      <a:lnTo>
                        <a:pt x="5675" y="293"/>
                      </a:lnTo>
                      <a:lnTo>
                        <a:pt x="5310" y="415"/>
                      </a:lnTo>
                      <a:lnTo>
                        <a:pt x="4945" y="536"/>
                      </a:lnTo>
                      <a:lnTo>
                        <a:pt x="4579" y="658"/>
                      </a:lnTo>
                      <a:lnTo>
                        <a:pt x="4238" y="829"/>
                      </a:lnTo>
                      <a:lnTo>
                        <a:pt x="3897" y="975"/>
                      </a:lnTo>
                      <a:lnTo>
                        <a:pt x="3557" y="1170"/>
                      </a:lnTo>
                      <a:lnTo>
                        <a:pt x="3240" y="1364"/>
                      </a:lnTo>
                      <a:lnTo>
                        <a:pt x="2948" y="1559"/>
                      </a:lnTo>
                      <a:lnTo>
                        <a:pt x="2655" y="1778"/>
                      </a:lnTo>
                      <a:lnTo>
                        <a:pt x="2363" y="1998"/>
                      </a:lnTo>
                      <a:lnTo>
                        <a:pt x="2095" y="2241"/>
                      </a:lnTo>
                      <a:lnTo>
                        <a:pt x="1852" y="2485"/>
                      </a:lnTo>
                      <a:lnTo>
                        <a:pt x="1608" y="2753"/>
                      </a:lnTo>
                      <a:lnTo>
                        <a:pt x="1389" y="3021"/>
                      </a:lnTo>
                      <a:lnTo>
                        <a:pt x="1170" y="3288"/>
                      </a:lnTo>
                      <a:lnTo>
                        <a:pt x="975" y="3581"/>
                      </a:lnTo>
                      <a:lnTo>
                        <a:pt x="804" y="3873"/>
                      </a:lnTo>
                      <a:lnTo>
                        <a:pt x="634" y="4190"/>
                      </a:lnTo>
                      <a:lnTo>
                        <a:pt x="488" y="4506"/>
                      </a:lnTo>
                      <a:lnTo>
                        <a:pt x="366" y="4823"/>
                      </a:lnTo>
                      <a:lnTo>
                        <a:pt x="244" y="5139"/>
                      </a:lnTo>
                      <a:lnTo>
                        <a:pt x="171" y="5480"/>
                      </a:lnTo>
                      <a:lnTo>
                        <a:pt x="98" y="5821"/>
                      </a:lnTo>
                      <a:lnTo>
                        <a:pt x="49" y="6162"/>
                      </a:lnTo>
                      <a:lnTo>
                        <a:pt x="1" y="6503"/>
                      </a:lnTo>
                      <a:lnTo>
                        <a:pt x="1" y="6869"/>
                      </a:lnTo>
                      <a:lnTo>
                        <a:pt x="1" y="6869"/>
                      </a:lnTo>
                      <a:lnTo>
                        <a:pt x="1" y="7234"/>
                      </a:lnTo>
                      <a:lnTo>
                        <a:pt x="49" y="7624"/>
                      </a:lnTo>
                      <a:lnTo>
                        <a:pt x="98" y="7989"/>
                      </a:lnTo>
                      <a:lnTo>
                        <a:pt x="196" y="8330"/>
                      </a:lnTo>
                      <a:lnTo>
                        <a:pt x="293" y="8695"/>
                      </a:lnTo>
                      <a:lnTo>
                        <a:pt x="415" y="9036"/>
                      </a:lnTo>
                      <a:lnTo>
                        <a:pt x="561" y="9377"/>
                      </a:lnTo>
                      <a:lnTo>
                        <a:pt x="731" y="9718"/>
                      </a:lnTo>
                      <a:lnTo>
                        <a:pt x="902" y="10035"/>
                      </a:lnTo>
                      <a:lnTo>
                        <a:pt x="1097" y="10327"/>
                      </a:lnTo>
                      <a:lnTo>
                        <a:pt x="1340" y="10644"/>
                      </a:lnTo>
                      <a:lnTo>
                        <a:pt x="1559" y="10936"/>
                      </a:lnTo>
                      <a:lnTo>
                        <a:pt x="1827" y="11204"/>
                      </a:lnTo>
                      <a:lnTo>
                        <a:pt x="2095" y="11472"/>
                      </a:lnTo>
                      <a:lnTo>
                        <a:pt x="2387" y="11740"/>
                      </a:lnTo>
                      <a:lnTo>
                        <a:pt x="2680" y="11983"/>
                      </a:lnTo>
                      <a:lnTo>
                        <a:pt x="2680" y="11983"/>
                      </a:lnTo>
                      <a:lnTo>
                        <a:pt x="2485" y="12349"/>
                      </a:lnTo>
                      <a:lnTo>
                        <a:pt x="2266" y="12714"/>
                      </a:lnTo>
                      <a:lnTo>
                        <a:pt x="2022" y="13104"/>
                      </a:lnTo>
                      <a:lnTo>
                        <a:pt x="1706" y="13469"/>
                      </a:lnTo>
                      <a:lnTo>
                        <a:pt x="1365" y="13834"/>
                      </a:lnTo>
                      <a:lnTo>
                        <a:pt x="1170" y="14005"/>
                      </a:lnTo>
                      <a:lnTo>
                        <a:pt x="951" y="14151"/>
                      </a:lnTo>
                      <a:lnTo>
                        <a:pt x="731" y="14297"/>
                      </a:lnTo>
                      <a:lnTo>
                        <a:pt x="512" y="14443"/>
                      </a:lnTo>
                      <a:lnTo>
                        <a:pt x="269" y="14540"/>
                      </a:lnTo>
                      <a:lnTo>
                        <a:pt x="1" y="14662"/>
                      </a:lnTo>
                      <a:lnTo>
                        <a:pt x="1" y="14662"/>
                      </a:lnTo>
                      <a:lnTo>
                        <a:pt x="122" y="14662"/>
                      </a:lnTo>
                      <a:lnTo>
                        <a:pt x="488" y="14711"/>
                      </a:lnTo>
                      <a:lnTo>
                        <a:pt x="1024" y="14711"/>
                      </a:lnTo>
                      <a:lnTo>
                        <a:pt x="1365" y="14711"/>
                      </a:lnTo>
                      <a:lnTo>
                        <a:pt x="1706" y="14687"/>
                      </a:lnTo>
                      <a:lnTo>
                        <a:pt x="2095" y="14614"/>
                      </a:lnTo>
                      <a:lnTo>
                        <a:pt x="2485" y="14540"/>
                      </a:lnTo>
                      <a:lnTo>
                        <a:pt x="2899" y="14419"/>
                      </a:lnTo>
                      <a:lnTo>
                        <a:pt x="3313" y="14273"/>
                      </a:lnTo>
                      <a:lnTo>
                        <a:pt x="3751" y="14078"/>
                      </a:lnTo>
                      <a:lnTo>
                        <a:pt x="4165" y="13834"/>
                      </a:lnTo>
                      <a:lnTo>
                        <a:pt x="4579" y="13566"/>
                      </a:lnTo>
                      <a:lnTo>
                        <a:pt x="4969" y="13201"/>
                      </a:lnTo>
                      <a:lnTo>
                        <a:pt x="4969" y="13201"/>
                      </a:lnTo>
                      <a:lnTo>
                        <a:pt x="5334" y="13323"/>
                      </a:lnTo>
                      <a:lnTo>
                        <a:pt x="5700" y="13444"/>
                      </a:lnTo>
                      <a:lnTo>
                        <a:pt x="6089" y="13518"/>
                      </a:lnTo>
                      <a:lnTo>
                        <a:pt x="6479" y="13591"/>
                      </a:lnTo>
                      <a:lnTo>
                        <a:pt x="6869" y="13664"/>
                      </a:lnTo>
                      <a:lnTo>
                        <a:pt x="7258" y="13712"/>
                      </a:lnTo>
                      <a:lnTo>
                        <a:pt x="7672" y="13737"/>
                      </a:lnTo>
                      <a:lnTo>
                        <a:pt x="8087" y="13737"/>
                      </a:lnTo>
                      <a:lnTo>
                        <a:pt x="8087" y="13737"/>
                      </a:lnTo>
                      <a:lnTo>
                        <a:pt x="8501" y="13737"/>
                      </a:lnTo>
                      <a:lnTo>
                        <a:pt x="8915" y="13712"/>
                      </a:lnTo>
                      <a:lnTo>
                        <a:pt x="9329" y="13664"/>
                      </a:lnTo>
                      <a:lnTo>
                        <a:pt x="9718" y="13591"/>
                      </a:lnTo>
                      <a:lnTo>
                        <a:pt x="10108" y="13518"/>
                      </a:lnTo>
                      <a:lnTo>
                        <a:pt x="10498" y="13420"/>
                      </a:lnTo>
                      <a:lnTo>
                        <a:pt x="10863" y="13323"/>
                      </a:lnTo>
                      <a:lnTo>
                        <a:pt x="11228" y="13201"/>
                      </a:lnTo>
                      <a:lnTo>
                        <a:pt x="11594" y="13055"/>
                      </a:lnTo>
                      <a:lnTo>
                        <a:pt x="11935" y="12909"/>
                      </a:lnTo>
                      <a:lnTo>
                        <a:pt x="12276" y="12738"/>
                      </a:lnTo>
                      <a:lnTo>
                        <a:pt x="12617" y="12568"/>
                      </a:lnTo>
                      <a:lnTo>
                        <a:pt x="12933" y="12373"/>
                      </a:lnTo>
                      <a:lnTo>
                        <a:pt x="13225" y="12178"/>
                      </a:lnTo>
                      <a:lnTo>
                        <a:pt x="13518" y="11959"/>
                      </a:lnTo>
                      <a:lnTo>
                        <a:pt x="13810" y="11715"/>
                      </a:lnTo>
                      <a:lnTo>
                        <a:pt x="14078" y="11496"/>
                      </a:lnTo>
                      <a:lnTo>
                        <a:pt x="14321" y="11228"/>
                      </a:lnTo>
                      <a:lnTo>
                        <a:pt x="14565" y="10985"/>
                      </a:lnTo>
                      <a:lnTo>
                        <a:pt x="14784" y="10717"/>
                      </a:lnTo>
                      <a:lnTo>
                        <a:pt x="15003" y="10424"/>
                      </a:lnTo>
                      <a:lnTo>
                        <a:pt x="15198" y="10132"/>
                      </a:lnTo>
                      <a:lnTo>
                        <a:pt x="15369" y="9840"/>
                      </a:lnTo>
                      <a:lnTo>
                        <a:pt x="15539" y="9548"/>
                      </a:lnTo>
                      <a:lnTo>
                        <a:pt x="15685" y="9231"/>
                      </a:lnTo>
                      <a:lnTo>
                        <a:pt x="15807" y="8914"/>
                      </a:lnTo>
                      <a:lnTo>
                        <a:pt x="15929" y="8574"/>
                      </a:lnTo>
                      <a:lnTo>
                        <a:pt x="16002" y="8257"/>
                      </a:lnTo>
                      <a:lnTo>
                        <a:pt x="16075" y="7916"/>
                      </a:lnTo>
                      <a:lnTo>
                        <a:pt x="16124" y="7575"/>
                      </a:lnTo>
                      <a:lnTo>
                        <a:pt x="16172" y="7210"/>
                      </a:lnTo>
                      <a:lnTo>
                        <a:pt x="16172" y="6869"/>
                      </a:lnTo>
                      <a:lnTo>
                        <a:pt x="16172" y="6869"/>
                      </a:lnTo>
                      <a:lnTo>
                        <a:pt x="16172" y="6503"/>
                      </a:lnTo>
                      <a:lnTo>
                        <a:pt x="16124" y="6162"/>
                      </a:lnTo>
                      <a:lnTo>
                        <a:pt x="16075" y="5821"/>
                      </a:lnTo>
                      <a:lnTo>
                        <a:pt x="16002" y="5480"/>
                      </a:lnTo>
                      <a:lnTo>
                        <a:pt x="15929" y="5139"/>
                      </a:lnTo>
                      <a:lnTo>
                        <a:pt x="15807" y="4823"/>
                      </a:lnTo>
                      <a:lnTo>
                        <a:pt x="15685" y="4506"/>
                      </a:lnTo>
                      <a:lnTo>
                        <a:pt x="15539" y="4190"/>
                      </a:lnTo>
                      <a:lnTo>
                        <a:pt x="15369" y="3873"/>
                      </a:lnTo>
                      <a:lnTo>
                        <a:pt x="15198" y="3581"/>
                      </a:lnTo>
                      <a:lnTo>
                        <a:pt x="15003" y="3288"/>
                      </a:lnTo>
                      <a:lnTo>
                        <a:pt x="14784" y="3021"/>
                      </a:lnTo>
                      <a:lnTo>
                        <a:pt x="14565" y="2753"/>
                      </a:lnTo>
                      <a:lnTo>
                        <a:pt x="14321" y="2485"/>
                      </a:lnTo>
                      <a:lnTo>
                        <a:pt x="14078" y="2241"/>
                      </a:lnTo>
                      <a:lnTo>
                        <a:pt x="13810" y="1998"/>
                      </a:lnTo>
                      <a:lnTo>
                        <a:pt x="13518" y="1778"/>
                      </a:lnTo>
                      <a:lnTo>
                        <a:pt x="13225" y="1559"/>
                      </a:lnTo>
                      <a:lnTo>
                        <a:pt x="12933" y="1364"/>
                      </a:lnTo>
                      <a:lnTo>
                        <a:pt x="12617" y="1170"/>
                      </a:lnTo>
                      <a:lnTo>
                        <a:pt x="12276" y="975"/>
                      </a:lnTo>
                      <a:lnTo>
                        <a:pt x="11935" y="829"/>
                      </a:lnTo>
                      <a:lnTo>
                        <a:pt x="11594" y="658"/>
                      </a:lnTo>
                      <a:lnTo>
                        <a:pt x="11228" y="536"/>
                      </a:lnTo>
                      <a:lnTo>
                        <a:pt x="10863" y="415"/>
                      </a:lnTo>
                      <a:lnTo>
                        <a:pt x="10498" y="293"/>
                      </a:lnTo>
                      <a:lnTo>
                        <a:pt x="10108" y="195"/>
                      </a:lnTo>
                      <a:lnTo>
                        <a:pt x="9718" y="122"/>
                      </a:lnTo>
                      <a:lnTo>
                        <a:pt x="9329" y="74"/>
                      </a:lnTo>
                      <a:lnTo>
                        <a:pt x="8915" y="25"/>
                      </a:lnTo>
                      <a:lnTo>
                        <a:pt x="8501" y="1"/>
                      </a:lnTo>
                      <a:lnTo>
                        <a:pt x="8087" y="1"/>
                      </a:lnTo>
                      <a:lnTo>
                        <a:pt x="8087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378" name="Shape 378"/>
                <p:cNvGrpSpPr/>
                <p:nvPr/>
              </p:nvGrpSpPr>
              <p:grpSpPr>
                <a:xfrm>
                  <a:off x="151026" y="1086198"/>
                  <a:ext cx="391001" cy="264085"/>
                  <a:chOff x="564675" y="1700625"/>
                  <a:chExt cx="465200" cy="314200"/>
                </a:xfrm>
              </p:grpSpPr>
              <p:sp>
                <p:nvSpPr>
                  <p:cNvPr id="379" name="Shape 379"/>
                  <p:cNvSpPr/>
                  <p:nvPr/>
                </p:nvSpPr>
                <p:spPr>
                  <a:xfrm>
                    <a:off x="564675" y="1700625"/>
                    <a:ext cx="465200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170" fill="none" extrusionOk="0">
                        <a:moveTo>
                          <a:pt x="18608" y="1170"/>
                        </a:moveTo>
                        <a:lnTo>
                          <a:pt x="18608" y="488"/>
                        </a:lnTo>
                        <a:lnTo>
                          <a:pt x="18608" y="488"/>
                        </a:lnTo>
                        <a:lnTo>
                          <a:pt x="18608" y="390"/>
                        </a:lnTo>
                        <a:lnTo>
                          <a:pt x="18559" y="293"/>
                        </a:lnTo>
                        <a:lnTo>
                          <a:pt x="18535" y="220"/>
                        </a:lnTo>
                        <a:lnTo>
                          <a:pt x="18462" y="147"/>
                        </a:lnTo>
                        <a:lnTo>
                          <a:pt x="18389" y="74"/>
                        </a:lnTo>
                        <a:lnTo>
                          <a:pt x="18316" y="49"/>
                        </a:lnTo>
                        <a:lnTo>
                          <a:pt x="18218" y="1"/>
                        </a:lnTo>
                        <a:lnTo>
                          <a:pt x="18121" y="1"/>
                        </a:lnTo>
                        <a:lnTo>
                          <a:pt x="488" y="1"/>
                        </a:lnTo>
                        <a:lnTo>
                          <a:pt x="488" y="1"/>
                        </a:lnTo>
                        <a:lnTo>
                          <a:pt x="390" y="1"/>
                        </a:lnTo>
                        <a:lnTo>
                          <a:pt x="293" y="49"/>
                        </a:lnTo>
                        <a:lnTo>
                          <a:pt x="220" y="74"/>
                        </a:lnTo>
                        <a:lnTo>
                          <a:pt x="147" y="147"/>
                        </a:lnTo>
                        <a:lnTo>
                          <a:pt x="74" y="220"/>
                        </a:lnTo>
                        <a:lnTo>
                          <a:pt x="49" y="293"/>
                        </a:lnTo>
                        <a:lnTo>
                          <a:pt x="1" y="390"/>
                        </a:lnTo>
                        <a:lnTo>
                          <a:pt x="1" y="488"/>
                        </a:lnTo>
                        <a:lnTo>
                          <a:pt x="1" y="117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0" name="Shape 380"/>
                  <p:cNvSpPr/>
                  <p:nvPr/>
                </p:nvSpPr>
                <p:spPr>
                  <a:xfrm>
                    <a:off x="564675" y="1732300"/>
                    <a:ext cx="465200" cy="2721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0887" fill="none" extrusionOk="0">
                        <a:moveTo>
                          <a:pt x="13493" y="7209"/>
                        </a:moveTo>
                        <a:lnTo>
                          <a:pt x="18608" y="10887"/>
                        </a:lnTo>
                        <a:lnTo>
                          <a:pt x="18608" y="10887"/>
                        </a:lnTo>
                        <a:lnTo>
                          <a:pt x="18608" y="10814"/>
                        </a:lnTo>
                        <a:lnTo>
                          <a:pt x="18608" y="0"/>
                        </a:lnTo>
                        <a:lnTo>
                          <a:pt x="9450" y="6625"/>
                        </a:lnTo>
                        <a:lnTo>
                          <a:pt x="9450" y="6625"/>
                        </a:lnTo>
                        <a:lnTo>
                          <a:pt x="9377" y="6673"/>
                        </a:lnTo>
                        <a:lnTo>
                          <a:pt x="9304" y="6673"/>
                        </a:lnTo>
                        <a:lnTo>
                          <a:pt x="9304" y="6673"/>
                        </a:lnTo>
                        <a:lnTo>
                          <a:pt x="9231" y="6673"/>
                        </a:lnTo>
                        <a:lnTo>
                          <a:pt x="9158" y="6625"/>
                        </a:lnTo>
                        <a:lnTo>
                          <a:pt x="1" y="0"/>
                        </a:lnTo>
                        <a:lnTo>
                          <a:pt x="1" y="10814"/>
                        </a:lnTo>
                        <a:lnTo>
                          <a:pt x="1" y="10814"/>
                        </a:lnTo>
                        <a:lnTo>
                          <a:pt x="1" y="10887"/>
                        </a:lnTo>
                        <a:lnTo>
                          <a:pt x="5115" y="720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1" name="Shape 381"/>
                  <p:cNvSpPr/>
                  <p:nvPr/>
                </p:nvSpPr>
                <p:spPr>
                  <a:xfrm>
                    <a:off x="572600" y="2014200"/>
                    <a:ext cx="449375" cy="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975" h="25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98" y="25"/>
                        </a:lnTo>
                        <a:lnTo>
                          <a:pt x="171" y="25"/>
                        </a:lnTo>
                        <a:lnTo>
                          <a:pt x="17804" y="25"/>
                        </a:lnTo>
                        <a:lnTo>
                          <a:pt x="17804" y="25"/>
                        </a:lnTo>
                        <a:lnTo>
                          <a:pt x="17877" y="25"/>
                        </a:lnTo>
                        <a:lnTo>
                          <a:pt x="17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382" name="Shape 382"/>
                <p:cNvGrpSpPr/>
                <p:nvPr/>
              </p:nvGrpSpPr>
              <p:grpSpPr>
                <a:xfrm>
                  <a:off x="1912559" y="1029895"/>
                  <a:ext cx="359272" cy="376691"/>
                  <a:chOff x="5961125" y="1623900"/>
                  <a:chExt cx="427450" cy="448175"/>
                </a:xfrm>
              </p:grpSpPr>
              <p:sp>
                <p:nvSpPr>
                  <p:cNvPr id="383" name="Shape 383"/>
                  <p:cNvSpPr/>
                  <p:nvPr/>
                </p:nvSpPr>
                <p:spPr>
                  <a:xfrm>
                    <a:off x="5961125" y="1678700"/>
                    <a:ext cx="376925" cy="3769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77" h="15077" fill="none" extrusionOk="0">
                        <a:moveTo>
                          <a:pt x="11813" y="1340"/>
                        </a:moveTo>
                        <a:lnTo>
                          <a:pt x="11813" y="1340"/>
                        </a:lnTo>
                        <a:lnTo>
                          <a:pt x="11350" y="1024"/>
                        </a:lnTo>
                        <a:lnTo>
                          <a:pt x="10863" y="780"/>
                        </a:lnTo>
                        <a:lnTo>
                          <a:pt x="10351" y="537"/>
                        </a:lnTo>
                        <a:lnTo>
                          <a:pt x="9816" y="342"/>
                        </a:lnTo>
                        <a:lnTo>
                          <a:pt x="9280" y="196"/>
                        </a:lnTo>
                        <a:lnTo>
                          <a:pt x="8720" y="98"/>
                        </a:lnTo>
                        <a:lnTo>
                          <a:pt x="8135" y="25"/>
                        </a:lnTo>
                        <a:lnTo>
                          <a:pt x="7551" y="1"/>
                        </a:lnTo>
                        <a:lnTo>
                          <a:pt x="7551" y="1"/>
                        </a:lnTo>
                        <a:lnTo>
                          <a:pt x="7161" y="1"/>
                        </a:lnTo>
                        <a:lnTo>
                          <a:pt x="6771" y="50"/>
                        </a:lnTo>
                        <a:lnTo>
                          <a:pt x="6406" y="98"/>
                        </a:lnTo>
                        <a:lnTo>
                          <a:pt x="6041" y="147"/>
                        </a:lnTo>
                        <a:lnTo>
                          <a:pt x="5675" y="244"/>
                        </a:lnTo>
                        <a:lnTo>
                          <a:pt x="5310" y="342"/>
                        </a:lnTo>
                        <a:lnTo>
                          <a:pt x="4969" y="464"/>
                        </a:lnTo>
                        <a:lnTo>
                          <a:pt x="4628" y="585"/>
                        </a:lnTo>
                        <a:lnTo>
                          <a:pt x="4287" y="731"/>
                        </a:lnTo>
                        <a:lnTo>
                          <a:pt x="3970" y="902"/>
                        </a:lnTo>
                        <a:lnTo>
                          <a:pt x="3654" y="1097"/>
                        </a:lnTo>
                        <a:lnTo>
                          <a:pt x="3337" y="1292"/>
                        </a:lnTo>
                        <a:lnTo>
                          <a:pt x="3045" y="1486"/>
                        </a:lnTo>
                        <a:lnTo>
                          <a:pt x="2753" y="1730"/>
                        </a:lnTo>
                        <a:lnTo>
                          <a:pt x="2485" y="1949"/>
                        </a:lnTo>
                        <a:lnTo>
                          <a:pt x="2217" y="2217"/>
                        </a:lnTo>
                        <a:lnTo>
                          <a:pt x="1973" y="2461"/>
                        </a:lnTo>
                        <a:lnTo>
                          <a:pt x="1730" y="2753"/>
                        </a:lnTo>
                        <a:lnTo>
                          <a:pt x="1510" y="3021"/>
                        </a:lnTo>
                        <a:lnTo>
                          <a:pt x="1291" y="3313"/>
                        </a:lnTo>
                        <a:lnTo>
                          <a:pt x="1096" y="3630"/>
                        </a:lnTo>
                        <a:lnTo>
                          <a:pt x="926" y="3946"/>
                        </a:lnTo>
                        <a:lnTo>
                          <a:pt x="755" y="4263"/>
                        </a:lnTo>
                        <a:lnTo>
                          <a:pt x="609" y="4604"/>
                        </a:lnTo>
                        <a:lnTo>
                          <a:pt x="463" y="4945"/>
                        </a:lnTo>
                        <a:lnTo>
                          <a:pt x="341" y="5286"/>
                        </a:lnTo>
                        <a:lnTo>
                          <a:pt x="244" y="5651"/>
                        </a:lnTo>
                        <a:lnTo>
                          <a:pt x="171" y="6016"/>
                        </a:lnTo>
                        <a:lnTo>
                          <a:pt x="98" y="6382"/>
                        </a:lnTo>
                        <a:lnTo>
                          <a:pt x="49" y="6771"/>
                        </a:lnTo>
                        <a:lnTo>
                          <a:pt x="25" y="7137"/>
                        </a:lnTo>
                        <a:lnTo>
                          <a:pt x="0" y="7526"/>
                        </a:lnTo>
                        <a:lnTo>
                          <a:pt x="0" y="7526"/>
                        </a:lnTo>
                        <a:lnTo>
                          <a:pt x="25" y="7916"/>
                        </a:lnTo>
                        <a:lnTo>
                          <a:pt x="49" y="8306"/>
                        </a:lnTo>
                        <a:lnTo>
                          <a:pt x="98" y="8671"/>
                        </a:lnTo>
                        <a:lnTo>
                          <a:pt x="171" y="9061"/>
                        </a:lnTo>
                        <a:lnTo>
                          <a:pt x="244" y="9426"/>
                        </a:lnTo>
                        <a:lnTo>
                          <a:pt x="341" y="9767"/>
                        </a:lnTo>
                        <a:lnTo>
                          <a:pt x="463" y="10132"/>
                        </a:lnTo>
                        <a:lnTo>
                          <a:pt x="609" y="10473"/>
                        </a:lnTo>
                        <a:lnTo>
                          <a:pt x="755" y="10790"/>
                        </a:lnTo>
                        <a:lnTo>
                          <a:pt x="926" y="11131"/>
                        </a:lnTo>
                        <a:lnTo>
                          <a:pt x="1096" y="11448"/>
                        </a:lnTo>
                        <a:lnTo>
                          <a:pt x="1291" y="11740"/>
                        </a:lnTo>
                        <a:lnTo>
                          <a:pt x="1510" y="12032"/>
                        </a:lnTo>
                        <a:lnTo>
                          <a:pt x="1730" y="12324"/>
                        </a:lnTo>
                        <a:lnTo>
                          <a:pt x="1973" y="12592"/>
                        </a:lnTo>
                        <a:lnTo>
                          <a:pt x="2217" y="12860"/>
                        </a:lnTo>
                        <a:lnTo>
                          <a:pt x="2485" y="13104"/>
                        </a:lnTo>
                        <a:lnTo>
                          <a:pt x="2753" y="13347"/>
                        </a:lnTo>
                        <a:lnTo>
                          <a:pt x="3045" y="13567"/>
                        </a:lnTo>
                        <a:lnTo>
                          <a:pt x="3337" y="13786"/>
                        </a:lnTo>
                        <a:lnTo>
                          <a:pt x="3654" y="13981"/>
                        </a:lnTo>
                        <a:lnTo>
                          <a:pt x="3970" y="14151"/>
                        </a:lnTo>
                        <a:lnTo>
                          <a:pt x="4287" y="14322"/>
                        </a:lnTo>
                        <a:lnTo>
                          <a:pt x="4628" y="14468"/>
                        </a:lnTo>
                        <a:lnTo>
                          <a:pt x="4969" y="14614"/>
                        </a:lnTo>
                        <a:lnTo>
                          <a:pt x="5310" y="14736"/>
                        </a:lnTo>
                        <a:lnTo>
                          <a:pt x="5675" y="14833"/>
                        </a:lnTo>
                        <a:lnTo>
                          <a:pt x="6041" y="14906"/>
                        </a:lnTo>
                        <a:lnTo>
                          <a:pt x="6406" y="14979"/>
                        </a:lnTo>
                        <a:lnTo>
                          <a:pt x="6771" y="15028"/>
                        </a:lnTo>
                        <a:lnTo>
                          <a:pt x="7161" y="15052"/>
                        </a:lnTo>
                        <a:lnTo>
                          <a:pt x="7551" y="15077"/>
                        </a:lnTo>
                        <a:lnTo>
                          <a:pt x="7551" y="15077"/>
                        </a:lnTo>
                        <a:lnTo>
                          <a:pt x="7940" y="15052"/>
                        </a:lnTo>
                        <a:lnTo>
                          <a:pt x="8306" y="15028"/>
                        </a:lnTo>
                        <a:lnTo>
                          <a:pt x="8695" y="14979"/>
                        </a:lnTo>
                        <a:lnTo>
                          <a:pt x="9061" y="14906"/>
                        </a:lnTo>
                        <a:lnTo>
                          <a:pt x="9426" y="14833"/>
                        </a:lnTo>
                        <a:lnTo>
                          <a:pt x="9791" y="14736"/>
                        </a:lnTo>
                        <a:lnTo>
                          <a:pt x="10132" y="14614"/>
                        </a:lnTo>
                        <a:lnTo>
                          <a:pt x="10473" y="14468"/>
                        </a:lnTo>
                        <a:lnTo>
                          <a:pt x="10814" y="14322"/>
                        </a:lnTo>
                        <a:lnTo>
                          <a:pt x="11131" y="14151"/>
                        </a:lnTo>
                        <a:lnTo>
                          <a:pt x="11447" y="13981"/>
                        </a:lnTo>
                        <a:lnTo>
                          <a:pt x="11764" y="13786"/>
                        </a:lnTo>
                        <a:lnTo>
                          <a:pt x="12056" y="13567"/>
                        </a:lnTo>
                        <a:lnTo>
                          <a:pt x="12348" y="13347"/>
                        </a:lnTo>
                        <a:lnTo>
                          <a:pt x="12616" y="13104"/>
                        </a:lnTo>
                        <a:lnTo>
                          <a:pt x="12884" y="12860"/>
                        </a:lnTo>
                        <a:lnTo>
                          <a:pt x="13128" y="12592"/>
                        </a:lnTo>
                        <a:lnTo>
                          <a:pt x="13371" y="12324"/>
                        </a:lnTo>
                        <a:lnTo>
                          <a:pt x="13591" y="12032"/>
                        </a:lnTo>
                        <a:lnTo>
                          <a:pt x="13785" y="11740"/>
                        </a:lnTo>
                        <a:lnTo>
                          <a:pt x="13980" y="11448"/>
                        </a:lnTo>
                        <a:lnTo>
                          <a:pt x="14175" y="11131"/>
                        </a:lnTo>
                        <a:lnTo>
                          <a:pt x="14346" y="10790"/>
                        </a:lnTo>
                        <a:lnTo>
                          <a:pt x="14492" y="10473"/>
                        </a:lnTo>
                        <a:lnTo>
                          <a:pt x="14613" y="10132"/>
                        </a:lnTo>
                        <a:lnTo>
                          <a:pt x="14735" y="9767"/>
                        </a:lnTo>
                        <a:lnTo>
                          <a:pt x="14857" y="9426"/>
                        </a:lnTo>
                        <a:lnTo>
                          <a:pt x="14930" y="9061"/>
                        </a:lnTo>
                        <a:lnTo>
                          <a:pt x="15003" y="8671"/>
                        </a:lnTo>
                        <a:lnTo>
                          <a:pt x="15052" y="8306"/>
                        </a:lnTo>
                        <a:lnTo>
                          <a:pt x="15076" y="7916"/>
                        </a:lnTo>
                        <a:lnTo>
                          <a:pt x="15076" y="7526"/>
                        </a:lnTo>
                        <a:lnTo>
                          <a:pt x="15076" y="7526"/>
                        </a:lnTo>
                        <a:lnTo>
                          <a:pt x="15052" y="6918"/>
                        </a:lnTo>
                        <a:lnTo>
                          <a:pt x="14979" y="6309"/>
                        </a:lnTo>
                        <a:lnTo>
                          <a:pt x="14857" y="5724"/>
                        </a:lnTo>
                        <a:lnTo>
                          <a:pt x="14687" y="5164"/>
                        </a:lnTo>
                        <a:lnTo>
                          <a:pt x="14492" y="4604"/>
                        </a:lnTo>
                        <a:lnTo>
                          <a:pt x="14248" y="4068"/>
                        </a:lnTo>
                        <a:lnTo>
                          <a:pt x="13956" y="3581"/>
                        </a:lnTo>
                        <a:lnTo>
                          <a:pt x="13615" y="30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4" name="Shape 384"/>
                  <p:cNvSpPr/>
                  <p:nvPr/>
                </p:nvSpPr>
                <p:spPr>
                  <a:xfrm>
                    <a:off x="6009825" y="1727425"/>
                    <a:ext cx="279500" cy="27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180" h="11180" fill="none" extrusionOk="0">
                        <a:moveTo>
                          <a:pt x="10181" y="2387"/>
                        </a:moveTo>
                        <a:lnTo>
                          <a:pt x="10181" y="2387"/>
                        </a:lnTo>
                        <a:lnTo>
                          <a:pt x="10400" y="2728"/>
                        </a:lnTo>
                        <a:lnTo>
                          <a:pt x="10595" y="3093"/>
                        </a:lnTo>
                        <a:lnTo>
                          <a:pt x="10766" y="3483"/>
                        </a:lnTo>
                        <a:lnTo>
                          <a:pt x="10912" y="3873"/>
                        </a:lnTo>
                        <a:lnTo>
                          <a:pt x="11034" y="4287"/>
                        </a:lnTo>
                        <a:lnTo>
                          <a:pt x="11107" y="4701"/>
                        </a:lnTo>
                        <a:lnTo>
                          <a:pt x="11180" y="5139"/>
                        </a:lnTo>
                        <a:lnTo>
                          <a:pt x="11180" y="5577"/>
                        </a:lnTo>
                        <a:lnTo>
                          <a:pt x="11180" y="5577"/>
                        </a:lnTo>
                        <a:lnTo>
                          <a:pt x="11155" y="6162"/>
                        </a:lnTo>
                        <a:lnTo>
                          <a:pt x="11082" y="6722"/>
                        </a:lnTo>
                        <a:lnTo>
                          <a:pt x="10936" y="7234"/>
                        </a:lnTo>
                        <a:lnTo>
                          <a:pt x="10741" y="7769"/>
                        </a:lnTo>
                        <a:lnTo>
                          <a:pt x="10522" y="8257"/>
                        </a:lnTo>
                        <a:lnTo>
                          <a:pt x="10230" y="8695"/>
                        </a:lnTo>
                        <a:lnTo>
                          <a:pt x="9913" y="9133"/>
                        </a:lnTo>
                        <a:lnTo>
                          <a:pt x="9548" y="9523"/>
                        </a:lnTo>
                        <a:lnTo>
                          <a:pt x="9158" y="9888"/>
                        </a:lnTo>
                        <a:lnTo>
                          <a:pt x="8720" y="10205"/>
                        </a:lnTo>
                        <a:lnTo>
                          <a:pt x="8257" y="10497"/>
                        </a:lnTo>
                        <a:lnTo>
                          <a:pt x="7770" y="10741"/>
                        </a:lnTo>
                        <a:lnTo>
                          <a:pt x="7259" y="10911"/>
                        </a:lnTo>
                        <a:lnTo>
                          <a:pt x="6723" y="11057"/>
                        </a:lnTo>
                        <a:lnTo>
                          <a:pt x="6163" y="11155"/>
                        </a:lnTo>
                        <a:lnTo>
                          <a:pt x="5603" y="11179"/>
                        </a:lnTo>
                        <a:lnTo>
                          <a:pt x="5603" y="11179"/>
                        </a:lnTo>
                        <a:lnTo>
                          <a:pt x="5018" y="11155"/>
                        </a:lnTo>
                        <a:lnTo>
                          <a:pt x="4482" y="11057"/>
                        </a:lnTo>
                        <a:lnTo>
                          <a:pt x="3946" y="10911"/>
                        </a:lnTo>
                        <a:lnTo>
                          <a:pt x="3435" y="10741"/>
                        </a:lnTo>
                        <a:lnTo>
                          <a:pt x="2948" y="10497"/>
                        </a:lnTo>
                        <a:lnTo>
                          <a:pt x="2485" y="10205"/>
                        </a:lnTo>
                        <a:lnTo>
                          <a:pt x="2047" y="9888"/>
                        </a:lnTo>
                        <a:lnTo>
                          <a:pt x="1657" y="9523"/>
                        </a:lnTo>
                        <a:lnTo>
                          <a:pt x="1292" y="9133"/>
                        </a:lnTo>
                        <a:lnTo>
                          <a:pt x="975" y="8695"/>
                        </a:lnTo>
                        <a:lnTo>
                          <a:pt x="683" y="8257"/>
                        </a:lnTo>
                        <a:lnTo>
                          <a:pt x="464" y="7769"/>
                        </a:lnTo>
                        <a:lnTo>
                          <a:pt x="269" y="7234"/>
                        </a:lnTo>
                        <a:lnTo>
                          <a:pt x="123" y="6722"/>
                        </a:lnTo>
                        <a:lnTo>
                          <a:pt x="50" y="6162"/>
                        </a:lnTo>
                        <a:lnTo>
                          <a:pt x="1" y="5577"/>
                        </a:lnTo>
                        <a:lnTo>
                          <a:pt x="1" y="5577"/>
                        </a:lnTo>
                        <a:lnTo>
                          <a:pt x="50" y="5017"/>
                        </a:lnTo>
                        <a:lnTo>
                          <a:pt x="123" y="4457"/>
                        </a:lnTo>
                        <a:lnTo>
                          <a:pt x="269" y="3921"/>
                        </a:lnTo>
                        <a:lnTo>
                          <a:pt x="464" y="3410"/>
                        </a:lnTo>
                        <a:lnTo>
                          <a:pt x="683" y="2923"/>
                        </a:lnTo>
                        <a:lnTo>
                          <a:pt x="975" y="2460"/>
                        </a:lnTo>
                        <a:lnTo>
                          <a:pt x="1292" y="2046"/>
                        </a:lnTo>
                        <a:lnTo>
                          <a:pt x="1657" y="1632"/>
                        </a:lnTo>
                        <a:lnTo>
                          <a:pt x="2047" y="1267"/>
                        </a:lnTo>
                        <a:lnTo>
                          <a:pt x="2485" y="950"/>
                        </a:lnTo>
                        <a:lnTo>
                          <a:pt x="2948" y="682"/>
                        </a:lnTo>
                        <a:lnTo>
                          <a:pt x="3435" y="439"/>
                        </a:lnTo>
                        <a:lnTo>
                          <a:pt x="3946" y="244"/>
                        </a:lnTo>
                        <a:lnTo>
                          <a:pt x="4482" y="122"/>
                        </a:lnTo>
                        <a:lnTo>
                          <a:pt x="5018" y="25"/>
                        </a:lnTo>
                        <a:lnTo>
                          <a:pt x="5603" y="0"/>
                        </a:lnTo>
                        <a:lnTo>
                          <a:pt x="5603" y="0"/>
                        </a:lnTo>
                        <a:lnTo>
                          <a:pt x="6041" y="25"/>
                        </a:lnTo>
                        <a:lnTo>
                          <a:pt x="6479" y="73"/>
                        </a:lnTo>
                        <a:lnTo>
                          <a:pt x="6893" y="146"/>
                        </a:lnTo>
                        <a:lnTo>
                          <a:pt x="7307" y="268"/>
                        </a:lnTo>
                        <a:lnTo>
                          <a:pt x="7697" y="414"/>
                        </a:lnTo>
                        <a:lnTo>
                          <a:pt x="8087" y="585"/>
                        </a:lnTo>
                        <a:lnTo>
                          <a:pt x="8452" y="780"/>
                        </a:lnTo>
                        <a:lnTo>
                          <a:pt x="8793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5" name="Shape 385"/>
                  <p:cNvSpPr/>
                  <p:nvPr/>
                </p:nvSpPr>
                <p:spPr>
                  <a:xfrm>
                    <a:off x="6107250" y="1824850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3362" y="1388"/>
                        </a:moveTo>
                        <a:lnTo>
                          <a:pt x="3362" y="1388"/>
                        </a:lnTo>
                        <a:lnTo>
                          <a:pt x="3386" y="1680"/>
                        </a:lnTo>
                        <a:lnTo>
                          <a:pt x="3386" y="1680"/>
                        </a:lnTo>
                        <a:lnTo>
                          <a:pt x="3386" y="1851"/>
                        </a:lnTo>
                        <a:lnTo>
                          <a:pt x="3362" y="2021"/>
                        </a:lnTo>
                        <a:lnTo>
                          <a:pt x="3313" y="2192"/>
                        </a:lnTo>
                        <a:lnTo>
                          <a:pt x="3264" y="2338"/>
                        </a:lnTo>
                        <a:lnTo>
                          <a:pt x="3191" y="2484"/>
                        </a:lnTo>
                        <a:lnTo>
                          <a:pt x="3118" y="2630"/>
                        </a:lnTo>
                        <a:lnTo>
                          <a:pt x="3021" y="2776"/>
                        </a:lnTo>
                        <a:lnTo>
                          <a:pt x="2899" y="2898"/>
                        </a:lnTo>
                        <a:lnTo>
                          <a:pt x="2777" y="2996"/>
                        </a:lnTo>
                        <a:lnTo>
                          <a:pt x="2655" y="3093"/>
                        </a:lnTo>
                        <a:lnTo>
                          <a:pt x="2509" y="3191"/>
                        </a:lnTo>
                        <a:lnTo>
                          <a:pt x="2363" y="3239"/>
                        </a:lnTo>
                        <a:lnTo>
                          <a:pt x="2217" y="3312"/>
                        </a:lnTo>
                        <a:lnTo>
                          <a:pt x="2046" y="3337"/>
                        </a:lnTo>
                        <a:lnTo>
                          <a:pt x="1876" y="3385"/>
                        </a:lnTo>
                        <a:lnTo>
                          <a:pt x="1706" y="3385"/>
                        </a:lnTo>
                        <a:lnTo>
                          <a:pt x="1706" y="3385"/>
                        </a:lnTo>
                        <a:lnTo>
                          <a:pt x="1535" y="3385"/>
                        </a:lnTo>
                        <a:lnTo>
                          <a:pt x="1365" y="3337"/>
                        </a:lnTo>
                        <a:lnTo>
                          <a:pt x="1194" y="3312"/>
                        </a:lnTo>
                        <a:lnTo>
                          <a:pt x="1048" y="3239"/>
                        </a:lnTo>
                        <a:lnTo>
                          <a:pt x="902" y="3191"/>
                        </a:lnTo>
                        <a:lnTo>
                          <a:pt x="756" y="3093"/>
                        </a:lnTo>
                        <a:lnTo>
                          <a:pt x="634" y="2996"/>
                        </a:lnTo>
                        <a:lnTo>
                          <a:pt x="512" y="2898"/>
                        </a:lnTo>
                        <a:lnTo>
                          <a:pt x="390" y="2776"/>
                        </a:lnTo>
                        <a:lnTo>
                          <a:pt x="293" y="2630"/>
                        </a:lnTo>
                        <a:lnTo>
                          <a:pt x="220" y="2484"/>
                        </a:lnTo>
                        <a:lnTo>
                          <a:pt x="147" y="2338"/>
                        </a:lnTo>
                        <a:lnTo>
                          <a:pt x="74" y="2192"/>
                        </a:lnTo>
                        <a:lnTo>
                          <a:pt x="49" y="2021"/>
                        </a:lnTo>
                        <a:lnTo>
                          <a:pt x="25" y="1851"/>
                        </a:lnTo>
                        <a:lnTo>
                          <a:pt x="1" y="1680"/>
                        </a:lnTo>
                        <a:lnTo>
                          <a:pt x="1" y="1680"/>
                        </a:lnTo>
                        <a:lnTo>
                          <a:pt x="25" y="1510"/>
                        </a:lnTo>
                        <a:lnTo>
                          <a:pt x="49" y="1340"/>
                        </a:lnTo>
                        <a:lnTo>
                          <a:pt x="74" y="1193"/>
                        </a:lnTo>
                        <a:lnTo>
                          <a:pt x="147" y="1023"/>
                        </a:lnTo>
                        <a:lnTo>
                          <a:pt x="220" y="877"/>
                        </a:lnTo>
                        <a:lnTo>
                          <a:pt x="293" y="731"/>
                        </a:lnTo>
                        <a:lnTo>
                          <a:pt x="390" y="609"/>
                        </a:lnTo>
                        <a:lnTo>
                          <a:pt x="512" y="487"/>
                        </a:lnTo>
                        <a:lnTo>
                          <a:pt x="634" y="390"/>
                        </a:lnTo>
                        <a:lnTo>
                          <a:pt x="756" y="292"/>
                        </a:lnTo>
                        <a:lnTo>
                          <a:pt x="902" y="195"/>
                        </a:lnTo>
                        <a:lnTo>
                          <a:pt x="1048" y="122"/>
                        </a:lnTo>
                        <a:lnTo>
                          <a:pt x="1194" y="73"/>
                        </a:lnTo>
                        <a:lnTo>
                          <a:pt x="1365" y="24"/>
                        </a:lnTo>
                        <a:lnTo>
                          <a:pt x="1535" y="0"/>
                        </a:lnTo>
                        <a:lnTo>
                          <a:pt x="1706" y="0"/>
                        </a:lnTo>
                        <a:lnTo>
                          <a:pt x="1706" y="0"/>
                        </a:lnTo>
                        <a:lnTo>
                          <a:pt x="1998" y="2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6" name="Shape 386"/>
                  <p:cNvSpPr/>
                  <p:nvPr/>
                </p:nvSpPr>
                <p:spPr>
                  <a:xfrm>
                    <a:off x="6058550" y="1776125"/>
                    <a:ext cx="182075" cy="1820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283" h="7283" fill="none" extrusionOk="0">
                        <a:moveTo>
                          <a:pt x="5431" y="463"/>
                        </a:moveTo>
                        <a:lnTo>
                          <a:pt x="5431" y="463"/>
                        </a:lnTo>
                        <a:lnTo>
                          <a:pt x="5042" y="269"/>
                        </a:lnTo>
                        <a:lnTo>
                          <a:pt x="4823" y="195"/>
                        </a:lnTo>
                        <a:lnTo>
                          <a:pt x="4603" y="122"/>
                        </a:lnTo>
                        <a:lnTo>
                          <a:pt x="4360" y="74"/>
                        </a:lnTo>
                        <a:lnTo>
                          <a:pt x="4141" y="25"/>
                        </a:lnTo>
                        <a:lnTo>
                          <a:pt x="3897" y="1"/>
                        </a:lnTo>
                        <a:lnTo>
                          <a:pt x="3654" y="1"/>
                        </a:lnTo>
                        <a:lnTo>
                          <a:pt x="3654" y="1"/>
                        </a:lnTo>
                        <a:lnTo>
                          <a:pt x="3288" y="25"/>
                        </a:lnTo>
                        <a:lnTo>
                          <a:pt x="2923" y="74"/>
                        </a:lnTo>
                        <a:lnTo>
                          <a:pt x="2558" y="147"/>
                        </a:lnTo>
                        <a:lnTo>
                          <a:pt x="2241" y="293"/>
                        </a:lnTo>
                        <a:lnTo>
                          <a:pt x="1924" y="439"/>
                        </a:lnTo>
                        <a:lnTo>
                          <a:pt x="1608" y="609"/>
                        </a:lnTo>
                        <a:lnTo>
                          <a:pt x="1340" y="829"/>
                        </a:lnTo>
                        <a:lnTo>
                          <a:pt x="1072" y="1072"/>
                        </a:lnTo>
                        <a:lnTo>
                          <a:pt x="828" y="1316"/>
                        </a:lnTo>
                        <a:lnTo>
                          <a:pt x="633" y="1608"/>
                        </a:lnTo>
                        <a:lnTo>
                          <a:pt x="439" y="1900"/>
                        </a:lnTo>
                        <a:lnTo>
                          <a:pt x="293" y="2217"/>
                        </a:lnTo>
                        <a:lnTo>
                          <a:pt x="171" y="2558"/>
                        </a:lnTo>
                        <a:lnTo>
                          <a:pt x="73" y="2899"/>
                        </a:lnTo>
                        <a:lnTo>
                          <a:pt x="25" y="3264"/>
                        </a:lnTo>
                        <a:lnTo>
                          <a:pt x="0" y="3629"/>
                        </a:lnTo>
                        <a:lnTo>
                          <a:pt x="0" y="3629"/>
                        </a:lnTo>
                        <a:lnTo>
                          <a:pt x="25" y="4019"/>
                        </a:lnTo>
                        <a:lnTo>
                          <a:pt x="73" y="4360"/>
                        </a:lnTo>
                        <a:lnTo>
                          <a:pt x="171" y="4725"/>
                        </a:lnTo>
                        <a:lnTo>
                          <a:pt x="293" y="5066"/>
                        </a:lnTo>
                        <a:lnTo>
                          <a:pt x="439" y="5383"/>
                        </a:lnTo>
                        <a:lnTo>
                          <a:pt x="633" y="5675"/>
                        </a:lnTo>
                        <a:lnTo>
                          <a:pt x="828" y="5943"/>
                        </a:lnTo>
                        <a:lnTo>
                          <a:pt x="1072" y="6211"/>
                        </a:lnTo>
                        <a:lnTo>
                          <a:pt x="1340" y="6455"/>
                        </a:lnTo>
                        <a:lnTo>
                          <a:pt x="1608" y="6650"/>
                        </a:lnTo>
                        <a:lnTo>
                          <a:pt x="1924" y="6844"/>
                        </a:lnTo>
                        <a:lnTo>
                          <a:pt x="2241" y="6990"/>
                        </a:lnTo>
                        <a:lnTo>
                          <a:pt x="2558" y="7112"/>
                        </a:lnTo>
                        <a:lnTo>
                          <a:pt x="2923" y="7210"/>
                        </a:lnTo>
                        <a:lnTo>
                          <a:pt x="3288" y="7258"/>
                        </a:lnTo>
                        <a:lnTo>
                          <a:pt x="3654" y="7283"/>
                        </a:lnTo>
                        <a:lnTo>
                          <a:pt x="3654" y="7283"/>
                        </a:lnTo>
                        <a:lnTo>
                          <a:pt x="4019" y="7258"/>
                        </a:lnTo>
                        <a:lnTo>
                          <a:pt x="4384" y="7210"/>
                        </a:lnTo>
                        <a:lnTo>
                          <a:pt x="4725" y="7112"/>
                        </a:lnTo>
                        <a:lnTo>
                          <a:pt x="5066" y="6990"/>
                        </a:lnTo>
                        <a:lnTo>
                          <a:pt x="5383" y="6844"/>
                        </a:lnTo>
                        <a:lnTo>
                          <a:pt x="5675" y="6650"/>
                        </a:lnTo>
                        <a:lnTo>
                          <a:pt x="5967" y="6455"/>
                        </a:lnTo>
                        <a:lnTo>
                          <a:pt x="6235" y="6211"/>
                        </a:lnTo>
                        <a:lnTo>
                          <a:pt x="6454" y="5943"/>
                        </a:lnTo>
                        <a:lnTo>
                          <a:pt x="6674" y="5675"/>
                        </a:lnTo>
                        <a:lnTo>
                          <a:pt x="6844" y="5383"/>
                        </a:lnTo>
                        <a:lnTo>
                          <a:pt x="7014" y="5066"/>
                        </a:lnTo>
                        <a:lnTo>
                          <a:pt x="7136" y="4725"/>
                        </a:lnTo>
                        <a:lnTo>
                          <a:pt x="7209" y="4360"/>
                        </a:lnTo>
                        <a:lnTo>
                          <a:pt x="7282" y="4019"/>
                        </a:lnTo>
                        <a:lnTo>
                          <a:pt x="7282" y="3629"/>
                        </a:lnTo>
                        <a:lnTo>
                          <a:pt x="7282" y="3629"/>
                        </a:lnTo>
                        <a:lnTo>
                          <a:pt x="7282" y="3386"/>
                        </a:lnTo>
                        <a:lnTo>
                          <a:pt x="7258" y="3167"/>
                        </a:lnTo>
                        <a:lnTo>
                          <a:pt x="7234" y="2923"/>
                        </a:lnTo>
                        <a:lnTo>
                          <a:pt x="7161" y="2704"/>
                        </a:lnTo>
                        <a:lnTo>
                          <a:pt x="7112" y="2485"/>
                        </a:lnTo>
                        <a:lnTo>
                          <a:pt x="7014" y="2266"/>
                        </a:lnTo>
                        <a:lnTo>
                          <a:pt x="6820" y="185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7" name="Shape 387"/>
                  <p:cNvSpPr/>
                  <p:nvPr/>
                </p:nvSpPr>
                <p:spPr>
                  <a:xfrm>
                    <a:off x="5971475" y="2001400"/>
                    <a:ext cx="749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97" h="2827" fill="none" extrusionOk="0">
                        <a:moveTo>
                          <a:pt x="1462" y="1"/>
                        </a:moveTo>
                        <a:lnTo>
                          <a:pt x="293" y="1170"/>
                        </a:lnTo>
                        <a:lnTo>
                          <a:pt x="293" y="1170"/>
                        </a:lnTo>
                        <a:lnTo>
                          <a:pt x="171" y="1316"/>
                        </a:lnTo>
                        <a:lnTo>
                          <a:pt x="74" y="1487"/>
                        </a:lnTo>
                        <a:lnTo>
                          <a:pt x="25" y="1657"/>
                        </a:lnTo>
                        <a:lnTo>
                          <a:pt x="1" y="1852"/>
                        </a:lnTo>
                        <a:lnTo>
                          <a:pt x="25" y="2047"/>
                        </a:lnTo>
                        <a:lnTo>
                          <a:pt x="74" y="2217"/>
                        </a:lnTo>
                        <a:lnTo>
                          <a:pt x="171" y="2388"/>
                        </a:lnTo>
                        <a:lnTo>
                          <a:pt x="293" y="2534"/>
                        </a:lnTo>
                        <a:lnTo>
                          <a:pt x="293" y="2534"/>
                        </a:lnTo>
                        <a:lnTo>
                          <a:pt x="439" y="2656"/>
                        </a:lnTo>
                        <a:lnTo>
                          <a:pt x="609" y="2753"/>
                        </a:lnTo>
                        <a:lnTo>
                          <a:pt x="804" y="2802"/>
                        </a:lnTo>
                        <a:lnTo>
                          <a:pt x="975" y="2826"/>
                        </a:lnTo>
                        <a:lnTo>
                          <a:pt x="975" y="2826"/>
                        </a:lnTo>
                        <a:lnTo>
                          <a:pt x="1170" y="2802"/>
                        </a:lnTo>
                        <a:lnTo>
                          <a:pt x="1340" y="2753"/>
                        </a:lnTo>
                        <a:lnTo>
                          <a:pt x="1511" y="2656"/>
                        </a:lnTo>
                        <a:lnTo>
                          <a:pt x="1681" y="2534"/>
                        </a:lnTo>
                        <a:lnTo>
                          <a:pt x="2850" y="1365"/>
                        </a:lnTo>
                        <a:lnTo>
                          <a:pt x="2850" y="1365"/>
                        </a:lnTo>
                        <a:lnTo>
                          <a:pt x="2996" y="11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8" name="Shape 388"/>
                  <p:cNvSpPr/>
                  <p:nvPr/>
                </p:nvSpPr>
                <p:spPr>
                  <a:xfrm>
                    <a:off x="6253375" y="2001400"/>
                    <a:ext cx="743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73" h="2827" fill="none" extrusionOk="0">
                        <a:moveTo>
                          <a:pt x="1" y="1194"/>
                        </a:moveTo>
                        <a:lnTo>
                          <a:pt x="1" y="1194"/>
                        </a:lnTo>
                        <a:lnTo>
                          <a:pt x="123" y="1365"/>
                        </a:lnTo>
                        <a:lnTo>
                          <a:pt x="1316" y="2534"/>
                        </a:lnTo>
                        <a:lnTo>
                          <a:pt x="1316" y="2534"/>
                        </a:lnTo>
                        <a:lnTo>
                          <a:pt x="1462" y="2656"/>
                        </a:lnTo>
                        <a:lnTo>
                          <a:pt x="1633" y="2753"/>
                        </a:lnTo>
                        <a:lnTo>
                          <a:pt x="1827" y="2802"/>
                        </a:lnTo>
                        <a:lnTo>
                          <a:pt x="1998" y="2826"/>
                        </a:lnTo>
                        <a:lnTo>
                          <a:pt x="1998" y="2826"/>
                        </a:lnTo>
                        <a:lnTo>
                          <a:pt x="2193" y="2802"/>
                        </a:lnTo>
                        <a:lnTo>
                          <a:pt x="2363" y="2753"/>
                        </a:lnTo>
                        <a:lnTo>
                          <a:pt x="2534" y="2656"/>
                        </a:lnTo>
                        <a:lnTo>
                          <a:pt x="2704" y="2534"/>
                        </a:lnTo>
                        <a:lnTo>
                          <a:pt x="2704" y="2534"/>
                        </a:lnTo>
                        <a:lnTo>
                          <a:pt x="2826" y="2388"/>
                        </a:lnTo>
                        <a:lnTo>
                          <a:pt x="2923" y="2217"/>
                        </a:lnTo>
                        <a:lnTo>
                          <a:pt x="2972" y="2047"/>
                        </a:lnTo>
                        <a:lnTo>
                          <a:pt x="2972" y="1852"/>
                        </a:lnTo>
                        <a:lnTo>
                          <a:pt x="2972" y="1657"/>
                        </a:lnTo>
                        <a:lnTo>
                          <a:pt x="2923" y="1487"/>
                        </a:lnTo>
                        <a:lnTo>
                          <a:pt x="2826" y="1316"/>
                        </a:lnTo>
                        <a:lnTo>
                          <a:pt x="2704" y="1170"/>
                        </a:lnTo>
                        <a:lnTo>
                          <a:pt x="1535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89" name="Shape 389"/>
                  <p:cNvSpPr/>
                  <p:nvPr/>
                </p:nvSpPr>
                <p:spPr>
                  <a:xfrm>
                    <a:off x="6137700" y="1623900"/>
                    <a:ext cx="250875" cy="2551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035" h="10206" fill="none" extrusionOk="0">
                        <a:moveTo>
                          <a:pt x="9718" y="2412"/>
                        </a:moveTo>
                        <a:lnTo>
                          <a:pt x="8671" y="2217"/>
                        </a:lnTo>
                        <a:lnTo>
                          <a:pt x="9694" y="1194"/>
                        </a:lnTo>
                        <a:lnTo>
                          <a:pt x="9694" y="1194"/>
                        </a:lnTo>
                        <a:lnTo>
                          <a:pt x="9767" y="1121"/>
                        </a:lnTo>
                        <a:lnTo>
                          <a:pt x="9815" y="1024"/>
                        </a:lnTo>
                        <a:lnTo>
                          <a:pt x="9840" y="951"/>
                        </a:lnTo>
                        <a:lnTo>
                          <a:pt x="9840" y="853"/>
                        </a:lnTo>
                        <a:lnTo>
                          <a:pt x="9840" y="756"/>
                        </a:lnTo>
                        <a:lnTo>
                          <a:pt x="9815" y="658"/>
                        </a:lnTo>
                        <a:lnTo>
                          <a:pt x="9767" y="585"/>
                        </a:lnTo>
                        <a:lnTo>
                          <a:pt x="9694" y="512"/>
                        </a:lnTo>
                        <a:lnTo>
                          <a:pt x="9694" y="512"/>
                        </a:lnTo>
                        <a:lnTo>
                          <a:pt x="9621" y="439"/>
                        </a:lnTo>
                        <a:lnTo>
                          <a:pt x="9548" y="391"/>
                        </a:lnTo>
                        <a:lnTo>
                          <a:pt x="9450" y="366"/>
                        </a:lnTo>
                        <a:lnTo>
                          <a:pt x="9353" y="366"/>
                        </a:lnTo>
                        <a:lnTo>
                          <a:pt x="9255" y="366"/>
                        </a:lnTo>
                        <a:lnTo>
                          <a:pt x="9182" y="391"/>
                        </a:lnTo>
                        <a:lnTo>
                          <a:pt x="9085" y="439"/>
                        </a:lnTo>
                        <a:lnTo>
                          <a:pt x="9012" y="512"/>
                        </a:lnTo>
                        <a:lnTo>
                          <a:pt x="7867" y="1657"/>
                        </a:lnTo>
                        <a:lnTo>
                          <a:pt x="7867" y="1657"/>
                        </a:lnTo>
                        <a:lnTo>
                          <a:pt x="7818" y="1487"/>
                        </a:lnTo>
                        <a:lnTo>
                          <a:pt x="7599" y="317"/>
                        </a:lnTo>
                        <a:lnTo>
                          <a:pt x="7599" y="317"/>
                        </a:lnTo>
                        <a:lnTo>
                          <a:pt x="7575" y="196"/>
                        </a:lnTo>
                        <a:lnTo>
                          <a:pt x="7526" y="98"/>
                        </a:lnTo>
                        <a:lnTo>
                          <a:pt x="7477" y="50"/>
                        </a:lnTo>
                        <a:lnTo>
                          <a:pt x="7404" y="1"/>
                        </a:lnTo>
                        <a:lnTo>
                          <a:pt x="7331" y="1"/>
                        </a:lnTo>
                        <a:lnTo>
                          <a:pt x="7234" y="25"/>
                        </a:lnTo>
                        <a:lnTo>
                          <a:pt x="7161" y="74"/>
                        </a:lnTo>
                        <a:lnTo>
                          <a:pt x="7063" y="147"/>
                        </a:lnTo>
                        <a:lnTo>
                          <a:pt x="5432" y="1754"/>
                        </a:lnTo>
                        <a:lnTo>
                          <a:pt x="5432" y="1754"/>
                        </a:lnTo>
                        <a:lnTo>
                          <a:pt x="5358" y="1852"/>
                        </a:lnTo>
                        <a:lnTo>
                          <a:pt x="5285" y="1974"/>
                        </a:lnTo>
                        <a:lnTo>
                          <a:pt x="5212" y="2120"/>
                        </a:lnTo>
                        <a:lnTo>
                          <a:pt x="5164" y="2242"/>
                        </a:lnTo>
                        <a:lnTo>
                          <a:pt x="5139" y="2388"/>
                        </a:lnTo>
                        <a:lnTo>
                          <a:pt x="5115" y="2534"/>
                        </a:lnTo>
                        <a:lnTo>
                          <a:pt x="5115" y="2680"/>
                        </a:lnTo>
                        <a:lnTo>
                          <a:pt x="5115" y="2802"/>
                        </a:lnTo>
                        <a:lnTo>
                          <a:pt x="5334" y="3971"/>
                        </a:lnTo>
                        <a:lnTo>
                          <a:pt x="5334" y="3971"/>
                        </a:lnTo>
                        <a:lnTo>
                          <a:pt x="5383" y="4141"/>
                        </a:lnTo>
                        <a:lnTo>
                          <a:pt x="147" y="9378"/>
                        </a:lnTo>
                        <a:lnTo>
                          <a:pt x="147" y="9378"/>
                        </a:lnTo>
                        <a:lnTo>
                          <a:pt x="73" y="9451"/>
                        </a:lnTo>
                        <a:lnTo>
                          <a:pt x="25" y="9548"/>
                        </a:lnTo>
                        <a:lnTo>
                          <a:pt x="0" y="9645"/>
                        </a:lnTo>
                        <a:lnTo>
                          <a:pt x="0" y="9718"/>
                        </a:lnTo>
                        <a:lnTo>
                          <a:pt x="0" y="9816"/>
                        </a:lnTo>
                        <a:lnTo>
                          <a:pt x="25" y="9913"/>
                        </a:lnTo>
                        <a:lnTo>
                          <a:pt x="73" y="9986"/>
                        </a:lnTo>
                        <a:lnTo>
                          <a:pt x="147" y="10059"/>
                        </a:lnTo>
                        <a:lnTo>
                          <a:pt x="147" y="10059"/>
                        </a:lnTo>
                        <a:lnTo>
                          <a:pt x="220" y="10133"/>
                        </a:lnTo>
                        <a:lnTo>
                          <a:pt x="293" y="10181"/>
                        </a:lnTo>
                        <a:lnTo>
                          <a:pt x="390" y="10206"/>
                        </a:lnTo>
                        <a:lnTo>
                          <a:pt x="488" y="10206"/>
                        </a:lnTo>
                        <a:lnTo>
                          <a:pt x="488" y="10206"/>
                        </a:lnTo>
                        <a:lnTo>
                          <a:pt x="585" y="10206"/>
                        </a:lnTo>
                        <a:lnTo>
                          <a:pt x="658" y="10181"/>
                        </a:lnTo>
                        <a:lnTo>
                          <a:pt x="755" y="10133"/>
                        </a:lnTo>
                        <a:lnTo>
                          <a:pt x="828" y="10059"/>
                        </a:lnTo>
                        <a:lnTo>
                          <a:pt x="6187" y="4726"/>
                        </a:lnTo>
                        <a:lnTo>
                          <a:pt x="7234" y="4896"/>
                        </a:lnTo>
                        <a:lnTo>
                          <a:pt x="7234" y="4896"/>
                        </a:lnTo>
                        <a:lnTo>
                          <a:pt x="7356" y="4921"/>
                        </a:lnTo>
                        <a:lnTo>
                          <a:pt x="7502" y="4921"/>
                        </a:lnTo>
                        <a:lnTo>
                          <a:pt x="7624" y="4896"/>
                        </a:lnTo>
                        <a:lnTo>
                          <a:pt x="7770" y="4848"/>
                        </a:lnTo>
                        <a:lnTo>
                          <a:pt x="7916" y="4799"/>
                        </a:lnTo>
                        <a:lnTo>
                          <a:pt x="8038" y="4750"/>
                        </a:lnTo>
                        <a:lnTo>
                          <a:pt x="8159" y="4677"/>
                        </a:lnTo>
                        <a:lnTo>
                          <a:pt x="8257" y="4580"/>
                        </a:lnTo>
                        <a:lnTo>
                          <a:pt x="9889" y="2948"/>
                        </a:lnTo>
                        <a:lnTo>
                          <a:pt x="9889" y="2948"/>
                        </a:lnTo>
                        <a:lnTo>
                          <a:pt x="9962" y="2875"/>
                        </a:lnTo>
                        <a:lnTo>
                          <a:pt x="10010" y="2777"/>
                        </a:lnTo>
                        <a:lnTo>
                          <a:pt x="10035" y="2704"/>
                        </a:lnTo>
                        <a:lnTo>
                          <a:pt x="10010" y="2607"/>
                        </a:lnTo>
                        <a:lnTo>
                          <a:pt x="9986" y="2558"/>
                        </a:lnTo>
                        <a:lnTo>
                          <a:pt x="9913" y="2485"/>
                        </a:lnTo>
                        <a:lnTo>
                          <a:pt x="9815" y="2436"/>
                        </a:lnTo>
                        <a:lnTo>
                          <a:pt x="9718" y="2412"/>
                        </a:lnTo>
                        <a:lnTo>
                          <a:pt x="9718" y="241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390" name="Shape 390"/>
                <p:cNvGrpSpPr/>
                <p:nvPr/>
              </p:nvGrpSpPr>
              <p:grpSpPr>
                <a:xfrm>
                  <a:off x="2787179" y="1056518"/>
                  <a:ext cx="435022" cy="323445"/>
                  <a:chOff x="5247525" y="3007275"/>
                  <a:chExt cx="517575" cy="384825"/>
                </a:xfrm>
              </p:grpSpPr>
              <p:sp>
                <p:nvSpPr>
                  <p:cNvPr id="391" name="Shape 391"/>
                  <p:cNvSpPr/>
                  <p:nvPr/>
                </p:nvSpPr>
                <p:spPr>
                  <a:xfrm>
                    <a:off x="5247525" y="3007275"/>
                    <a:ext cx="348900" cy="348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956" h="13956" fill="none" extrusionOk="0">
                        <a:moveTo>
                          <a:pt x="13323" y="5772"/>
                        </a:moveTo>
                        <a:lnTo>
                          <a:pt x="11861" y="5626"/>
                        </a:lnTo>
                        <a:lnTo>
                          <a:pt x="11861" y="5626"/>
                        </a:lnTo>
                        <a:lnTo>
                          <a:pt x="11788" y="5334"/>
                        </a:lnTo>
                        <a:lnTo>
                          <a:pt x="11667" y="5042"/>
                        </a:lnTo>
                        <a:lnTo>
                          <a:pt x="11545" y="4750"/>
                        </a:lnTo>
                        <a:lnTo>
                          <a:pt x="11399" y="4482"/>
                        </a:lnTo>
                        <a:lnTo>
                          <a:pt x="12300" y="3337"/>
                        </a:lnTo>
                        <a:lnTo>
                          <a:pt x="12300" y="3337"/>
                        </a:lnTo>
                        <a:lnTo>
                          <a:pt x="12373" y="3240"/>
                        </a:lnTo>
                        <a:lnTo>
                          <a:pt x="12422" y="3118"/>
                        </a:lnTo>
                        <a:lnTo>
                          <a:pt x="12446" y="2996"/>
                        </a:lnTo>
                        <a:lnTo>
                          <a:pt x="12446" y="2850"/>
                        </a:lnTo>
                        <a:lnTo>
                          <a:pt x="12422" y="2728"/>
                        </a:lnTo>
                        <a:lnTo>
                          <a:pt x="12397" y="2606"/>
                        </a:lnTo>
                        <a:lnTo>
                          <a:pt x="12324" y="2485"/>
                        </a:lnTo>
                        <a:lnTo>
                          <a:pt x="12251" y="2387"/>
                        </a:lnTo>
                        <a:lnTo>
                          <a:pt x="11569" y="1705"/>
                        </a:lnTo>
                        <a:lnTo>
                          <a:pt x="11569" y="1705"/>
                        </a:lnTo>
                        <a:lnTo>
                          <a:pt x="11472" y="1632"/>
                        </a:lnTo>
                        <a:lnTo>
                          <a:pt x="11350" y="1559"/>
                        </a:lnTo>
                        <a:lnTo>
                          <a:pt x="11228" y="1510"/>
                        </a:lnTo>
                        <a:lnTo>
                          <a:pt x="11106" y="1510"/>
                        </a:lnTo>
                        <a:lnTo>
                          <a:pt x="10960" y="1510"/>
                        </a:lnTo>
                        <a:lnTo>
                          <a:pt x="10838" y="1535"/>
                        </a:lnTo>
                        <a:lnTo>
                          <a:pt x="10717" y="1583"/>
                        </a:lnTo>
                        <a:lnTo>
                          <a:pt x="10619" y="1656"/>
                        </a:lnTo>
                        <a:lnTo>
                          <a:pt x="9475" y="2558"/>
                        </a:lnTo>
                        <a:lnTo>
                          <a:pt x="9475" y="2558"/>
                        </a:lnTo>
                        <a:lnTo>
                          <a:pt x="9207" y="2411"/>
                        </a:lnTo>
                        <a:lnTo>
                          <a:pt x="8914" y="2290"/>
                        </a:lnTo>
                        <a:lnTo>
                          <a:pt x="8622" y="2168"/>
                        </a:lnTo>
                        <a:lnTo>
                          <a:pt x="8330" y="2070"/>
                        </a:lnTo>
                        <a:lnTo>
                          <a:pt x="8159" y="634"/>
                        </a:lnTo>
                        <a:lnTo>
                          <a:pt x="8159" y="634"/>
                        </a:lnTo>
                        <a:lnTo>
                          <a:pt x="8135" y="512"/>
                        </a:lnTo>
                        <a:lnTo>
                          <a:pt x="8086" y="390"/>
                        </a:lnTo>
                        <a:lnTo>
                          <a:pt x="8013" y="293"/>
                        </a:lnTo>
                        <a:lnTo>
                          <a:pt x="7940" y="195"/>
                        </a:lnTo>
                        <a:lnTo>
                          <a:pt x="7818" y="122"/>
                        </a:lnTo>
                        <a:lnTo>
                          <a:pt x="7721" y="49"/>
                        </a:lnTo>
                        <a:lnTo>
                          <a:pt x="7575" y="25"/>
                        </a:lnTo>
                        <a:lnTo>
                          <a:pt x="7453" y="0"/>
                        </a:lnTo>
                        <a:lnTo>
                          <a:pt x="6479" y="0"/>
                        </a:lnTo>
                        <a:lnTo>
                          <a:pt x="6479" y="0"/>
                        </a:lnTo>
                        <a:lnTo>
                          <a:pt x="6357" y="25"/>
                        </a:lnTo>
                        <a:lnTo>
                          <a:pt x="6235" y="49"/>
                        </a:lnTo>
                        <a:lnTo>
                          <a:pt x="6114" y="122"/>
                        </a:lnTo>
                        <a:lnTo>
                          <a:pt x="6016" y="195"/>
                        </a:lnTo>
                        <a:lnTo>
                          <a:pt x="5919" y="293"/>
                        </a:lnTo>
                        <a:lnTo>
                          <a:pt x="5846" y="390"/>
                        </a:lnTo>
                        <a:lnTo>
                          <a:pt x="5797" y="512"/>
                        </a:lnTo>
                        <a:lnTo>
                          <a:pt x="5773" y="634"/>
                        </a:lnTo>
                        <a:lnTo>
                          <a:pt x="5602" y="2070"/>
                        </a:lnTo>
                        <a:lnTo>
                          <a:pt x="5602" y="2070"/>
                        </a:lnTo>
                        <a:lnTo>
                          <a:pt x="5310" y="2168"/>
                        </a:lnTo>
                        <a:lnTo>
                          <a:pt x="5018" y="2290"/>
                        </a:lnTo>
                        <a:lnTo>
                          <a:pt x="4750" y="2411"/>
                        </a:lnTo>
                        <a:lnTo>
                          <a:pt x="4482" y="2558"/>
                        </a:lnTo>
                        <a:lnTo>
                          <a:pt x="3337" y="1656"/>
                        </a:lnTo>
                        <a:lnTo>
                          <a:pt x="3337" y="1656"/>
                        </a:lnTo>
                        <a:lnTo>
                          <a:pt x="3215" y="1583"/>
                        </a:lnTo>
                        <a:lnTo>
                          <a:pt x="3094" y="1535"/>
                        </a:lnTo>
                        <a:lnTo>
                          <a:pt x="2972" y="1510"/>
                        </a:lnTo>
                        <a:lnTo>
                          <a:pt x="2850" y="1510"/>
                        </a:lnTo>
                        <a:lnTo>
                          <a:pt x="2728" y="1510"/>
                        </a:lnTo>
                        <a:lnTo>
                          <a:pt x="2582" y="1559"/>
                        </a:lnTo>
                        <a:lnTo>
                          <a:pt x="2485" y="1632"/>
                        </a:lnTo>
                        <a:lnTo>
                          <a:pt x="2387" y="1705"/>
                        </a:lnTo>
                        <a:lnTo>
                          <a:pt x="1705" y="2387"/>
                        </a:lnTo>
                        <a:lnTo>
                          <a:pt x="1705" y="2387"/>
                        </a:lnTo>
                        <a:lnTo>
                          <a:pt x="1608" y="2485"/>
                        </a:lnTo>
                        <a:lnTo>
                          <a:pt x="1559" y="2606"/>
                        </a:lnTo>
                        <a:lnTo>
                          <a:pt x="1511" y="2728"/>
                        </a:lnTo>
                        <a:lnTo>
                          <a:pt x="1486" y="2850"/>
                        </a:lnTo>
                        <a:lnTo>
                          <a:pt x="1486" y="2996"/>
                        </a:lnTo>
                        <a:lnTo>
                          <a:pt x="1511" y="3118"/>
                        </a:lnTo>
                        <a:lnTo>
                          <a:pt x="1559" y="3240"/>
                        </a:lnTo>
                        <a:lnTo>
                          <a:pt x="1632" y="3337"/>
                        </a:lnTo>
                        <a:lnTo>
                          <a:pt x="2533" y="4482"/>
                        </a:lnTo>
                        <a:lnTo>
                          <a:pt x="2533" y="4482"/>
                        </a:lnTo>
                        <a:lnTo>
                          <a:pt x="2387" y="4750"/>
                        </a:lnTo>
                        <a:lnTo>
                          <a:pt x="2266" y="5042"/>
                        </a:lnTo>
                        <a:lnTo>
                          <a:pt x="2168" y="5334"/>
                        </a:lnTo>
                        <a:lnTo>
                          <a:pt x="2071" y="5626"/>
                        </a:lnTo>
                        <a:lnTo>
                          <a:pt x="634" y="5772"/>
                        </a:lnTo>
                        <a:lnTo>
                          <a:pt x="634" y="5772"/>
                        </a:lnTo>
                        <a:lnTo>
                          <a:pt x="512" y="5821"/>
                        </a:lnTo>
                        <a:lnTo>
                          <a:pt x="390" y="5870"/>
                        </a:lnTo>
                        <a:lnTo>
                          <a:pt x="268" y="5943"/>
                        </a:lnTo>
                        <a:lnTo>
                          <a:pt x="171" y="6016"/>
                        </a:lnTo>
                        <a:lnTo>
                          <a:pt x="98" y="6138"/>
                        </a:lnTo>
                        <a:lnTo>
                          <a:pt x="49" y="6235"/>
                        </a:lnTo>
                        <a:lnTo>
                          <a:pt x="1" y="6381"/>
                        </a:lnTo>
                        <a:lnTo>
                          <a:pt x="1" y="6503"/>
                        </a:lnTo>
                        <a:lnTo>
                          <a:pt x="1" y="7453"/>
                        </a:lnTo>
                        <a:lnTo>
                          <a:pt x="1" y="7453"/>
                        </a:lnTo>
                        <a:lnTo>
                          <a:pt x="1" y="7599"/>
                        </a:lnTo>
                        <a:lnTo>
                          <a:pt x="49" y="7721"/>
                        </a:lnTo>
                        <a:lnTo>
                          <a:pt x="98" y="7843"/>
                        </a:lnTo>
                        <a:lnTo>
                          <a:pt x="171" y="7940"/>
                        </a:lnTo>
                        <a:lnTo>
                          <a:pt x="268" y="8037"/>
                        </a:lnTo>
                        <a:lnTo>
                          <a:pt x="390" y="8111"/>
                        </a:lnTo>
                        <a:lnTo>
                          <a:pt x="512" y="8159"/>
                        </a:lnTo>
                        <a:lnTo>
                          <a:pt x="634" y="8184"/>
                        </a:lnTo>
                        <a:lnTo>
                          <a:pt x="2071" y="8354"/>
                        </a:lnTo>
                        <a:lnTo>
                          <a:pt x="2071" y="8354"/>
                        </a:lnTo>
                        <a:lnTo>
                          <a:pt x="2168" y="8646"/>
                        </a:lnTo>
                        <a:lnTo>
                          <a:pt x="2266" y="8914"/>
                        </a:lnTo>
                        <a:lnTo>
                          <a:pt x="2387" y="9206"/>
                        </a:lnTo>
                        <a:lnTo>
                          <a:pt x="2533" y="9474"/>
                        </a:lnTo>
                        <a:lnTo>
                          <a:pt x="1632" y="10619"/>
                        </a:lnTo>
                        <a:lnTo>
                          <a:pt x="1632" y="10619"/>
                        </a:lnTo>
                        <a:lnTo>
                          <a:pt x="1559" y="10741"/>
                        </a:lnTo>
                        <a:lnTo>
                          <a:pt x="1511" y="10863"/>
                        </a:lnTo>
                        <a:lnTo>
                          <a:pt x="1486" y="10984"/>
                        </a:lnTo>
                        <a:lnTo>
                          <a:pt x="1486" y="11106"/>
                        </a:lnTo>
                        <a:lnTo>
                          <a:pt x="1511" y="11228"/>
                        </a:lnTo>
                        <a:lnTo>
                          <a:pt x="1559" y="11350"/>
                        </a:lnTo>
                        <a:lnTo>
                          <a:pt x="1608" y="11472"/>
                        </a:lnTo>
                        <a:lnTo>
                          <a:pt x="1705" y="11569"/>
                        </a:lnTo>
                        <a:lnTo>
                          <a:pt x="2387" y="12251"/>
                        </a:lnTo>
                        <a:lnTo>
                          <a:pt x="2387" y="12251"/>
                        </a:lnTo>
                        <a:lnTo>
                          <a:pt x="2485" y="12348"/>
                        </a:lnTo>
                        <a:lnTo>
                          <a:pt x="2582" y="12397"/>
                        </a:lnTo>
                        <a:lnTo>
                          <a:pt x="2728" y="12446"/>
                        </a:lnTo>
                        <a:lnTo>
                          <a:pt x="2850" y="12470"/>
                        </a:lnTo>
                        <a:lnTo>
                          <a:pt x="2972" y="12470"/>
                        </a:lnTo>
                        <a:lnTo>
                          <a:pt x="3094" y="12421"/>
                        </a:lnTo>
                        <a:lnTo>
                          <a:pt x="3215" y="12373"/>
                        </a:lnTo>
                        <a:lnTo>
                          <a:pt x="3337" y="12324"/>
                        </a:lnTo>
                        <a:lnTo>
                          <a:pt x="4482" y="11423"/>
                        </a:lnTo>
                        <a:lnTo>
                          <a:pt x="4482" y="11423"/>
                        </a:lnTo>
                        <a:lnTo>
                          <a:pt x="4750" y="11545"/>
                        </a:lnTo>
                        <a:lnTo>
                          <a:pt x="5018" y="11691"/>
                        </a:lnTo>
                        <a:lnTo>
                          <a:pt x="5310" y="11788"/>
                        </a:lnTo>
                        <a:lnTo>
                          <a:pt x="5602" y="11886"/>
                        </a:lnTo>
                        <a:lnTo>
                          <a:pt x="5773" y="13322"/>
                        </a:lnTo>
                        <a:lnTo>
                          <a:pt x="5773" y="13322"/>
                        </a:lnTo>
                        <a:lnTo>
                          <a:pt x="5797" y="13444"/>
                        </a:lnTo>
                        <a:lnTo>
                          <a:pt x="5846" y="13566"/>
                        </a:lnTo>
                        <a:lnTo>
                          <a:pt x="5919" y="13688"/>
                        </a:lnTo>
                        <a:lnTo>
                          <a:pt x="6016" y="13785"/>
                        </a:lnTo>
                        <a:lnTo>
                          <a:pt x="6114" y="13858"/>
                        </a:lnTo>
                        <a:lnTo>
                          <a:pt x="6235" y="13907"/>
                        </a:lnTo>
                        <a:lnTo>
                          <a:pt x="6357" y="13956"/>
                        </a:lnTo>
                        <a:lnTo>
                          <a:pt x="6479" y="13956"/>
                        </a:lnTo>
                        <a:lnTo>
                          <a:pt x="7453" y="13956"/>
                        </a:lnTo>
                        <a:lnTo>
                          <a:pt x="7453" y="13956"/>
                        </a:lnTo>
                        <a:lnTo>
                          <a:pt x="7575" y="13956"/>
                        </a:lnTo>
                        <a:lnTo>
                          <a:pt x="7721" y="13907"/>
                        </a:lnTo>
                        <a:lnTo>
                          <a:pt x="7818" y="13858"/>
                        </a:lnTo>
                        <a:lnTo>
                          <a:pt x="7940" y="13785"/>
                        </a:lnTo>
                        <a:lnTo>
                          <a:pt x="8013" y="13688"/>
                        </a:lnTo>
                        <a:lnTo>
                          <a:pt x="8086" y="13566"/>
                        </a:lnTo>
                        <a:lnTo>
                          <a:pt x="8135" y="13444"/>
                        </a:lnTo>
                        <a:lnTo>
                          <a:pt x="8159" y="13322"/>
                        </a:lnTo>
                        <a:lnTo>
                          <a:pt x="8330" y="11886"/>
                        </a:lnTo>
                        <a:lnTo>
                          <a:pt x="8330" y="11886"/>
                        </a:lnTo>
                        <a:lnTo>
                          <a:pt x="8622" y="11788"/>
                        </a:lnTo>
                        <a:lnTo>
                          <a:pt x="8914" y="11691"/>
                        </a:lnTo>
                        <a:lnTo>
                          <a:pt x="9207" y="11545"/>
                        </a:lnTo>
                        <a:lnTo>
                          <a:pt x="9475" y="11423"/>
                        </a:lnTo>
                        <a:lnTo>
                          <a:pt x="10619" y="12324"/>
                        </a:lnTo>
                        <a:lnTo>
                          <a:pt x="10619" y="12324"/>
                        </a:lnTo>
                        <a:lnTo>
                          <a:pt x="10717" y="12373"/>
                        </a:lnTo>
                        <a:lnTo>
                          <a:pt x="10838" y="12421"/>
                        </a:lnTo>
                        <a:lnTo>
                          <a:pt x="10960" y="12470"/>
                        </a:lnTo>
                        <a:lnTo>
                          <a:pt x="11106" y="12470"/>
                        </a:lnTo>
                        <a:lnTo>
                          <a:pt x="11228" y="12446"/>
                        </a:lnTo>
                        <a:lnTo>
                          <a:pt x="11350" y="12397"/>
                        </a:lnTo>
                        <a:lnTo>
                          <a:pt x="11472" y="12348"/>
                        </a:lnTo>
                        <a:lnTo>
                          <a:pt x="11569" y="12251"/>
                        </a:lnTo>
                        <a:lnTo>
                          <a:pt x="12251" y="11569"/>
                        </a:lnTo>
                        <a:lnTo>
                          <a:pt x="12251" y="11569"/>
                        </a:lnTo>
                        <a:lnTo>
                          <a:pt x="12324" y="11472"/>
                        </a:lnTo>
                        <a:lnTo>
                          <a:pt x="12397" y="11350"/>
                        </a:lnTo>
                        <a:lnTo>
                          <a:pt x="12422" y="11228"/>
                        </a:lnTo>
                        <a:lnTo>
                          <a:pt x="12446" y="11106"/>
                        </a:lnTo>
                        <a:lnTo>
                          <a:pt x="12446" y="10984"/>
                        </a:lnTo>
                        <a:lnTo>
                          <a:pt x="12422" y="10863"/>
                        </a:lnTo>
                        <a:lnTo>
                          <a:pt x="12373" y="10741"/>
                        </a:lnTo>
                        <a:lnTo>
                          <a:pt x="12300" y="10619"/>
                        </a:lnTo>
                        <a:lnTo>
                          <a:pt x="11399" y="9474"/>
                        </a:lnTo>
                        <a:lnTo>
                          <a:pt x="11399" y="9474"/>
                        </a:lnTo>
                        <a:lnTo>
                          <a:pt x="11545" y="9206"/>
                        </a:lnTo>
                        <a:lnTo>
                          <a:pt x="11667" y="8914"/>
                        </a:lnTo>
                        <a:lnTo>
                          <a:pt x="11788" y="8646"/>
                        </a:lnTo>
                        <a:lnTo>
                          <a:pt x="11861" y="8354"/>
                        </a:lnTo>
                        <a:lnTo>
                          <a:pt x="13323" y="8184"/>
                        </a:lnTo>
                        <a:lnTo>
                          <a:pt x="13323" y="8184"/>
                        </a:lnTo>
                        <a:lnTo>
                          <a:pt x="13444" y="8159"/>
                        </a:lnTo>
                        <a:lnTo>
                          <a:pt x="13566" y="8111"/>
                        </a:lnTo>
                        <a:lnTo>
                          <a:pt x="13664" y="8037"/>
                        </a:lnTo>
                        <a:lnTo>
                          <a:pt x="13761" y="7940"/>
                        </a:lnTo>
                        <a:lnTo>
                          <a:pt x="13834" y="7843"/>
                        </a:lnTo>
                        <a:lnTo>
                          <a:pt x="13907" y="7721"/>
                        </a:lnTo>
                        <a:lnTo>
                          <a:pt x="13932" y="7599"/>
                        </a:lnTo>
                        <a:lnTo>
                          <a:pt x="13956" y="7453"/>
                        </a:lnTo>
                        <a:lnTo>
                          <a:pt x="13956" y="6503"/>
                        </a:lnTo>
                        <a:lnTo>
                          <a:pt x="13956" y="6503"/>
                        </a:lnTo>
                        <a:lnTo>
                          <a:pt x="13932" y="6381"/>
                        </a:lnTo>
                        <a:lnTo>
                          <a:pt x="13907" y="6235"/>
                        </a:lnTo>
                        <a:lnTo>
                          <a:pt x="13834" y="6138"/>
                        </a:lnTo>
                        <a:lnTo>
                          <a:pt x="13761" y="6016"/>
                        </a:lnTo>
                        <a:lnTo>
                          <a:pt x="13664" y="5943"/>
                        </a:lnTo>
                        <a:lnTo>
                          <a:pt x="13566" y="5870"/>
                        </a:lnTo>
                        <a:lnTo>
                          <a:pt x="13444" y="5821"/>
                        </a:lnTo>
                        <a:lnTo>
                          <a:pt x="13323" y="5772"/>
                        </a:lnTo>
                        <a:lnTo>
                          <a:pt x="13323" y="5772"/>
                        </a:lnTo>
                        <a:close/>
                        <a:moveTo>
                          <a:pt x="8573" y="8598"/>
                        </a:moveTo>
                        <a:lnTo>
                          <a:pt x="8573" y="8598"/>
                        </a:lnTo>
                        <a:lnTo>
                          <a:pt x="8403" y="8744"/>
                        </a:lnTo>
                        <a:lnTo>
                          <a:pt x="8232" y="8890"/>
                        </a:lnTo>
                        <a:lnTo>
                          <a:pt x="8038" y="8987"/>
                        </a:lnTo>
                        <a:lnTo>
                          <a:pt x="7818" y="9085"/>
                        </a:lnTo>
                        <a:lnTo>
                          <a:pt x="7624" y="9158"/>
                        </a:lnTo>
                        <a:lnTo>
                          <a:pt x="7404" y="9206"/>
                        </a:lnTo>
                        <a:lnTo>
                          <a:pt x="7185" y="9231"/>
                        </a:lnTo>
                        <a:lnTo>
                          <a:pt x="6966" y="9255"/>
                        </a:lnTo>
                        <a:lnTo>
                          <a:pt x="6747" y="9231"/>
                        </a:lnTo>
                        <a:lnTo>
                          <a:pt x="6528" y="9206"/>
                        </a:lnTo>
                        <a:lnTo>
                          <a:pt x="6333" y="9158"/>
                        </a:lnTo>
                        <a:lnTo>
                          <a:pt x="6114" y="9085"/>
                        </a:lnTo>
                        <a:lnTo>
                          <a:pt x="5919" y="8987"/>
                        </a:lnTo>
                        <a:lnTo>
                          <a:pt x="5724" y="8890"/>
                        </a:lnTo>
                        <a:lnTo>
                          <a:pt x="5529" y="8744"/>
                        </a:lnTo>
                        <a:lnTo>
                          <a:pt x="5359" y="8598"/>
                        </a:lnTo>
                        <a:lnTo>
                          <a:pt x="5359" y="8598"/>
                        </a:lnTo>
                        <a:lnTo>
                          <a:pt x="5212" y="8427"/>
                        </a:lnTo>
                        <a:lnTo>
                          <a:pt x="5066" y="8232"/>
                        </a:lnTo>
                        <a:lnTo>
                          <a:pt x="4969" y="8037"/>
                        </a:lnTo>
                        <a:lnTo>
                          <a:pt x="4871" y="7843"/>
                        </a:lnTo>
                        <a:lnTo>
                          <a:pt x="4798" y="7623"/>
                        </a:lnTo>
                        <a:lnTo>
                          <a:pt x="4750" y="7404"/>
                        </a:lnTo>
                        <a:lnTo>
                          <a:pt x="4701" y="7209"/>
                        </a:lnTo>
                        <a:lnTo>
                          <a:pt x="4701" y="6990"/>
                        </a:lnTo>
                        <a:lnTo>
                          <a:pt x="4701" y="6771"/>
                        </a:lnTo>
                        <a:lnTo>
                          <a:pt x="4750" y="6552"/>
                        </a:lnTo>
                        <a:lnTo>
                          <a:pt x="4798" y="6333"/>
                        </a:lnTo>
                        <a:lnTo>
                          <a:pt x="4871" y="6138"/>
                        </a:lnTo>
                        <a:lnTo>
                          <a:pt x="4969" y="5919"/>
                        </a:lnTo>
                        <a:lnTo>
                          <a:pt x="5066" y="5724"/>
                        </a:lnTo>
                        <a:lnTo>
                          <a:pt x="5212" y="5553"/>
                        </a:lnTo>
                        <a:lnTo>
                          <a:pt x="5359" y="5383"/>
                        </a:lnTo>
                        <a:lnTo>
                          <a:pt x="5359" y="5383"/>
                        </a:lnTo>
                        <a:lnTo>
                          <a:pt x="5529" y="5212"/>
                        </a:lnTo>
                        <a:lnTo>
                          <a:pt x="5724" y="5091"/>
                        </a:lnTo>
                        <a:lnTo>
                          <a:pt x="5919" y="4969"/>
                        </a:lnTo>
                        <a:lnTo>
                          <a:pt x="6114" y="4871"/>
                        </a:lnTo>
                        <a:lnTo>
                          <a:pt x="6333" y="4798"/>
                        </a:lnTo>
                        <a:lnTo>
                          <a:pt x="6528" y="4750"/>
                        </a:lnTo>
                        <a:lnTo>
                          <a:pt x="6747" y="4725"/>
                        </a:lnTo>
                        <a:lnTo>
                          <a:pt x="6966" y="4701"/>
                        </a:lnTo>
                        <a:lnTo>
                          <a:pt x="7185" y="4725"/>
                        </a:lnTo>
                        <a:lnTo>
                          <a:pt x="7404" y="4750"/>
                        </a:lnTo>
                        <a:lnTo>
                          <a:pt x="7624" y="4798"/>
                        </a:lnTo>
                        <a:lnTo>
                          <a:pt x="7818" y="4871"/>
                        </a:lnTo>
                        <a:lnTo>
                          <a:pt x="8038" y="4969"/>
                        </a:lnTo>
                        <a:lnTo>
                          <a:pt x="8232" y="5091"/>
                        </a:lnTo>
                        <a:lnTo>
                          <a:pt x="8403" y="5212"/>
                        </a:lnTo>
                        <a:lnTo>
                          <a:pt x="8573" y="5383"/>
                        </a:lnTo>
                        <a:lnTo>
                          <a:pt x="8573" y="5383"/>
                        </a:lnTo>
                        <a:lnTo>
                          <a:pt x="8744" y="5553"/>
                        </a:lnTo>
                        <a:lnTo>
                          <a:pt x="8866" y="5724"/>
                        </a:lnTo>
                        <a:lnTo>
                          <a:pt x="8987" y="5919"/>
                        </a:lnTo>
                        <a:lnTo>
                          <a:pt x="9085" y="6138"/>
                        </a:lnTo>
                        <a:lnTo>
                          <a:pt x="9158" y="6333"/>
                        </a:lnTo>
                        <a:lnTo>
                          <a:pt x="9207" y="6552"/>
                        </a:lnTo>
                        <a:lnTo>
                          <a:pt x="9231" y="6771"/>
                        </a:lnTo>
                        <a:lnTo>
                          <a:pt x="9231" y="6990"/>
                        </a:lnTo>
                        <a:lnTo>
                          <a:pt x="9231" y="7209"/>
                        </a:lnTo>
                        <a:lnTo>
                          <a:pt x="9207" y="7404"/>
                        </a:lnTo>
                        <a:lnTo>
                          <a:pt x="9158" y="7623"/>
                        </a:lnTo>
                        <a:lnTo>
                          <a:pt x="9085" y="7843"/>
                        </a:lnTo>
                        <a:lnTo>
                          <a:pt x="8987" y="8037"/>
                        </a:lnTo>
                        <a:lnTo>
                          <a:pt x="8866" y="8232"/>
                        </a:lnTo>
                        <a:lnTo>
                          <a:pt x="8744" y="8427"/>
                        </a:lnTo>
                        <a:lnTo>
                          <a:pt x="8573" y="8598"/>
                        </a:lnTo>
                        <a:lnTo>
                          <a:pt x="8573" y="8598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92" name="Shape 392"/>
                  <p:cNvSpPr/>
                  <p:nvPr/>
                </p:nvSpPr>
                <p:spPr>
                  <a:xfrm>
                    <a:off x="5566575" y="3193575"/>
                    <a:ext cx="198525" cy="198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41" h="7941" fill="none" extrusionOk="0">
                        <a:moveTo>
                          <a:pt x="7258" y="2144"/>
                        </a:moveTo>
                        <a:lnTo>
                          <a:pt x="6138" y="2388"/>
                        </a:lnTo>
                        <a:lnTo>
                          <a:pt x="6138" y="2388"/>
                        </a:lnTo>
                        <a:lnTo>
                          <a:pt x="6016" y="2217"/>
                        </a:lnTo>
                        <a:lnTo>
                          <a:pt x="5870" y="2071"/>
                        </a:lnTo>
                        <a:lnTo>
                          <a:pt x="6260" y="975"/>
                        </a:lnTo>
                        <a:lnTo>
                          <a:pt x="6260" y="975"/>
                        </a:lnTo>
                        <a:lnTo>
                          <a:pt x="6284" y="902"/>
                        </a:lnTo>
                        <a:lnTo>
                          <a:pt x="6284" y="829"/>
                        </a:lnTo>
                        <a:lnTo>
                          <a:pt x="6260" y="683"/>
                        </a:lnTo>
                        <a:lnTo>
                          <a:pt x="6162" y="561"/>
                        </a:lnTo>
                        <a:lnTo>
                          <a:pt x="6114" y="488"/>
                        </a:lnTo>
                        <a:lnTo>
                          <a:pt x="6065" y="464"/>
                        </a:lnTo>
                        <a:lnTo>
                          <a:pt x="5553" y="196"/>
                        </a:lnTo>
                        <a:lnTo>
                          <a:pt x="5553" y="196"/>
                        </a:lnTo>
                        <a:lnTo>
                          <a:pt x="5480" y="171"/>
                        </a:lnTo>
                        <a:lnTo>
                          <a:pt x="5407" y="171"/>
                        </a:lnTo>
                        <a:lnTo>
                          <a:pt x="5261" y="171"/>
                        </a:lnTo>
                        <a:lnTo>
                          <a:pt x="5115" y="244"/>
                        </a:lnTo>
                        <a:lnTo>
                          <a:pt x="5066" y="293"/>
                        </a:lnTo>
                        <a:lnTo>
                          <a:pt x="5018" y="342"/>
                        </a:lnTo>
                        <a:lnTo>
                          <a:pt x="4384" y="1316"/>
                        </a:lnTo>
                        <a:lnTo>
                          <a:pt x="4384" y="1316"/>
                        </a:lnTo>
                        <a:lnTo>
                          <a:pt x="4165" y="1292"/>
                        </a:lnTo>
                        <a:lnTo>
                          <a:pt x="3970" y="1292"/>
                        </a:lnTo>
                        <a:lnTo>
                          <a:pt x="3483" y="244"/>
                        </a:lnTo>
                        <a:lnTo>
                          <a:pt x="3483" y="244"/>
                        </a:lnTo>
                        <a:lnTo>
                          <a:pt x="3435" y="171"/>
                        </a:lnTo>
                        <a:lnTo>
                          <a:pt x="3386" y="123"/>
                        </a:lnTo>
                        <a:lnTo>
                          <a:pt x="3264" y="50"/>
                        </a:lnTo>
                        <a:lnTo>
                          <a:pt x="3118" y="1"/>
                        </a:lnTo>
                        <a:lnTo>
                          <a:pt x="3045" y="1"/>
                        </a:lnTo>
                        <a:lnTo>
                          <a:pt x="2972" y="25"/>
                        </a:lnTo>
                        <a:lnTo>
                          <a:pt x="2436" y="196"/>
                        </a:lnTo>
                        <a:lnTo>
                          <a:pt x="2436" y="196"/>
                        </a:lnTo>
                        <a:lnTo>
                          <a:pt x="2363" y="220"/>
                        </a:lnTo>
                        <a:lnTo>
                          <a:pt x="2290" y="269"/>
                        </a:lnTo>
                        <a:lnTo>
                          <a:pt x="2192" y="391"/>
                        </a:lnTo>
                        <a:lnTo>
                          <a:pt x="2144" y="537"/>
                        </a:lnTo>
                        <a:lnTo>
                          <a:pt x="2144" y="610"/>
                        </a:lnTo>
                        <a:lnTo>
                          <a:pt x="2144" y="683"/>
                        </a:lnTo>
                        <a:lnTo>
                          <a:pt x="2387" y="1828"/>
                        </a:lnTo>
                        <a:lnTo>
                          <a:pt x="2387" y="1828"/>
                        </a:lnTo>
                        <a:lnTo>
                          <a:pt x="2217" y="1949"/>
                        </a:lnTo>
                        <a:lnTo>
                          <a:pt x="2071" y="2095"/>
                        </a:lnTo>
                        <a:lnTo>
                          <a:pt x="999" y="1681"/>
                        </a:lnTo>
                        <a:lnTo>
                          <a:pt x="999" y="1681"/>
                        </a:lnTo>
                        <a:lnTo>
                          <a:pt x="926" y="1681"/>
                        </a:lnTo>
                        <a:lnTo>
                          <a:pt x="829" y="1657"/>
                        </a:lnTo>
                        <a:lnTo>
                          <a:pt x="682" y="1706"/>
                        </a:lnTo>
                        <a:lnTo>
                          <a:pt x="561" y="1779"/>
                        </a:lnTo>
                        <a:lnTo>
                          <a:pt x="512" y="1828"/>
                        </a:lnTo>
                        <a:lnTo>
                          <a:pt x="463" y="1901"/>
                        </a:lnTo>
                        <a:lnTo>
                          <a:pt x="220" y="2388"/>
                        </a:lnTo>
                        <a:lnTo>
                          <a:pt x="220" y="2388"/>
                        </a:lnTo>
                        <a:lnTo>
                          <a:pt x="195" y="2461"/>
                        </a:lnTo>
                        <a:lnTo>
                          <a:pt x="171" y="2534"/>
                        </a:lnTo>
                        <a:lnTo>
                          <a:pt x="195" y="2704"/>
                        </a:lnTo>
                        <a:lnTo>
                          <a:pt x="244" y="2826"/>
                        </a:lnTo>
                        <a:lnTo>
                          <a:pt x="293" y="2899"/>
                        </a:lnTo>
                        <a:lnTo>
                          <a:pt x="366" y="2948"/>
                        </a:lnTo>
                        <a:lnTo>
                          <a:pt x="1340" y="3581"/>
                        </a:lnTo>
                        <a:lnTo>
                          <a:pt x="1340" y="3581"/>
                        </a:lnTo>
                        <a:lnTo>
                          <a:pt x="1316" y="3776"/>
                        </a:lnTo>
                        <a:lnTo>
                          <a:pt x="1291" y="3995"/>
                        </a:lnTo>
                        <a:lnTo>
                          <a:pt x="244" y="4482"/>
                        </a:lnTo>
                        <a:lnTo>
                          <a:pt x="244" y="4482"/>
                        </a:lnTo>
                        <a:lnTo>
                          <a:pt x="195" y="4507"/>
                        </a:lnTo>
                        <a:lnTo>
                          <a:pt x="122" y="4555"/>
                        </a:lnTo>
                        <a:lnTo>
                          <a:pt x="49" y="4701"/>
                        </a:lnTo>
                        <a:lnTo>
                          <a:pt x="0" y="4848"/>
                        </a:lnTo>
                        <a:lnTo>
                          <a:pt x="25" y="4921"/>
                        </a:lnTo>
                        <a:lnTo>
                          <a:pt x="25" y="4994"/>
                        </a:lnTo>
                        <a:lnTo>
                          <a:pt x="220" y="5530"/>
                        </a:lnTo>
                        <a:lnTo>
                          <a:pt x="220" y="5530"/>
                        </a:lnTo>
                        <a:lnTo>
                          <a:pt x="244" y="5578"/>
                        </a:lnTo>
                        <a:lnTo>
                          <a:pt x="293" y="5651"/>
                        </a:lnTo>
                        <a:lnTo>
                          <a:pt x="390" y="5749"/>
                        </a:lnTo>
                        <a:lnTo>
                          <a:pt x="536" y="5797"/>
                        </a:lnTo>
                        <a:lnTo>
                          <a:pt x="609" y="5797"/>
                        </a:lnTo>
                        <a:lnTo>
                          <a:pt x="682" y="5797"/>
                        </a:lnTo>
                        <a:lnTo>
                          <a:pt x="1827" y="5554"/>
                        </a:lnTo>
                        <a:lnTo>
                          <a:pt x="1827" y="5554"/>
                        </a:lnTo>
                        <a:lnTo>
                          <a:pt x="1949" y="5724"/>
                        </a:lnTo>
                        <a:lnTo>
                          <a:pt x="2095" y="5870"/>
                        </a:lnTo>
                        <a:lnTo>
                          <a:pt x="1705" y="6966"/>
                        </a:lnTo>
                        <a:lnTo>
                          <a:pt x="1705" y="6966"/>
                        </a:lnTo>
                        <a:lnTo>
                          <a:pt x="1681" y="7040"/>
                        </a:lnTo>
                        <a:lnTo>
                          <a:pt x="1681" y="7113"/>
                        </a:lnTo>
                        <a:lnTo>
                          <a:pt x="1705" y="7259"/>
                        </a:lnTo>
                        <a:lnTo>
                          <a:pt x="1778" y="7380"/>
                        </a:lnTo>
                        <a:lnTo>
                          <a:pt x="1851" y="7429"/>
                        </a:lnTo>
                        <a:lnTo>
                          <a:pt x="1900" y="7478"/>
                        </a:lnTo>
                        <a:lnTo>
                          <a:pt x="2412" y="7721"/>
                        </a:lnTo>
                        <a:lnTo>
                          <a:pt x="2412" y="7721"/>
                        </a:lnTo>
                        <a:lnTo>
                          <a:pt x="2485" y="7770"/>
                        </a:lnTo>
                        <a:lnTo>
                          <a:pt x="2558" y="7770"/>
                        </a:lnTo>
                        <a:lnTo>
                          <a:pt x="2704" y="7770"/>
                        </a:lnTo>
                        <a:lnTo>
                          <a:pt x="2850" y="7697"/>
                        </a:lnTo>
                        <a:lnTo>
                          <a:pt x="2899" y="7648"/>
                        </a:lnTo>
                        <a:lnTo>
                          <a:pt x="2947" y="7600"/>
                        </a:lnTo>
                        <a:lnTo>
                          <a:pt x="3581" y="6625"/>
                        </a:lnTo>
                        <a:lnTo>
                          <a:pt x="3581" y="6625"/>
                        </a:lnTo>
                        <a:lnTo>
                          <a:pt x="3800" y="6650"/>
                        </a:lnTo>
                        <a:lnTo>
                          <a:pt x="3995" y="6650"/>
                        </a:lnTo>
                        <a:lnTo>
                          <a:pt x="4482" y="7697"/>
                        </a:lnTo>
                        <a:lnTo>
                          <a:pt x="4482" y="7697"/>
                        </a:lnTo>
                        <a:lnTo>
                          <a:pt x="4531" y="7770"/>
                        </a:lnTo>
                        <a:lnTo>
                          <a:pt x="4579" y="7819"/>
                        </a:lnTo>
                        <a:lnTo>
                          <a:pt x="4701" y="7892"/>
                        </a:lnTo>
                        <a:lnTo>
                          <a:pt x="4847" y="7941"/>
                        </a:lnTo>
                        <a:lnTo>
                          <a:pt x="4920" y="7941"/>
                        </a:lnTo>
                        <a:lnTo>
                          <a:pt x="4993" y="7916"/>
                        </a:lnTo>
                        <a:lnTo>
                          <a:pt x="5529" y="7746"/>
                        </a:lnTo>
                        <a:lnTo>
                          <a:pt x="5529" y="7746"/>
                        </a:lnTo>
                        <a:lnTo>
                          <a:pt x="5602" y="7721"/>
                        </a:lnTo>
                        <a:lnTo>
                          <a:pt x="5651" y="7673"/>
                        </a:lnTo>
                        <a:lnTo>
                          <a:pt x="5748" y="7551"/>
                        </a:lnTo>
                        <a:lnTo>
                          <a:pt x="5821" y="7405"/>
                        </a:lnTo>
                        <a:lnTo>
                          <a:pt x="5821" y="7332"/>
                        </a:lnTo>
                        <a:lnTo>
                          <a:pt x="5821" y="7259"/>
                        </a:lnTo>
                        <a:lnTo>
                          <a:pt x="5578" y="6114"/>
                        </a:lnTo>
                        <a:lnTo>
                          <a:pt x="5578" y="6114"/>
                        </a:lnTo>
                        <a:lnTo>
                          <a:pt x="5724" y="5992"/>
                        </a:lnTo>
                        <a:lnTo>
                          <a:pt x="5894" y="5846"/>
                        </a:lnTo>
                        <a:lnTo>
                          <a:pt x="6966" y="6260"/>
                        </a:lnTo>
                        <a:lnTo>
                          <a:pt x="6966" y="6260"/>
                        </a:lnTo>
                        <a:lnTo>
                          <a:pt x="7039" y="6260"/>
                        </a:lnTo>
                        <a:lnTo>
                          <a:pt x="7112" y="6285"/>
                        </a:lnTo>
                        <a:lnTo>
                          <a:pt x="7258" y="6236"/>
                        </a:lnTo>
                        <a:lnTo>
                          <a:pt x="7404" y="6163"/>
                        </a:lnTo>
                        <a:lnTo>
                          <a:pt x="7453" y="6114"/>
                        </a:lnTo>
                        <a:lnTo>
                          <a:pt x="7502" y="6041"/>
                        </a:lnTo>
                        <a:lnTo>
                          <a:pt x="7745" y="5530"/>
                        </a:lnTo>
                        <a:lnTo>
                          <a:pt x="7745" y="5530"/>
                        </a:lnTo>
                        <a:lnTo>
                          <a:pt x="7770" y="5481"/>
                        </a:lnTo>
                        <a:lnTo>
                          <a:pt x="7794" y="5383"/>
                        </a:lnTo>
                        <a:lnTo>
                          <a:pt x="7770" y="5237"/>
                        </a:lnTo>
                        <a:lnTo>
                          <a:pt x="7697" y="5115"/>
                        </a:lnTo>
                        <a:lnTo>
                          <a:pt x="7648" y="5042"/>
                        </a:lnTo>
                        <a:lnTo>
                          <a:pt x="7599" y="4994"/>
                        </a:lnTo>
                        <a:lnTo>
                          <a:pt x="6625" y="4360"/>
                        </a:lnTo>
                        <a:lnTo>
                          <a:pt x="6625" y="4360"/>
                        </a:lnTo>
                        <a:lnTo>
                          <a:pt x="6649" y="4166"/>
                        </a:lnTo>
                        <a:lnTo>
                          <a:pt x="6649" y="3946"/>
                        </a:lnTo>
                        <a:lnTo>
                          <a:pt x="7697" y="3459"/>
                        </a:lnTo>
                        <a:lnTo>
                          <a:pt x="7697" y="3459"/>
                        </a:lnTo>
                        <a:lnTo>
                          <a:pt x="7770" y="3435"/>
                        </a:lnTo>
                        <a:lnTo>
                          <a:pt x="7843" y="3386"/>
                        </a:lnTo>
                        <a:lnTo>
                          <a:pt x="7916" y="3240"/>
                        </a:lnTo>
                        <a:lnTo>
                          <a:pt x="7940" y="3094"/>
                        </a:lnTo>
                        <a:lnTo>
                          <a:pt x="7940" y="3021"/>
                        </a:lnTo>
                        <a:lnTo>
                          <a:pt x="7940" y="2948"/>
                        </a:lnTo>
                        <a:lnTo>
                          <a:pt x="7745" y="2412"/>
                        </a:lnTo>
                        <a:lnTo>
                          <a:pt x="7745" y="2412"/>
                        </a:lnTo>
                        <a:lnTo>
                          <a:pt x="7721" y="2339"/>
                        </a:lnTo>
                        <a:lnTo>
                          <a:pt x="7672" y="2290"/>
                        </a:lnTo>
                        <a:lnTo>
                          <a:pt x="7551" y="2193"/>
                        </a:lnTo>
                        <a:lnTo>
                          <a:pt x="7429" y="2144"/>
                        </a:lnTo>
                        <a:lnTo>
                          <a:pt x="7356" y="2144"/>
                        </a:lnTo>
                        <a:lnTo>
                          <a:pt x="7258" y="2144"/>
                        </a:lnTo>
                        <a:lnTo>
                          <a:pt x="7258" y="2144"/>
                        </a:lnTo>
                        <a:close/>
                        <a:moveTo>
                          <a:pt x="5480" y="4726"/>
                        </a:moveTo>
                        <a:lnTo>
                          <a:pt x="5480" y="4726"/>
                        </a:lnTo>
                        <a:lnTo>
                          <a:pt x="5383" y="4872"/>
                        </a:lnTo>
                        <a:lnTo>
                          <a:pt x="5286" y="4994"/>
                        </a:lnTo>
                        <a:lnTo>
                          <a:pt x="5188" y="5140"/>
                        </a:lnTo>
                        <a:lnTo>
                          <a:pt x="5066" y="5237"/>
                        </a:lnTo>
                        <a:lnTo>
                          <a:pt x="4945" y="5335"/>
                        </a:lnTo>
                        <a:lnTo>
                          <a:pt x="4798" y="5432"/>
                        </a:lnTo>
                        <a:lnTo>
                          <a:pt x="4652" y="5505"/>
                        </a:lnTo>
                        <a:lnTo>
                          <a:pt x="4506" y="5554"/>
                        </a:lnTo>
                        <a:lnTo>
                          <a:pt x="4360" y="5603"/>
                        </a:lnTo>
                        <a:lnTo>
                          <a:pt x="4190" y="5627"/>
                        </a:lnTo>
                        <a:lnTo>
                          <a:pt x="4043" y="5651"/>
                        </a:lnTo>
                        <a:lnTo>
                          <a:pt x="3873" y="5627"/>
                        </a:lnTo>
                        <a:lnTo>
                          <a:pt x="3702" y="5627"/>
                        </a:lnTo>
                        <a:lnTo>
                          <a:pt x="3556" y="5578"/>
                        </a:lnTo>
                        <a:lnTo>
                          <a:pt x="3386" y="5530"/>
                        </a:lnTo>
                        <a:lnTo>
                          <a:pt x="3240" y="5456"/>
                        </a:lnTo>
                        <a:lnTo>
                          <a:pt x="3240" y="5456"/>
                        </a:lnTo>
                        <a:lnTo>
                          <a:pt x="3094" y="5383"/>
                        </a:lnTo>
                        <a:lnTo>
                          <a:pt x="2947" y="5286"/>
                        </a:lnTo>
                        <a:lnTo>
                          <a:pt x="2826" y="5164"/>
                        </a:lnTo>
                        <a:lnTo>
                          <a:pt x="2704" y="5067"/>
                        </a:lnTo>
                        <a:lnTo>
                          <a:pt x="2606" y="4921"/>
                        </a:lnTo>
                        <a:lnTo>
                          <a:pt x="2533" y="4799"/>
                        </a:lnTo>
                        <a:lnTo>
                          <a:pt x="2460" y="4653"/>
                        </a:lnTo>
                        <a:lnTo>
                          <a:pt x="2387" y="4507"/>
                        </a:lnTo>
                        <a:lnTo>
                          <a:pt x="2363" y="4336"/>
                        </a:lnTo>
                        <a:lnTo>
                          <a:pt x="2314" y="4190"/>
                        </a:lnTo>
                        <a:lnTo>
                          <a:pt x="2314" y="4020"/>
                        </a:lnTo>
                        <a:lnTo>
                          <a:pt x="2314" y="3873"/>
                        </a:lnTo>
                        <a:lnTo>
                          <a:pt x="2339" y="3703"/>
                        </a:lnTo>
                        <a:lnTo>
                          <a:pt x="2363" y="3532"/>
                        </a:lnTo>
                        <a:lnTo>
                          <a:pt x="2412" y="3386"/>
                        </a:lnTo>
                        <a:lnTo>
                          <a:pt x="2485" y="3216"/>
                        </a:lnTo>
                        <a:lnTo>
                          <a:pt x="2485" y="3216"/>
                        </a:lnTo>
                        <a:lnTo>
                          <a:pt x="2582" y="3070"/>
                        </a:lnTo>
                        <a:lnTo>
                          <a:pt x="2680" y="2948"/>
                        </a:lnTo>
                        <a:lnTo>
                          <a:pt x="2777" y="2802"/>
                        </a:lnTo>
                        <a:lnTo>
                          <a:pt x="2899" y="2704"/>
                        </a:lnTo>
                        <a:lnTo>
                          <a:pt x="3020" y="2607"/>
                        </a:lnTo>
                        <a:lnTo>
                          <a:pt x="3167" y="2509"/>
                        </a:lnTo>
                        <a:lnTo>
                          <a:pt x="3313" y="2436"/>
                        </a:lnTo>
                        <a:lnTo>
                          <a:pt x="3459" y="2388"/>
                        </a:lnTo>
                        <a:lnTo>
                          <a:pt x="3605" y="2339"/>
                        </a:lnTo>
                        <a:lnTo>
                          <a:pt x="3775" y="2315"/>
                        </a:lnTo>
                        <a:lnTo>
                          <a:pt x="3922" y="2290"/>
                        </a:lnTo>
                        <a:lnTo>
                          <a:pt x="4092" y="2315"/>
                        </a:lnTo>
                        <a:lnTo>
                          <a:pt x="4263" y="2315"/>
                        </a:lnTo>
                        <a:lnTo>
                          <a:pt x="4409" y="2363"/>
                        </a:lnTo>
                        <a:lnTo>
                          <a:pt x="4579" y="2412"/>
                        </a:lnTo>
                        <a:lnTo>
                          <a:pt x="4725" y="2485"/>
                        </a:lnTo>
                        <a:lnTo>
                          <a:pt x="4725" y="2485"/>
                        </a:lnTo>
                        <a:lnTo>
                          <a:pt x="4871" y="2558"/>
                        </a:lnTo>
                        <a:lnTo>
                          <a:pt x="5018" y="2656"/>
                        </a:lnTo>
                        <a:lnTo>
                          <a:pt x="5139" y="2777"/>
                        </a:lnTo>
                        <a:lnTo>
                          <a:pt x="5261" y="2875"/>
                        </a:lnTo>
                        <a:lnTo>
                          <a:pt x="5359" y="3021"/>
                        </a:lnTo>
                        <a:lnTo>
                          <a:pt x="5432" y="3143"/>
                        </a:lnTo>
                        <a:lnTo>
                          <a:pt x="5505" y="3289"/>
                        </a:lnTo>
                        <a:lnTo>
                          <a:pt x="5578" y="3435"/>
                        </a:lnTo>
                        <a:lnTo>
                          <a:pt x="5602" y="3605"/>
                        </a:lnTo>
                        <a:lnTo>
                          <a:pt x="5626" y="3752"/>
                        </a:lnTo>
                        <a:lnTo>
                          <a:pt x="5651" y="3922"/>
                        </a:lnTo>
                        <a:lnTo>
                          <a:pt x="5651" y="4068"/>
                        </a:lnTo>
                        <a:lnTo>
                          <a:pt x="5626" y="4239"/>
                        </a:lnTo>
                        <a:lnTo>
                          <a:pt x="5602" y="4409"/>
                        </a:lnTo>
                        <a:lnTo>
                          <a:pt x="5553" y="4555"/>
                        </a:lnTo>
                        <a:lnTo>
                          <a:pt x="5480" y="4726"/>
                        </a:lnTo>
                        <a:lnTo>
                          <a:pt x="5480" y="4726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393" name="Shape 393"/>
                <p:cNvGrpSpPr/>
                <p:nvPr/>
              </p:nvGrpSpPr>
              <p:grpSpPr>
                <a:xfrm>
                  <a:off x="3737550" y="1053702"/>
                  <a:ext cx="333700" cy="329077"/>
                  <a:chOff x="3292425" y="3664250"/>
                  <a:chExt cx="397025" cy="391525"/>
                </a:xfrm>
              </p:grpSpPr>
              <p:sp>
                <p:nvSpPr>
                  <p:cNvPr id="394" name="Shape 394"/>
                  <p:cNvSpPr/>
                  <p:nvPr/>
                </p:nvSpPr>
                <p:spPr>
                  <a:xfrm>
                    <a:off x="3292425" y="3680675"/>
                    <a:ext cx="375100" cy="375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04" h="15004" fill="none" extrusionOk="0">
                        <a:moveTo>
                          <a:pt x="7502" y="1"/>
                        </a:moveTo>
                        <a:lnTo>
                          <a:pt x="7502" y="1"/>
                        </a:lnTo>
                        <a:lnTo>
                          <a:pt x="7112" y="1"/>
                        </a:lnTo>
                        <a:lnTo>
                          <a:pt x="6747" y="50"/>
                        </a:lnTo>
                        <a:lnTo>
                          <a:pt x="6357" y="98"/>
                        </a:lnTo>
                        <a:lnTo>
                          <a:pt x="5992" y="147"/>
                        </a:lnTo>
                        <a:lnTo>
                          <a:pt x="5627" y="244"/>
                        </a:lnTo>
                        <a:lnTo>
                          <a:pt x="5261" y="342"/>
                        </a:lnTo>
                        <a:lnTo>
                          <a:pt x="4921" y="464"/>
                        </a:lnTo>
                        <a:lnTo>
                          <a:pt x="4580" y="585"/>
                        </a:lnTo>
                        <a:lnTo>
                          <a:pt x="4239" y="732"/>
                        </a:lnTo>
                        <a:lnTo>
                          <a:pt x="3922" y="902"/>
                        </a:lnTo>
                        <a:lnTo>
                          <a:pt x="3605" y="1097"/>
                        </a:lnTo>
                        <a:lnTo>
                          <a:pt x="3313" y="1292"/>
                        </a:lnTo>
                        <a:lnTo>
                          <a:pt x="3021" y="1487"/>
                        </a:lnTo>
                        <a:lnTo>
                          <a:pt x="2729" y="1706"/>
                        </a:lnTo>
                        <a:lnTo>
                          <a:pt x="2461" y="1949"/>
                        </a:lnTo>
                        <a:lnTo>
                          <a:pt x="2193" y="2193"/>
                        </a:lnTo>
                        <a:lnTo>
                          <a:pt x="1949" y="2461"/>
                        </a:lnTo>
                        <a:lnTo>
                          <a:pt x="1706" y="2729"/>
                        </a:lnTo>
                        <a:lnTo>
                          <a:pt x="1486" y="3021"/>
                        </a:lnTo>
                        <a:lnTo>
                          <a:pt x="1292" y="3313"/>
                        </a:lnTo>
                        <a:lnTo>
                          <a:pt x="1097" y="3605"/>
                        </a:lnTo>
                        <a:lnTo>
                          <a:pt x="902" y="3922"/>
                        </a:lnTo>
                        <a:lnTo>
                          <a:pt x="731" y="4239"/>
                        </a:lnTo>
                        <a:lnTo>
                          <a:pt x="585" y="4580"/>
                        </a:lnTo>
                        <a:lnTo>
                          <a:pt x="464" y="4921"/>
                        </a:lnTo>
                        <a:lnTo>
                          <a:pt x="342" y="5262"/>
                        </a:lnTo>
                        <a:lnTo>
                          <a:pt x="244" y="5627"/>
                        </a:lnTo>
                        <a:lnTo>
                          <a:pt x="147" y="5992"/>
                        </a:lnTo>
                        <a:lnTo>
                          <a:pt x="98" y="6358"/>
                        </a:lnTo>
                        <a:lnTo>
                          <a:pt x="50" y="6747"/>
                        </a:lnTo>
                        <a:lnTo>
                          <a:pt x="1" y="7113"/>
                        </a:lnTo>
                        <a:lnTo>
                          <a:pt x="1" y="7502"/>
                        </a:lnTo>
                        <a:lnTo>
                          <a:pt x="1" y="7502"/>
                        </a:lnTo>
                        <a:lnTo>
                          <a:pt x="1" y="7892"/>
                        </a:lnTo>
                        <a:lnTo>
                          <a:pt x="50" y="8257"/>
                        </a:lnTo>
                        <a:lnTo>
                          <a:pt x="98" y="8647"/>
                        </a:lnTo>
                        <a:lnTo>
                          <a:pt x="147" y="9012"/>
                        </a:lnTo>
                        <a:lnTo>
                          <a:pt x="244" y="9378"/>
                        </a:lnTo>
                        <a:lnTo>
                          <a:pt x="342" y="9743"/>
                        </a:lnTo>
                        <a:lnTo>
                          <a:pt x="464" y="10084"/>
                        </a:lnTo>
                        <a:lnTo>
                          <a:pt x="585" y="10425"/>
                        </a:lnTo>
                        <a:lnTo>
                          <a:pt x="731" y="10766"/>
                        </a:lnTo>
                        <a:lnTo>
                          <a:pt x="902" y="11082"/>
                        </a:lnTo>
                        <a:lnTo>
                          <a:pt x="1097" y="11399"/>
                        </a:lnTo>
                        <a:lnTo>
                          <a:pt x="1292" y="11691"/>
                        </a:lnTo>
                        <a:lnTo>
                          <a:pt x="1486" y="11984"/>
                        </a:lnTo>
                        <a:lnTo>
                          <a:pt x="1706" y="12276"/>
                        </a:lnTo>
                        <a:lnTo>
                          <a:pt x="1949" y="12544"/>
                        </a:lnTo>
                        <a:lnTo>
                          <a:pt x="2193" y="12812"/>
                        </a:lnTo>
                        <a:lnTo>
                          <a:pt x="2461" y="13055"/>
                        </a:lnTo>
                        <a:lnTo>
                          <a:pt x="2729" y="13299"/>
                        </a:lnTo>
                        <a:lnTo>
                          <a:pt x="3021" y="13518"/>
                        </a:lnTo>
                        <a:lnTo>
                          <a:pt x="3313" y="13713"/>
                        </a:lnTo>
                        <a:lnTo>
                          <a:pt x="3605" y="13908"/>
                        </a:lnTo>
                        <a:lnTo>
                          <a:pt x="3922" y="14102"/>
                        </a:lnTo>
                        <a:lnTo>
                          <a:pt x="4239" y="14273"/>
                        </a:lnTo>
                        <a:lnTo>
                          <a:pt x="4580" y="14419"/>
                        </a:lnTo>
                        <a:lnTo>
                          <a:pt x="4921" y="14541"/>
                        </a:lnTo>
                        <a:lnTo>
                          <a:pt x="5261" y="14663"/>
                        </a:lnTo>
                        <a:lnTo>
                          <a:pt x="5627" y="14760"/>
                        </a:lnTo>
                        <a:lnTo>
                          <a:pt x="5992" y="14857"/>
                        </a:lnTo>
                        <a:lnTo>
                          <a:pt x="6357" y="14906"/>
                        </a:lnTo>
                        <a:lnTo>
                          <a:pt x="6747" y="14955"/>
                        </a:lnTo>
                        <a:lnTo>
                          <a:pt x="7112" y="15004"/>
                        </a:lnTo>
                        <a:lnTo>
                          <a:pt x="7502" y="15004"/>
                        </a:lnTo>
                        <a:lnTo>
                          <a:pt x="7502" y="15004"/>
                        </a:lnTo>
                        <a:lnTo>
                          <a:pt x="7892" y="15004"/>
                        </a:lnTo>
                        <a:lnTo>
                          <a:pt x="8257" y="14955"/>
                        </a:lnTo>
                        <a:lnTo>
                          <a:pt x="8647" y="14906"/>
                        </a:lnTo>
                        <a:lnTo>
                          <a:pt x="9012" y="14857"/>
                        </a:lnTo>
                        <a:lnTo>
                          <a:pt x="9377" y="14760"/>
                        </a:lnTo>
                        <a:lnTo>
                          <a:pt x="9743" y="14663"/>
                        </a:lnTo>
                        <a:lnTo>
                          <a:pt x="10084" y="14541"/>
                        </a:lnTo>
                        <a:lnTo>
                          <a:pt x="10425" y="14419"/>
                        </a:lnTo>
                        <a:lnTo>
                          <a:pt x="10766" y="14273"/>
                        </a:lnTo>
                        <a:lnTo>
                          <a:pt x="11082" y="14102"/>
                        </a:lnTo>
                        <a:lnTo>
                          <a:pt x="11399" y="13908"/>
                        </a:lnTo>
                        <a:lnTo>
                          <a:pt x="11691" y="13713"/>
                        </a:lnTo>
                        <a:lnTo>
                          <a:pt x="11983" y="13518"/>
                        </a:lnTo>
                        <a:lnTo>
                          <a:pt x="12276" y="13299"/>
                        </a:lnTo>
                        <a:lnTo>
                          <a:pt x="12544" y="13055"/>
                        </a:lnTo>
                        <a:lnTo>
                          <a:pt x="12812" y="12812"/>
                        </a:lnTo>
                        <a:lnTo>
                          <a:pt x="13055" y="12544"/>
                        </a:lnTo>
                        <a:lnTo>
                          <a:pt x="13299" y="12276"/>
                        </a:lnTo>
                        <a:lnTo>
                          <a:pt x="13518" y="11984"/>
                        </a:lnTo>
                        <a:lnTo>
                          <a:pt x="13713" y="11691"/>
                        </a:lnTo>
                        <a:lnTo>
                          <a:pt x="13907" y="11399"/>
                        </a:lnTo>
                        <a:lnTo>
                          <a:pt x="14102" y="11082"/>
                        </a:lnTo>
                        <a:lnTo>
                          <a:pt x="14273" y="10766"/>
                        </a:lnTo>
                        <a:lnTo>
                          <a:pt x="14419" y="10425"/>
                        </a:lnTo>
                        <a:lnTo>
                          <a:pt x="14541" y="10084"/>
                        </a:lnTo>
                        <a:lnTo>
                          <a:pt x="14662" y="9743"/>
                        </a:lnTo>
                        <a:lnTo>
                          <a:pt x="14760" y="9378"/>
                        </a:lnTo>
                        <a:lnTo>
                          <a:pt x="14857" y="9012"/>
                        </a:lnTo>
                        <a:lnTo>
                          <a:pt x="14906" y="8647"/>
                        </a:lnTo>
                        <a:lnTo>
                          <a:pt x="14955" y="8257"/>
                        </a:lnTo>
                        <a:lnTo>
                          <a:pt x="15003" y="7892"/>
                        </a:lnTo>
                        <a:lnTo>
                          <a:pt x="15003" y="7502"/>
                        </a:lnTo>
                        <a:lnTo>
                          <a:pt x="7502" y="7502"/>
                        </a:lnTo>
                        <a:lnTo>
                          <a:pt x="7502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95" name="Shape 395"/>
                  <p:cNvSpPr/>
                  <p:nvPr/>
                </p:nvSpPr>
                <p:spPr>
                  <a:xfrm>
                    <a:off x="3504325" y="3664250"/>
                    <a:ext cx="131525" cy="1534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261" h="6138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390" y="25"/>
                        </a:lnTo>
                        <a:lnTo>
                          <a:pt x="780" y="98"/>
                        </a:lnTo>
                        <a:lnTo>
                          <a:pt x="1169" y="171"/>
                        </a:lnTo>
                        <a:lnTo>
                          <a:pt x="1559" y="268"/>
                        </a:lnTo>
                        <a:lnTo>
                          <a:pt x="1924" y="414"/>
                        </a:lnTo>
                        <a:lnTo>
                          <a:pt x="2314" y="560"/>
                        </a:lnTo>
                        <a:lnTo>
                          <a:pt x="2655" y="731"/>
                        </a:lnTo>
                        <a:lnTo>
                          <a:pt x="3020" y="901"/>
                        </a:lnTo>
                        <a:lnTo>
                          <a:pt x="3020" y="901"/>
                        </a:lnTo>
                        <a:lnTo>
                          <a:pt x="3337" y="1121"/>
                        </a:lnTo>
                        <a:lnTo>
                          <a:pt x="3654" y="1340"/>
                        </a:lnTo>
                        <a:lnTo>
                          <a:pt x="3946" y="1559"/>
                        </a:lnTo>
                        <a:lnTo>
                          <a:pt x="4238" y="1803"/>
                        </a:lnTo>
                        <a:lnTo>
                          <a:pt x="4530" y="2070"/>
                        </a:lnTo>
                        <a:lnTo>
                          <a:pt x="4774" y="2363"/>
                        </a:lnTo>
                        <a:lnTo>
                          <a:pt x="5017" y="2655"/>
                        </a:lnTo>
                        <a:lnTo>
                          <a:pt x="5261" y="2972"/>
                        </a:lnTo>
                        <a:lnTo>
                          <a:pt x="0" y="6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396" name="Shape 396"/>
                  <p:cNvSpPr/>
                  <p:nvPr/>
                </p:nvSpPr>
                <p:spPr>
                  <a:xfrm>
                    <a:off x="3501875" y="3749500"/>
                    <a:ext cx="187575" cy="96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503" h="3873" fill="none" extrusionOk="0">
                        <a:moveTo>
                          <a:pt x="6431" y="0"/>
                        </a:moveTo>
                        <a:lnTo>
                          <a:pt x="1" y="3872"/>
                        </a:lnTo>
                        <a:lnTo>
                          <a:pt x="7502" y="3872"/>
                        </a:lnTo>
                        <a:lnTo>
                          <a:pt x="7502" y="3872"/>
                        </a:lnTo>
                        <a:lnTo>
                          <a:pt x="7478" y="3337"/>
                        </a:lnTo>
                        <a:lnTo>
                          <a:pt x="7429" y="2825"/>
                        </a:lnTo>
                        <a:lnTo>
                          <a:pt x="7332" y="2314"/>
                        </a:lnTo>
                        <a:lnTo>
                          <a:pt x="7210" y="1827"/>
                        </a:lnTo>
                        <a:lnTo>
                          <a:pt x="7064" y="1340"/>
                        </a:lnTo>
                        <a:lnTo>
                          <a:pt x="6893" y="877"/>
                        </a:lnTo>
                        <a:lnTo>
                          <a:pt x="6674" y="438"/>
                        </a:lnTo>
                        <a:lnTo>
                          <a:pt x="6431" y="0"/>
                        </a:lnTo>
                        <a:lnTo>
                          <a:pt x="643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397" name="Shape 397"/>
              <p:cNvGrpSpPr/>
              <p:nvPr/>
            </p:nvGrpSpPr>
            <p:grpSpPr>
              <a:xfrm>
                <a:off x="285115" y="1470448"/>
                <a:ext cx="3894631" cy="342399"/>
                <a:chOff x="176104" y="1851448"/>
                <a:chExt cx="3894631" cy="342399"/>
              </a:xfrm>
            </p:grpSpPr>
            <p:grpSp>
              <p:nvGrpSpPr>
                <p:cNvPr id="398" name="Shape 398"/>
                <p:cNvGrpSpPr/>
                <p:nvPr/>
              </p:nvGrpSpPr>
              <p:grpSpPr>
                <a:xfrm>
                  <a:off x="2023106" y="1859895"/>
                  <a:ext cx="345971" cy="325505"/>
                  <a:chOff x="5972700" y="2330200"/>
                  <a:chExt cx="411625" cy="387275"/>
                </a:xfrm>
              </p:grpSpPr>
              <p:sp>
                <p:nvSpPr>
                  <p:cNvPr id="399" name="Shape 399"/>
                  <p:cNvSpPr/>
                  <p:nvPr/>
                </p:nvSpPr>
                <p:spPr>
                  <a:xfrm>
                    <a:off x="5972700" y="2476950"/>
                    <a:ext cx="98050" cy="219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22" h="8793" fill="none" extrusionOk="0">
                        <a:moveTo>
                          <a:pt x="0" y="0"/>
                        </a:moveTo>
                        <a:lnTo>
                          <a:pt x="0" y="8792"/>
                        </a:lnTo>
                        <a:lnTo>
                          <a:pt x="3921" y="8792"/>
                        </a:lnTo>
                        <a:lnTo>
                          <a:pt x="3921" y="0"/>
                        </a:lnTo>
                        <a:lnTo>
                          <a:pt x="0" y="0"/>
                        </a:lnTo>
                        <a:close/>
                        <a:moveTo>
                          <a:pt x="2411" y="2411"/>
                        </a:moveTo>
                        <a:lnTo>
                          <a:pt x="2411" y="2411"/>
                        </a:lnTo>
                        <a:lnTo>
                          <a:pt x="2265" y="2387"/>
                        </a:lnTo>
                        <a:lnTo>
                          <a:pt x="2143" y="2363"/>
                        </a:lnTo>
                        <a:lnTo>
                          <a:pt x="2022" y="2290"/>
                        </a:lnTo>
                        <a:lnTo>
                          <a:pt x="1924" y="2216"/>
                        </a:lnTo>
                        <a:lnTo>
                          <a:pt x="1827" y="2095"/>
                        </a:lnTo>
                        <a:lnTo>
                          <a:pt x="1754" y="1973"/>
                        </a:lnTo>
                        <a:lnTo>
                          <a:pt x="1729" y="1851"/>
                        </a:lnTo>
                        <a:lnTo>
                          <a:pt x="1705" y="1705"/>
                        </a:lnTo>
                        <a:lnTo>
                          <a:pt x="1705" y="1705"/>
                        </a:lnTo>
                        <a:lnTo>
                          <a:pt x="1729" y="1559"/>
                        </a:lnTo>
                        <a:lnTo>
                          <a:pt x="1754" y="1437"/>
                        </a:lnTo>
                        <a:lnTo>
                          <a:pt x="1827" y="1315"/>
                        </a:lnTo>
                        <a:lnTo>
                          <a:pt x="1924" y="1218"/>
                        </a:lnTo>
                        <a:lnTo>
                          <a:pt x="2022" y="1120"/>
                        </a:lnTo>
                        <a:lnTo>
                          <a:pt x="2143" y="1072"/>
                        </a:lnTo>
                        <a:lnTo>
                          <a:pt x="2265" y="1023"/>
                        </a:lnTo>
                        <a:lnTo>
                          <a:pt x="2411" y="999"/>
                        </a:lnTo>
                        <a:lnTo>
                          <a:pt x="2411" y="999"/>
                        </a:lnTo>
                        <a:lnTo>
                          <a:pt x="2557" y="1023"/>
                        </a:lnTo>
                        <a:lnTo>
                          <a:pt x="2679" y="1072"/>
                        </a:lnTo>
                        <a:lnTo>
                          <a:pt x="2801" y="1120"/>
                        </a:lnTo>
                        <a:lnTo>
                          <a:pt x="2898" y="1218"/>
                        </a:lnTo>
                        <a:lnTo>
                          <a:pt x="2996" y="1315"/>
                        </a:lnTo>
                        <a:lnTo>
                          <a:pt x="3069" y="1437"/>
                        </a:lnTo>
                        <a:lnTo>
                          <a:pt x="3093" y="1559"/>
                        </a:lnTo>
                        <a:lnTo>
                          <a:pt x="3118" y="1705"/>
                        </a:lnTo>
                        <a:lnTo>
                          <a:pt x="3118" y="1705"/>
                        </a:lnTo>
                        <a:lnTo>
                          <a:pt x="3093" y="1851"/>
                        </a:lnTo>
                        <a:lnTo>
                          <a:pt x="3069" y="1973"/>
                        </a:lnTo>
                        <a:lnTo>
                          <a:pt x="2996" y="2095"/>
                        </a:lnTo>
                        <a:lnTo>
                          <a:pt x="2898" y="2216"/>
                        </a:lnTo>
                        <a:lnTo>
                          <a:pt x="2801" y="2290"/>
                        </a:lnTo>
                        <a:lnTo>
                          <a:pt x="2679" y="2363"/>
                        </a:lnTo>
                        <a:lnTo>
                          <a:pt x="2557" y="2387"/>
                        </a:lnTo>
                        <a:lnTo>
                          <a:pt x="2411" y="2411"/>
                        </a:lnTo>
                        <a:lnTo>
                          <a:pt x="2411" y="241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0" name="Shape 400"/>
                  <p:cNvSpPr/>
                  <p:nvPr/>
                </p:nvSpPr>
                <p:spPr>
                  <a:xfrm>
                    <a:off x="6078025" y="2330200"/>
                    <a:ext cx="306300" cy="3872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252" h="15491" fill="none" extrusionOk="0">
                        <a:moveTo>
                          <a:pt x="1" y="13396"/>
                        </a:moveTo>
                        <a:lnTo>
                          <a:pt x="1511" y="13396"/>
                        </a:lnTo>
                        <a:lnTo>
                          <a:pt x="1511" y="13396"/>
                        </a:lnTo>
                        <a:lnTo>
                          <a:pt x="1998" y="13639"/>
                        </a:lnTo>
                        <a:lnTo>
                          <a:pt x="2680" y="13932"/>
                        </a:lnTo>
                        <a:lnTo>
                          <a:pt x="3556" y="14273"/>
                        </a:lnTo>
                        <a:lnTo>
                          <a:pt x="4531" y="14638"/>
                        </a:lnTo>
                        <a:lnTo>
                          <a:pt x="5578" y="14955"/>
                        </a:lnTo>
                        <a:lnTo>
                          <a:pt x="6114" y="15101"/>
                        </a:lnTo>
                        <a:lnTo>
                          <a:pt x="6650" y="15222"/>
                        </a:lnTo>
                        <a:lnTo>
                          <a:pt x="7161" y="15344"/>
                        </a:lnTo>
                        <a:lnTo>
                          <a:pt x="7672" y="15417"/>
                        </a:lnTo>
                        <a:lnTo>
                          <a:pt x="8135" y="15466"/>
                        </a:lnTo>
                        <a:lnTo>
                          <a:pt x="8598" y="15490"/>
                        </a:lnTo>
                        <a:lnTo>
                          <a:pt x="8598" y="15490"/>
                        </a:lnTo>
                        <a:lnTo>
                          <a:pt x="9377" y="15490"/>
                        </a:lnTo>
                        <a:lnTo>
                          <a:pt x="9791" y="15466"/>
                        </a:lnTo>
                        <a:lnTo>
                          <a:pt x="10181" y="15417"/>
                        </a:lnTo>
                        <a:lnTo>
                          <a:pt x="10522" y="15320"/>
                        </a:lnTo>
                        <a:lnTo>
                          <a:pt x="10692" y="15271"/>
                        </a:lnTo>
                        <a:lnTo>
                          <a:pt x="10814" y="15222"/>
                        </a:lnTo>
                        <a:lnTo>
                          <a:pt x="10936" y="15149"/>
                        </a:lnTo>
                        <a:lnTo>
                          <a:pt x="11033" y="15052"/>
                        </a:lnTo>
                        <a:lnTo>
                          <a:pt x="11082" y="14955"/>
                        </a:lnTo>
                        <a:lnTo>
                          <a:pt x="11131" y="14833"/>
                        </a:lnTo>
                        <a:lnTo>
                          <a:pt x="11204" y="14126"/>
                        </a:lnTo>
                        <a:lnTo>
                          <a:pt x="11204" y="14126"/>
                        </a:lnTo>
                        <a:lnTo>
                          <a:pt x="11180" y="13956"/>
                        </a:lnTo>
                        <a:lnTo>
                          <a:pt x="11131" y="13810"/>
                        </a:lnTo>
                        <a:lnTo>
                          <a:pt x="11033" y="13664"/>
                        </a:lnTo>
                        <a:lnTo>
                          <a:pt x="10887" y="13542"/>
                        </a:lnTo>
                        <a:lnTo>
                          <a:pt x="10887" y="13542"/>
                        </a:lnTo>
                        <a:lnTo>
                          <a:pt x="11009" y="13518"/>
                        </a:lnTo>
                        <a:lnTo>
                          <a:pt x="11131" y="13469"/>
                        </a:lnTo>
                        <a:lnTo>
                          <a:pt x="11253" y="13420"/>
                        </a:lnTo>
                        <a:lnTo>
                          <a:pt x="11350" y="13323"/>
                        </a:lnTo>
                        <a:lnTo>
                          <a:pt x="11423" y="13225"/>
                        </a:lnTo>
                        <a:lnTo>
                          <a:pt x="11496" y="13104"/>
                        </a:lnTo>
                        <a:lnTo>
                          <a:pt x="11545" y="12957"/>
                        </a:lnTo>
                        <a:lnTo>
                          <a:pt x="11569" y="12836"/>
                        </a:lnTo>
                        <a:lnTo>
                          <a:pt x="11642" y="11959"/>
                        </a:lnTo>
                        <a:lnTo>
                          <a:pt x="11642" y="11959"/>
                        </a:lnTo>
                        <a:lnTo>
                          <a:pt x="11642" y="11837"/>
                        </a:lnTo>
                        <a:lnTo>
                          <a:pt x="11642" y="11740"/>
                        </a:lnTo>
                        <a:lnTo>
                          <a:pt x="11618" y="11618"/>
                        </a:lnTo>
                        <a:lnTo>
                          <a:pt x="11569" y="11521"/>
                        </a:lnTo>
                        <a:lnTo>
                          <a:pt x="11447" y="11350"/>
                        </a:lnTo>
                        <a:lnTo>
                          <a:pt x="11374" y="11277"/>
                        </a:lnTo>
                        <a:lnTo>
                          <a:pt x="11301" y="11204"/>
                        </a:lnTo>
                        <a:lnTo>
                          <a:pt x="11301" y="11204"/>
                        </a:lnTo>
                        <a:lnTo>
                          <a:pt x="11423" y="11180"/>
                        </a:lnTo>
                        <a:lnTo>
                          <a:pt x="11521" y="11131"/>
                        </a:lnTo>
                        <a:lnTo>
                          <a:pt x="11618" y="11058"/>
                        </a:lnTo>
                        <a:lnTo>
                          <a:pt x="11715" y="10960"/>
                        </a:lnTo>
                        <a:lnTo>
                          <a:pt x="11788" y="10863"/>
                        </a:lnTo>
                        <a:lnTo>
                          <a:pt x="11837" y="10766"/>
                        </a:lnTo>
                        <a:lnTo>
                          <a:pt x="11886" y="10644"/>
                        </a:lnTo>
                        <a:lnTo>
                          <a:pt x="11910" y="10498"/>
                        </a:lnTo>
                        <a:lnTo>
                          <a:pt x="11983" y="9645"/>
                        </a:lnTo>
                        <a:lnTo>
                          <a:pt x="11983" y="9645"/>
                        </a:lnTo>
                        <a:lnTo>
                          <a:pt x="11983" y="9523"/>
                        </a:lnTo>
                        <a:lnTo>
                          <a:pt x="11983" y="9402"/>
                        </a:lnTo>
                        <a:lnTo>
                          <a:pt x="11959" y="9280"/>
                        </a:lnTo>
                        <a:lnTo>
                          <a:pt x="11910" y="9182"/>
                        </a:lnTo>
                        <a:lnTo>
                          <a:pt x="11861" y="9085"/>
                        </a:lnTo>
                        <a:lnTo>
                          <a:pt x="11788" y="9012"/>
                        </a:lnTo>
                        <a:lnTo>
                          <a:pt x="11715" y="8939"/>
                        </a:lnTo>
                        <a:lnTo>
                          <a:pt x="11618" y="8866"/>
                        </a:lnTo>
                        <a:lnTo>
                          <a:pt x="11618" y="8866"/>
                        </a:lnTo>
                        <a:lnTo>
                          <a:pt x="11715" y="8841"/>
                        </a:lnTo>
                        <a:lnTo>
                          <a:pt x="11813" y="8768"/>
                        </a:lnTo>
                        <a:lnTo>
                          <a:pt x="11910" y="8695"/>
                        </a:lnTo>
                        <a:lnTo>
                          <a:pt x="11983" y="8622"/>
                        </a:lnTo>
                        <a:lnTo>
                          <a:pt x="12056" y="8525"/>
                        </a:lnTo>
                        <a:lnTo>
                          <a:pt x="12105" y="8427"/>
                        </a:lnTo>
                        <a:lnTo>
                          <a:pt x="12129" y="8306"/>
                        </a:lnTo>
                        <a:lnTo>
                          <a:pt x="12154" y="8184"/>
                        </a:lnTo>
                        <a:lnTo>
                          <a:pt x="12251" y="7307"/>
                        </a:lnTo>
                        <a:lnTo>
                          <a:pt x="12251" y="7307"/>
                        </a:lnTo>
                        <a:lnTo>
                          <a:pt x="12227" y="7185"/>
                        </a:lnTo>
                        <a:lnTo>
                          <a:pt x="12202" y="7064"/>
                        </a:lnTo>
                        <a:lnTo>
                          <a:pt x="12154" y="6966"/>
                        </a:lnTo>
                        <a:lnTo>
                          <a:pt x="12105" y="6869"/>
                        </a:lnTo>
                        <a:lnTo>
                          <a:pt x="12032" y="6771"/>
                        </a:lnTo>
                        <a:lnTo>
                          <a:pt x="11935" y="6698"/>
                        </a:lnTo>
                        <a:lnTo>
                          <a:pt x="11715" y="6552"/>
                        </a:lnTo>
                        <a:lnTo>
                          <a:pt x="11472" y="6430"/>
                        </a:lnTo>
                        <a:lnTo>
                          <a:pt x="11180" y="6333"/>
                        </a:lnTo>
                        <a:lnTo>
                          <a:pt x="10863" y="6260"/>
                        </a:lnTo>
                        <a:lnTo>
                          <a:pt x="10546" y="6211"/>
                        </a:lnTo>
                        <a:lnTo>
                          <a:pt x="10546" y="6211"/>
                        </a:lnTo>
                        <a:lnTo>
                          <a:pt x="9864" y="6114"/>
                        </a:lnTo>
                        <a:lnTo>
                          <a:pt x="8817" y="6016"/>
                        </a:lnTo>
                        <a:lnTo>
                          <a:pt x="7575" y="5943"/>
                        </a:lnTo>
                        <a:lnTo>
                          <a:pt x="6309" y="5870"/>
                        </a:lnTo>
                        <a:lnTo>
                          <a:pt x="6309" y="5870"/>
                        </a:lnTo>
                        <a:lnTo>
                          <a:pt x="6479" y="5578"/>
                        </a:lnTo>
                        <a:lnTo>
                          <a:pt x="6625" y="5237"/>
                        </a:lnTo>
                        <a:lnTo>
                          <a:pt x="6771" y="4872"/>
                        </a:lnTo>
                        <a:lnTo>
                          <a:pt x="6869" y="4482"/>
                        </a:lnTo>
                        <a:lnTo>
                          <a:pt x="6966" y="4092"/>
                        </a:lnTo>
                        <a:lnTo>
                          <a:pt x="7064" y="3678"/>
                        </a:lnTo>
                        <a:lnTo>
                          <a:pt x="7161" y="2875"/>
                        </a:lnTo>
                        <a:lnTo>
                          <a:pt x="7234" y="2144"/>
                        </a:lnTo>
                        <a:lnTo>
                          <a:pt x="7283" y="1535"/>
                        </a:lnTo>
                        <a:lnTo>
                          <a:pt x="7283" y="975"/>
                        </a:lnTo>
                        <a:lnTo>
                          <a:pt x="7283" y="975"/>
                        </a:lnTo>
                        <a:lnTo>
                          <a:pt x="7283" y="804"/>
                        </a:lnTo>
                        <a:lnTo>
                          <a:pt x="7210" y="609"/>
                        </a:lnTo>
                        <a:lnTo>
                          <a:pt x="7137" y="463"/>
                        </a:lnTo>
                        <a:lnTo>
                          <a:pt x="7015" y="317"/>
                        </a:lnTo>
                        <a:lnTo>
                          <a:pt x="6869" y="171"/>
                        </a:lnTo>
                        <a:lnTo>
                          <a:pt x="6698" y="98"/>
                        </a:lnTo>
                        <a:lnTo>
                          <a:pt x="6503" y="25"/>
                        </a:lnTo>
                        <a:lnTo>
                          <a:pt x="6309" y="1"/>
                        </a:lnTo>
                        <a:lnTo>
                          <a:pt x="6309" y="1"/>
                        </a:lnTo>
                        <a:lnTo>
                          <a:pt x="5943" y="25"/>
                        </a:lnTo>
                        <a:lnTo>
                          <a:pt x="5700" y="74"/>
                        </a:lnTo>
                        <a:lnTo>
                          <a:pt x="5505" y="147"/>
                        </a:lnTo>
                        <a:lnTo>
                          <a:pt x="5359" y="220"/>
                        </a:lnTo>
                        <a:lnTo>
                          <a:pt x="5359" y="220"/>
                        </a:lnTo>
                        <a:lnTo>
                          <a:pt x="4969" y="1462"/>
                        </a:lnTo>
                        <a:lnTo>
                          <a:pt x="4774" y="2022"/>
                        </a:lnTo>
                        <a:lnTo>
                          <a:pt x="4579" y="2534"/>
                        </a:lnTo>
                        <a:lnTo>
                          <a:pt x="4385" y="2996"/>
                        </a:lnTo>
                        <a:lnTo>
                          <a:pt x="4190" y="3386"/>
                        </a:lnTo>
                        <a:lnTo>
                          <a:pt x="4019" y="3678"/>
                        </a:lnTo>
                        <a:lnTo>
                          <a:pt x="3873" y="3922"/>
                        </a:lnTo>
                        <a:lnTo>
                          <a:pt x="3873" y="3922"/>
                        </a:lnTo>
                        <a:lnTo>
                          <a:pt x="3654" y="4141"/>
                        </a:lnTo>
                        <a:lnTo>
                          <a:pt x="3313" y="4482"/>
                        </a:lnTo>
                        <a:lnTo>
                          <a:pt x="2509" y="5237"/>
                        </a:lnTo>
                        <a:lnTo>
                          <a:pt x="1438" y="6211"/>
                        </a:lnTo>
                        <a:lnTo>
                          <a:pt x="1" y="621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401" name="Shape 401"/>
                <p:cNvGrpSpPr/>
                <p:nvPr/>
              </p:nvGrpSpPr>
              <p:grpSpPr>
                <a:xfrm>
                  <a:off x="1093458" y="1865779"/>
                  <a:ext cx="353136" cy="313738"/>
                  <a:chOff x="5292575" y="3681900"/>
                  <a:chExt cx="420150" cy="373275"/>
                </a:xfrm>
              </p:grpSpPr>
              <p:sp>
                <p:nvSpPr>
                  <p:cNvPr id="402" name="Shape 402"/>
                  <p:cNvSpPr/>
                  <p:nvPr/>
                </p:nvSpPr>
                <p:spPr>
                  <a:xfrm>
                    <a:off x="5292575" y="3706875"/>
                    <a:ext cx="420150" cy="266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806" h="10668" fill="none" extrusionOk="0">
                        <a:moveTo>
                          <a:pt x="16319" y="0"/>
                        </a:moveTo>
                        <a:lnTo>
                          <a:pt x="488" y="0"/>
                        </a:lnTo>
                        <a:lnTo>
                          <a:pt x="488" y="0"/>
                        </a:lnTo>
                        <a:lnTo>
                          <a:pt x="390" y="0"/>
                        </a:lnTo>
                        <a:lnTo>
                          <a:pt x="293" y="25"/>
                        </a:lnTo>
                        <a:lnTo>
                          <a:pt x="196" y="73"/>
                        </a:lnTo>
                        <a:lnTo>
                          <a:pt x="123" y="146"/>
                        </a:lnTo>
                        <a:lnTo>
                          <a:pt x="74" y="219"/>
                        </a:lnTo>
                        <a:lnTo>
                          <a:pt x="25" y="292"/>
                        </a:lnTo>
                        <a:lnTo>
                          <a:pt x="1" y="390"/>
                        </a:lnTo>
                        <a:lnTo>
                          <a:pt x="1" y="487"/>
                        </a:lnTo>
                        <a:lnTo>
                          <a:pt x="1" y="10181"/>
                        </a:lnTo>
                        <a:lnTo>
                          <a:pt x="1" y="10181"/>
                        </a:lnTo>
                        <a:lnTo>
                          <a:pt x="1" y="10278"/>
                        </a:lnTo>
                        <a:lnTo>
                          <a:pt x="25" y="10375"/>
                        </a:lnTo>
                        <a:lnTo>
                          <a:pt x="74" y="10448"/>
                        </a:lnTo>
                        <a:lnTo>
                          <a:pt x="123" y="10522"/>
                        </a:lnTo>
                        <a:lnTo>
                          <a:pt x="196" y="10570"/>
                        </a:lnTo>
                        <a:lnTo>
                          <a:pt x="293" y="10619"/>
                        </a:lnTo>
                        <a:lnTo>
                          <a:pt x="390" y="10643"/>
                        </a:lnTo>
                        <a:lnTo>
                          <a:pt x="488" y="10668"/>
                        </a:lnTo>
                        <a:lnTo>
                          <a:pt x="16319" y="10668"/>
                        </a:lnTo>
                        <a:lnTo>
                          <a:pt x="16319" y="10668"/>
                        </a:lnTo>
                        <a:lnTo>
                          <a:pt x="16416" y="10643"/>
                        </a:lnTo>
                        <a:lnTo>
                          <a:pt x="16513" y="10619"/>
                        </a:lnTo>
                        <a:lnTo>
                          <a:pt x="16611" y="10570"/>
                        </a:lnTo>
                        <a:lnTo>
                          <a:pt x="16684" y="10522"/>
                        </a:lnTo>
                        <a:lnTo>
                          <a:pt x="16733" y="10448"/>
                        </a:lnTo>
                        <a:lnTo>
                          <a:pt x="16781" y="10375"/>
                        </a:lnTo>
                        <a:lnTo>
                          <a:pt x="16806" y="10278"/>
                        </a:lnTo>
                        <a:lnTo>
                          <a:pt x="16806" y="10181"/>
                        </a:lnTo>
                        <a:lnTo>
                          <a:pt x="16806" y="487"/>
                        </a:lnTo>
                        <a:lnTo>
                          <a:pt x="16806" y="487"/>
                        </a:lnTo>
                        <a:lnTo>
                          <a:pt x="16806" y="390"/>
                        </a:lnTo>
                        <a:lnTo>
                          <a:pt x="16781" y="292"/>
                        </a:lnTo>
                        <a:lnTo>
                          <a:pt x="16733" y="219"/>
                        </a:lnTo>
                        <a:lnTo>
                          <a:pt x="16684" y="146"/>
                        </a:lnTo>
                        <a:lnTo>
                          <a:pt x="16611" y="73"/>
                        </a:lnTo>
                        <a:lnTo>
                          <a:pt x="16513" y="25"/>
                        </a:lnTo>
                        <a:lnTo>
                          <a:pt x="16416" y="0"/>
                        </a:lnTo>
                        <a:lnTo>
                          <a:pt x="16319" y="0"/>
                        </a:lnTo>
                        <a:lnTo>
                          <a:pt x="16319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3" name="Shape 403"/>
                  <p:cNvSpPr/>
                  <p:nvPr/>
                </p:nvSpPr>
                <p:spPr>
                  <a:xfrm>
                    <a:off x="5490475" y="3681900"/>
                    <a:ext cx="24375" cy="25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75" h="1000" fill="none" extrusionOk="0">
                        <a:moveTo>
                          <a:pt x="974" y="999"/>
                        </a:moveTo>
                        <a:lnTo>
                          <a:pt x="974" y="488"/>
                        </a:lnTo>
                        <a:lnTo>
                          <a:pt x="974" y="488"/>
                        </a:lnTo>
                        <a:lnTo>
                          <a:pt x="974" y="390"/>
                        </a:lnTo>
                        <a:lnTo>
                          <a:pt x="926" y="293"/>
                        </a:lnTo>
                        <a:lnTo>
                          <a:pt x="901" y="220"/>
                        </a:lnTo>
                        <a:lnTo>
                          <a:pt x="828" y="147"/>
                        </a:lnTo>
                        <a:lnTo>
                          <a:pt x="755" y="74"/>
                        </a:lnTo>
                        <a:lnTo>
                          <a:pt x="682" y="49"/>
                        </a:lnTo>
                        <a:lnTo>
                          <a:pt x="585" y="1"/>
                        </a:lnTo>
                        <a:lnTo>
                          <a:pt x="487" y="1"/>
                        </a:lnTo>
                        <a:lnTo>
                          <a:pt x="487" y="1"/>
                        </a:lnTo>
                        <a:lnTo>
                          <a:pt x="390" y="1"/>
                        </a:lnTo>
                        <a:lnTo>
                          <a:pt x="292" y="49"/>
                        </a:lnTo>
                        <a:lnTo>
                          <a:pt x="219" y="74"/>
                        </a:lnTo>
                        <a:lnTo>
                          <a:pt x="146" y="147"/>
                        </a:lnTo>
                        <a:lnTo>
                          <a:pt x="73" y="220"/>
                        </a:lnTo>
                        <a:lnTo>
                          <a:pt x="49" y="293"/>
                        </a:lnTo>
                        <a:lnTo>
                          <a:pt x="0" y="390"/>
                        </a:lnTo>
                        <a:lnTo>
                          <a:pt x="0" y="488"/>
                        </a:ln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4" name="Shape 404"/>
                  <p:cNvSpPr/>
                  <p:nvPr/>
                </p:nvSpPr>
                <p:spPr>
                  <a:xfrm>
                    <a:off x="5358350" y="3973550"/>
                    <a:ext cx="60900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6" h="3265" fill="none" extrusionOk="0">
                        <a:moveTo>
                          <a:pt x="1340" y="1"/>
                        </a:moveTo>
                        <a:lnTo>
                          <a:pt x="49" y="2558"/>
                        </a:lnTo>
                        <a:lnTo>
                          <a:pt x="49" y="2558"/>
                        </a:lnTo>
                        <a:lnTo>
                          <a:pt x="24" y="2631"/>
                        </a:lnTo>
                        <a:lnTo>
                          <a:pt x="0" y="2728"/>
                        </a:lnTo>
                        <a:lnTo>
                          <a:pt x="0" y="2826"/>
                        </a:lnTo>
                        <a:lnTo>
                          <a:pt x="24" y="2923"/>
                        </a:lnTo>
                        <a:lnTo>
                          <a:pt x="73" y="2996"/>
                        </a:lnTo>
                        <a:lnTo>
                          <a:pt x="122" y="3094"/>
                        </a:lnTo>
                        <a:lnTo>
                          <a:pt x="195" y="3142"/>
                        </a:lnTo>
                        <a:lnTo>
                          <a:pt x="268" y="3215"/>
                        </a:lnTo>
                        <a:lnTo>
                          <a:pt x="268" y="3215"/>
                        </a:lnTo>
                        <a:lnTo>
                          <a:pt x="390" y="3240"/>
                        </a:lnTo>
                        <a:lnTo>
                          <a:pt x="487" y="3264"/>
                        </a:lnTo>
                        <a:lnTo>
                          <a:pt x="487" y="3264"/>
                        </a:lnTo>
                        <a:lnTo>
                          <a:pt x="633" y="3240"/>
                        </a:lnTo>
                        <a:lnTo>
                          <a:pt x="755" y="3191"/>
                        </a:lnTo>
                        <a:lnTo>
                          <a:pt x="853" y="3094"/>
                        </a:lnTo>
                        <a:lnTo>
                          <a:pt x="926" y="2996"/>
                        </a:lnTo>
                        <a:lnTo>
                          <a:pt x="2436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5" name="Shape 405"/>
                  <p:cNvSpPr/>
                  <p:nvPr/>
                </p:nvSpPr>
                <p:spPr>
                  <a:xfrm>
                    <a:off x="5586050" y="3973550"/>
                    <a:ext cx="60925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7" h="3265" fill="none" extrusionOk="0">
                        <a:moveTo>
                          <a:pt x="1" y="1"/>
                        </a:moveTo>
                        <a:lnTo>
                          <a:pt x="1511" y="2996"/>
                        </a:lnTo>
                        <a:lnTo>
                          <a:pt x="1511" y="2996"/>
                        </a:lnTo>
                        <a:lnTo>
                          <a:pt x="1584" y="3094"/>
                        </a:lnTo>
                        <a:lnTo>
                          <a:pt x="1681" y="3191"/>
                        </a:lnTo>
                        <a:lnTo>
                          <a:pt x="1803" y="3240"/>
                        </a:lnTo>
                        <a:lnTo>
                          <a:pt x="1949" y="3264"/>
                        </a:lnTo>
                        <a:lnTo>
                          <a:pt x="1949" y="3264"/>
                        </a:lnTo>
                        <a:lnTo>
                          <a:pt x="2047" y="3240"/>
                        </a:lnTo>
                        <a:lnTo>
                          <a:pt x="2168" y="3215"/>
                        </a:lnTo>
                        <a:lnTo>
                          <a:pt x="2168" y="3215"/>
                        </a:lnTo>
                        <a:lnTo>
                          <a:pt x="2241" y="3142"/>
                        </a:lnTo>
                        <a:lnTo>
                          <a:pt x="2315" y="3094"/>
                        </a:lnTo>
                        <a:lnTo>
                          <a:pt x="2363" y="2996"/>
                        </a:lnTo>
                        <a:lnTo>
                          <a:pt x="2412" y="2923"/>
                        </a:lnTo>
                        <a:lnTo>
                          <a:pt x="2436" y="2826"/>
                        </a:lnTo>
                        <a:lnTo>
                          <a:pt x="2436" y="2728"/>
                        </a:lnTo>
                        <a:lnTo>
                          <a:pt x="2412" y="2631"/>
                        </a:lnTo>
                        <a:lnTo>
                          <a:pt x="2388" y="2558"/>
                        </a:lnTo>
                        <a:lnTo>
                          <a:pt x="1097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6" name="Shape 406"/>
                  <p:cNvSpPr/>
                  <p:nvPr/>
                </p:nvSpPr>
                <p:spPr>
                  <a:xfrm>
                    <a:off x="5316925" y="3731225"/>
                    <a:ext cx="371450" cy="218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58" h="8720" fill="none" extrusionOk="0">
                        <a:moveTo>
                          <a:pt x="1" y="0"/>
                        </a:moveTo>
                        <a:lnTo>
                          <a:pt x="1" y="8719"/>
                        </a:lnTo>
                        <a:lnTo>
                          <a:pt x="14857" y="8719"/>
                        </a:lnTo>
                        <a:lnTo>
                          <a:pt x="14857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7" name="Shape 407"/>
                  <p:cNvSpPr/>
                  <p:nvPr/>
                </p:nvSpPr>
                <p:spPr>
                  <a:xfrm>
                    <a:off x="5380250" y="3784800"/>
                    <a:ext cx="230200" cy="1157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208" h="4629" fill="none" extrusionOk="0">
                        <a:moveTo>
                          <a:pt x="9207" y="1"/>
                        </a:moveTo>
                        <a:lnTo>
                          <a:pt x="5213" y="3995"/>
                        </a:lnTo>
                        <a:lnTo>
                          <a:pt x="5213" y="3995"/>
                        </a:lnTo>
                        <a:lnTo>
                          <a:pt x="5140" y="4044"/>
                        </a:lnTo>
                        <a:lnTo>
                          <a:pt x="5067" y="4092"/>
                        </a:lnTo>
                        <a:lnTo>
                          <a:pt x="4969" y="4117"/>
                        </a:lnTo>
                        <a:lnTo>
                          <a:pt x="4872" y="4141"/>
                        </a:lnTo>
                        <a:lnTo>
                          <a:pt x="4774" y="4117"/>
                        </a:lnTo>
                        <a:lnTo>
                          <a:pt x="4677" y="4092"/>
                        </a:lnTo>
                        <a:lnTo>
                          <a:pt x="4604" y="4044"/>
                        </a:lnTo>
                        <a:lnTo>
                          <a:pt x="4531" y="3995"/>
                        </a:lnTo>
                        <a:lnTo>
                          <a:pt x="2582" y="2046"/>
                        </a:lnTo>
                        <a:lnTo>
                          <a:pt x="1" y="4628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08" name="Shape 408"/>
                  <p:cNvSpPr/>
                  <p:nvPr/>
                </p:nvSpPr>
                <p:spPr>
                  <a:xfrm>
                    <a:off x="5547700" y="3779925"/>
                    <a:ext cx="68825" cy="68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753" h="2753" fill="none" extrusionOk="0">
                        <a:moveTo>
                          <a:pt x="0" y="1"/>
                        </a:moveTo>
                        <a:lnTo>
                          <a:pt x="2265" y="1"/>
                        </a:lnTo>
                        <a:lnTo>
                          <a:pt x="2265" y="1"/>
                        </a:lnTo>
                        <a:lnTo>
                          <a:pt x="2363" y="1"/>
                        </a:lnTo>
                        <a:lnTo>
                          <a:pt x="2460" y="25"/>
                        </a:lnTo>
                        <a:lnTo>
                          <a:pt x="2533" y="74"/>
                        </a:lnTo>
                        <a:lnTo>
                          <a:pt x="2606" y="147"/>
                        </a:lnTo>
                        <a:lnTo>
                          <a:pt x="2680" y="220"/>
                        </a:lnTo>
                        <a:lnTo>
                          <a:pt x="2728" y="293"/>
                        </a:lnTo>
                        <a:lnTo>
                          <a:pt x="2753" y="390"/>
                        </a:lnTo>
                        <a:lnTo>
                          <a:pt x="2753" y="488"/>
                        </a:lnTo>
                        <a:lnTo>
                          <a:pt x="2753" y="275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409" name="Shape 409"/>
                <p:cNvSpPr/>
                <p:nvPr/>
              </p:nvSpPr>
              <p:spPr>
                <a:xfrm>
                  <a:off x="176104" y="1852215"/>
                  <a:ext cx="340844" cy="34086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221" h="16222" fill="none" extrusionOk="0">
                      <a:moveTo>
                        <a:pt x="0" y="8111"/>
                      </a:moveTo>
                      <a:lnTo>
                        <a:pt x="0" y="8111"/>
                      </a:lnTo>
                      <a:lnTo>
                        <a:pt x="0" y="7697"/>
                      </a:lnTo>
                      <a:lnTo>
                        <a:pt x="49" y="7283"/>
                      </a:lnTo>
                      <a:lnTo>
                        <a:pt x="98" y="6869"/>
                      </a:lnTo>
                      <a:lnTo>
                        <a:pt x="171" y="6479"/>
                      </a:lnTo>
                      <a:lnTo>
                        <a:pt x="244" y="6090"/>
                      </a:lnTo>
                      <a:lnTo>
                        <a:pt x="366" y="5700"/>
                      </a:lnTo>
                      <a:lnTo>
                        <a:pt x="487" y="5335"/>
                      </a:lnTo>
                      <a:lnTo>
                        <a:pt x="634" y="4945"/>
                      </a:lnTo>
                      <a:lnTo>
                        <a:pt x="804" y="4604"/>
                      </a:lnTo>
                      <a:lnTo>
                        <a:pt x="975" y="4239"/>
                      </a:lnTo>
                      <a:lnTo>
                        <a:pt x="1169" y="3898"/>
                      </a:lnTo>
                      <a:lnTo>
                        <a:pt x="1389" y="3581"/>
                      </a:lnTo>
                      <a:lnTo>
                        <a:pt x="1608" y="3264"/>
                      </a:lnTo>
                      <a:lnTo>
                        <a:pt x="1851" y="2948"/>
                      </a:lnTo>
                      <a:lnTo>
                        <a:pt x="2119" y="2656"/>
                      </a:lnTo>
                      <a:lnTo>
                        <a:pt x="2387" y="2388"/>
                      </a:lnTo>
                      <a:lnTo>
                        <a:pt x="2655" y="2120"/>
                      </a:lnTo>
                      <a:lnTo>
                        <a:pt x="2947" y="1852"/>
                      </a:lnTo>
                      <a:lnTo>
                        <a:pt x="3264" y="1608"/>
                      </a:lnTo>
                      <a:lnTo>
                        <a:pt x="3581" y="1389"/>
                      </a:lnTo>
                      <a:lnTo>
                        <a:pt x="3897" y="1170"/>
                      </a:lnTo>
                      <a:lnTo>
                        <a:pt x="4238" y="975"/>
                      </a:lnTo>
                      <a:lnTo>
                        <a:pt x="4603" y="805"/>
                      </a:lnTo>
                      <a:lnTo>
                        <a:pt x="4944" y="634"/>
                      </a:lnTo>
                      <a:lnTo>
                        <a:pt x="5334" y="488"/>
                      </a:lnTo>
                      <a:lnTo>
                        <a:pt x="5699" y="366"/>
                      </a:lnTo>
                      <a:lnTo>
                        <a:pt x="6089" y="244"/>
                      </a:lnTo>
                      <a:lnTo>
                        <a:pt x="6479" y="171"/>
                      </a:lnTo>
                      <a:lnTo>
                        <a:pt x="6868" y="98"/>
                      </a:lnTo>
                      <a:lnTo>
                        <a:pt x="7282" y="50"/>
                      </a:lnTo>
                      <a:lnTo>
                        <a:pt x="7696" y="1"/>
                      </a:lnTo>
                      <a:lnTo>
                        <a:pt x="8111" y="1"/>
                      </a:lnTo>
                      <a:lnTo>
                        <a:pt x="8111" y="1"/>
                      </a:lnTo>
                      <a:lnTo>
                        <a:pt x="8525" y="1"/>
                      </a:lnTo>
                      <a:lnTo>
                        <a:pt x="8939" y="50"/>
                      </a:lnTo>
                      <a:lnTo>
                        <a:pt x="9353" y="98"/>
                      </a:lnTo>
                      <a:lnTo>
                        <a:pt x="9742" y="171"/>
                      </a:lnTo>
                      <a:lnTo>
                        <a:pt x="10132" y="244"/>
                      </a:lnTo>
                      <a:lnTo>
                        <a:pt x="10522" y="366"/>
                      </a:lnTo>
                      <a:lnTo>
                        <a:pt x="10911" y="488"/>
                      </a:lnTo>
                      <a:lnTo>
                        <a:pt x="11277" y="634"/>
                      </a:lnTo>
                      <a:lnTo>
                        <a:pt x="11618" y="805"/>
                      </a:lnTo>
                      <a:lnTo>
                        <a:pt x="11983" y="975"/>
                      </a:lnTo>
                      <a:lnTo>
                        <a:pt x="12324" y="1170"/>
                      </a:lnTo>
                      <a:lnTo>
                        <a:pt x="12641" y="1389"/>
                      </a:lnTo>
                      <a:lnTo>
                        <a:pt x="12957" y="1608"/>
                      </a:lnTo>
                      <a:lnTo>
                        <a:pt x="13274" y="1852"/>
                      </a:lnTo>
                      <a:lnTo>
                        <a:pt x="13566" y="2120"/>
                      </a:lnTo>
                      <a:lnTo>
                        <a:pt x="13834" y="2388"/>
                      </a:lnTo>
                      <a:lnTo>
                        <a:pt x="14126" y="2656"/>
                      </a:lnTo>
                      <a:lnTo>
                        <a:pt x="14370" y="2948"/>
                      </a:lnTo>
                      <a:lnTo>
                        <a:pt x="14613" y="3264"/>
                      </a:lnTo>
                      <a:lnTo>
                        <a:pt x="14832" y="3581"/>
                      </a:lnTo>
                      <a:lnTo>
                        <a:pt x="15052" y="3898"/>
                      </a:lnTo>
                      <a:lnTo>
                        <a:pt x="15247" y="4239"/>
                      </a:lnTo>
                      <a:lnTo>
                        <a:pt x="15417" y="4604"/>
                      </a:lnTo>
                      <a:lnTo>
                        <a:pt x="15587" y="4945"/>
                      </a:lnTo>
                      <a:lnTo>
                        <a:pt x="15734" y="5335"/>
                      </a:lnTo>
                      <a:lnTo>
                        <a:pt x="15855" y="5700"/>
                      </a:lnTo>
                      <a:lnTo>
                        <a:pt x="15977" y="6090"/>
                      </a:lnTo>
                      <a:lnTo>
                        <a:pt x="16050" y="6479"/>
                      </a:lnTo>
                      <a:lnTo>
                        <a:pt x="16123" y="6869"/>
                      </a:lnTo>
                      <a:lnTo>
                        <a:pt x="16172" y="7283"/>
                      </a:lnTo>
                      <a:lnTo>
                        <a:pt x="16221" y="7697"/>
                      </a:lnTo>
                      <a:lnTo>
                        <a:pt x="16221" y="8111"/>
                      </a:lnTo>
                      <a:lnTo>
                        <a:pt x="16221" y="8111"/>
                      </a:lnTo>
                      <a:lnTo>
                        <a:pt x="16221" y="8525"/>
                      </a:lnTo>
                      <a:lnTo>
                        <a:pt x="16172" y="8939"/>
                      </a:lnTo>
                      <a:lnTo>
                        <a:pt x="16123" y="9353"/>
                      </a:lnTo>
                      <a:lnTo>
                        <a:pt x="16050" y="9743"/>
                      </a:lnTo>
                      <a:lnTo>
                        <a:pt x="15977" y="10133"/>
                      </a:lnTo>
                      <a:lnTo>
                        <a:pt x="15855" y="10522"/>
                      </a:lnTo>
                      <a:lnTo>
                        <a:pt x="15734" y="10888"/>
                      </a:lnTo>
                      <a:lnTo>
                        <a:pt x="15587" y="11277"/>
                      </a:lnTo>
                      <a:lnTo>
                        <a:pt x="15417" y="11618"/>
                      </a:lnTo>
                      <a:lnTo>
                        <a:pt x="15247" y="11984"/>
                      </a:lnTo>
                      <a:lnTo>
                        <a:pt x="15052" y="12324"/>
                      </a:lnTo>
                      <a:lnTo>
                        <a:pt x="14832" y="12641"/>
                      </a:lnTo>
                      <a:lnTo>
                        <a:pt x="14613" y="12958"/>
                      </a:lnTo>
                      <a:lnTo>
                        <a:pt x="14370" y="13274"/>
                      </a:lnTo>
                      <a:lnTo>
                        <a:pt x="14126" y="13567"/>
                      </a:lnTo>
                      <a:lnTo>
                        <a:pt x="13834" y="13835"/>
                      </a:lnTo>
                      <a:lnTo>
                        <a:pt x="13566" y="14102"/>
                      </a:lnTo>
                      <a:lnTo>
                        <a:pt x="13274" y="14370"/>
                      </a:lnTo>
                      <a:lnTo>
                        <a:pt x="12957" y="14614"/>
                      </a:lnTo>
                      <a:lnTo>
                        <a:pt x="12641" y="14833"/>
                      </a:lnTo>
                      <a:lnTo>
                        <a:pt x="12324" y="15052"/>
                      </a:lnTo>
                      <a:lnTo>
                        <a:pt x="11983" y="15247"/>
                      </a:lnTo>
                      <a:lnTo>
                        <a:pt x="11618" y="15418"/>
                      </a:lnTo>
                      <a:lnTo>
                        <a:pt x="11277" y="15588"/>
                      </a:lnTo>
                      <a:lnTo>
                        <a:pt x="10911" y="15734"/>
                      </a:lnTo>
                      <a:lnTo>
                        <a:pt x="10522" y="15856"/>
                      </a:lnTo>
                      <a:lnTo>
                        <a:pt x="10132" y="15978"/>
                      </a:lnTo>
                      <a:lnTo>
                        <a:pt x="9742" y="16051"/>
                      </a:lnTo>
                      <a:lnTo>
                        <a:pt x="9353" y="16124"/>
                      </a:lnTo>
                      <a:lnTo>
                        <a:pt x="8939" y="16173"/>
                      </a:lnTo>
                      <a:lnTo>
                        <a:pt x="8525" y="16221"/>
                      </a:lnTo>
                      <a:lnTo>
                        <a:pt x="8111" y="16221"/>
                      </a:lnTo>
                      <a:lnTo>
                        <a:pt x="8111" y="16221"/>
                      </a:lnTo>
                      <a:lnTo>
                        <a:pt x="7696" y="16221"/>
                      </a:lnTo>
                      <a:lnTo>
                        <a:pt x="7282" y="16173"/>
                      </a:lnTo>
                      <a:lnTo>
                        <a:pt x="6868" y="16124"/>
                      </a:lnTo>
                      <a:lnTo>
                        <a:pt x="6479" y="16051"/>
                      </a:lnTo>
                      <a:lnTo>
                        <a:pt x="6089" y="15978"/>
                      </a:lnTo>
                      <a:lnTo>
                        <a:pt x="5699" y="15856"/>
                      </a:lnTo>
                      <a:lnTo>
                        <a:pt x="5334" y="15734"/>
                      </a:lnTo>
                      <a:lnTo>
                        <a:pt x="4944" y="15588"/>
                      </a:lnTo>
                      <a:lnTo>
                        <a:pt x="4603" y="15418"/>
                      </a:lnTo>
                      <a:lnTo>
                        <a:pt x="4238" y="15247"/>
                      </a:lnTo>
                      <a:lnTo>
                        <a:pt x="3897" y="15052"/>
                      </a:lnTo>
                      <a:lnTo>
                        <a:pt x="3581" y="14833"/>
                      </a:lnTo>
                      <a:lnTo>
                        <a:pt x="3264" y="14614"/>
                      </a:lnTo>
                      <a:lnTo>
                        <a:pt x="2947" y="14370"/>
                      </a:lnTo>
                      <a:lnTo>
                        <a:pt x="2655" y="14102"/>
                      </a:lnTo>
                      <a:lnTo>
                        <a:pt x="2387" y="13835"/>
                      </a:lnTo>
                      <a:lnTo>
                        <a:pt x="2119" y="13567"/>
                      </a:lnTo>
                      <a:lnTo>
                        <a:pt x="1851" y="13274"/>
                      </a:lnTo>
                      <a:lnTo>
                        <a:pt x="1608" y="12958"/>
                      </a:lnTo>
                      <a:lnTo>
                        <a:pt x="1389" y="12641"/>
                      </a:lnTo>
                      <a:lnTo>
                        <a:pt x="1169" y="12324"/>
                      </a:lnTo>
                      <a:lnTo>
                        <a:pt x="975" y="11984"/>
                      </a:lnTo>
                      <a:lnTo>
                        <a:pt x="804" y="11618"/>
                      </a:lnTo>
                      <a:lnTo>
                        <a:pt x="634" y="11277"/>
                      </a:lnTo>
                      <a:lnTo>
                        <a:pt x="487" y="10888"/>
                      </a:lnTo>
                      <a:lnTo>
                        <a:pt x="366" y="10522"/>
                      </a:lnTo>
                      <a:lnTo>
                        <a:pt x="244" y="10133"/>
                      </a:lnTo>
                      <a:lnTo>
                        <a:pt x="171" y="9743"/>
                      </a:lnTo>
                      <a:lnTo>
                        <a:pt x="98" y="9353"/>
                      </a:lnTo>
                      <a:lnTo>
                        <a:pt x="49" y="8939"/>
                      </a:lnTo>
                      <a:lnTo>
                        <a:pt x="0" y="8525"/>
                      </a:lnTo>
                      <a:lnTo>
                        <a:pt x="0" y="8111"/>
                      </a:lnTo>
                      <a:lnTo>
                        <a:pt x="0" y="8111"/>
                      </a:lnTo>
                      <a:close/>
                      <a:moveTo>
                        <a:pt x="7234" y="11180"/>
                      </a:moveTo>
                      <a:lnTo>
                        <a:pt x="7234" y="11180"/>
                      </a:lnTo>
                      <a:lnTo>
                        <a:pt x="7282" y="11180"/>
                      </a:lnTo>
                      <a:lnTo>
                        <a:pt x="7282" y="11180"/>
                      </a:lnTo>
                      <a:lnTo>
                        <a:pt x="7453" y="11155"/>
                      </a:lnTo>
                      <a:lnTo>
                        <a:pt x="7623" y="11082"/>
                      </a:lnTo>
                      <a:lnTo>
                        <a:pt x="7794" y="10985"/>
                      </a:lnTo>
                      <a:lnTo>
                        <a:pt x="7916" y="10863"/>
                      </a:lnTo>
                      <a:lnTo>
                        <a:pt x="12007" y="6747"/>
                      </a:lnTo>
                      <a:lnTo>
                        <a:pt x="12007" y="6747"/>
                      </a:lnTo>
                      <a:lnTo>
                        <a:pt x="12105" y="6625"/>
                      </a:lnTo>
                      <a:lnTo>
                        <a:pt x="12153" y="6504"/>
                      </a:lnTo>
                      <a:lnTo>
                        <a:pt x="12202" y="6358"/>
                      </a:lnTo>
                      <a:lnTo>
                        <a:pt x="12202" y="6211"/>
                      </a:lnTo>
                      <a:lnTo>
                        <a:pt x="12202" y="6211"/>
                      </a:lnTo>
                      <a:lnTo>
                        <a:pt x="12178" y="6017"/>
                      </a:lnTo>
                      <a:lnTo>
                        <a:pt x="12129" y="5822"/>
                      </a:lnTo>
                      <a:lnTo>
                        <a:pt x="12032" y="5676"/>
                      </a:lnTo>
                      <a:lnTo>
                        <a:pt x="11886" y="5529"/>
                      </a:lnTo>
                      <a:lnTo>
                        <a:pt x="11886" y="5529"/>
                      </a:lnTo>
                      <a:lnTo>
                        <a:pt x="11764" y="5432"/>
                      </a:lnTo>
                      <a:lnTo>
                        <a:pt x="11618" y="5383"/>
                      </a:lnTo>
                      <a:lnTo>
                        <a:pt x="11472" y="5335"/>
                      </a:lnTo>
                      <a:lnTo>
                        <a:pt x="11325" y="5335"/>
                      </a:lnTo>
                      <a:lnTo>
                        <a:pt x="11325" y="5335"/>
                      </a:lnTo>
                      <a:lnTo>
                        <a:pt x="11131" y="5359"/>
                      </a:lnTo>
                      <a:lnTo>
                        <a:pt x="10960" y="5408"/>
                      </a:lnTo>
                      <a:lnTo>
                        <a:pt x="10790" y="5505"/>
                      </a:lnTo>
                      <a:lnTo>
                        <a:pt x="10643" y="5651"/>
                      </a:lnTo>
                      <a:lnTo>
                        <a:pt x="7161" y="8988"/>
                      </a:lnTo>
                      <a:lnTo>
                        <a:pt x="5797" y="7648"/>
                      </a:lnTo>
                      <a:lnTo>
                        <a:pt x="5797" y="7648"/>
                      </a:lnTo>
                      <a:lnTo>
                        <a:pt x="5675" y="7527"/>
                      </a:lnTo>
                      <a:lnTo>
                        <a:pt x="5505" y="7454"/>
                      </a:lnTo>
                      <a:lnTo>
                        <a:pt x="5358" y="7405"/>
                      </a:lnTo>
                      <a:lnTo>
                        <a:pt x="5188" y="7380"/>
                      </a:lnTo>
                      <a:lnTo>
                        <a:pt x="5188" y="7380"/>
                      </a:lnTo>
                      <a:lnTo>
                        <a:pt x="5017" y="7405"/>
                      </a:lnTo>
                      <a:lnTo>
                        <a:pt x="4847" y="7454"/>
                      </a:lnTo>
                      <a:lnTo>
                        <a:pt x="4701" y="7527"/>
                      </a:lnTo>
                      <a:lnTo>
                        <a:pt x="4555" y="7648"/>
                      </a:lnTo>
                      <a:lnTo>
                        <a:pt x="4555" y="7648"/>
                      </a:lnTo>
                      <a:lnTo>
                        <a:pt x="4457" y="7770"/>
                      </a:lnTo>
                      <a:lnTo>
                        <a:pt x="4360" y="7916"/>
                      </a:lnTo>
                      <a:lnTo>
                        <a:pt x="4311" y="8087"/>
                      </a:lnTo>
                      <a:lnTo>
                        <a:pt x="4311" y="8257"/>
                      </a:lnTo>
                      <a:lnTo>
                        <a:pt x="4311" y="8257"/>
                      </a:lnTo>
                      <a:lnTo>
                        <a:pt x="4311" y="8428"/>
                      </a:lnTo>
                      <a:lnTo>
                        <a:pt x="4360" y="8598"/>
                      </a:lnTo>
                      <a:lnTo>
                        <a:pt x="4457" y="8744"/>
                      </a:lnTo>
                      <a:lnTo>
                        <a:pt x="4555" y="8890"/>
                      </a:lnTo>
                      <a:lnTo>
                        <a:pt x="6601" y="10936"/>
                      </a:lnTo>
                      <a:lnTo>
                        <a:pt x="6601" y="10936"/>
                      </a:lnTo>
                      <a:lnTo>
                        <a:pt x="6747" y="11034"/>
                      </a:lnTo>
                      <a:lnTo>
                        <a:pt x="6893" y="11131"/>
                      </a:lnTo>
                      <a:lnTo>
                        <a:pt x="7063" y="11180"/>
                      </a:lnTo>
                      <a:lnTo>
                        <a:pt x="7234" y="11180"/>
                      </a:lnTo>
                      <a:lnTo>
                        <a:pt x="7234" y="1118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410" name="Shape 410"/>
                <p:cNvGrpSpPr/>
                <p:nvPr/>
              </p:nvGrpSpPr>
              <p:grpSpPr>
                <a:xfrm>
                  <a:off x="3738065" y="1856313"/>
                  <a:ext cx="332670" cy="332670"/>
                  <a:chOff x="6649150" y="309350"/>
                  <a:chExt cx="395800" cy="395800"/>
                </a:xfrm>
              </p:grpSpPr>
              <p:sp>
                <p:nvSpPr>
                  <p:cNvPr id="411" name="Shape 411"/>
                  <p:cNvSpPr/>
                  <p:nvPr/>
                </p:nvSpPr>
                <p:spPr>
                  <a:xfrm>
                    <a:off x="6649150" y="309350"/>
                    <a:ext cx="395800" cy="3958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832" h="15832" fill="none" extrusionOk="0">
                        <a:moveTo>
                          <a:pt x="7916" y="1"/>
                        </a:moveTo>
                        <a:lnTo>
                          <a:pt x="7916" y="1"/>
                        </a:lnTo>
                        <a:lnTo>
                          <a:pt x="7502" y="25"/>
                        </a:lnTo>
                        <a:lnTo>
                          <a:pt x="7112" y="49"/>
                        </a:lnTo>
                        <a:lnTo>
                          <a:pt x="6723" y="98"/>
                        </a:lnTo>
                        <a:lnTo>
                          <a:pt x="6333" y="171"/>
                        </a:lnTo>
                        <a:lnTo>
                          <a:pt x="5943" y="244"/>
                        </a:lnTo>
                        <a:lnTo>
                          <a:pt x="5553" y="366"/>
                        </a:lnTo>
                        <a:lnTo>
                          <a:pt x="5188" y="488"/>
                        </a:lnTo>
                        <a:lnTo>
                          <a:pt x="4847" y="634"/>
                        </a:lnTo>
                        <a:lnTo>
                          <a:pt x="4482" y="780"/>
                        </a:lnTo>
                        <a:lnTo>
                          <a:pt x="4141" y="950"/>
                        </a:lnTo>
                        <a:lnTo>
                          <a:pt x="3824" y="1145"/>
                        </a:lnTo>
                        <a:lnTo>
                          <a:pt x="3483" y="1364"/>
                        </a:lnTo>
                        <a:lnTo>
                          <a:pt x="3191" y="1584"/>
                        </a:lnTo>
                        <a:lnTo>
                          <a:pt x="2874" y="1803"/>
                        </a:lnTo>
                        <a:lnTo>
                          <a:pt x="2607" y="2071"/>
                        </a:lnTo>
                        <a:lnTo>
                          <a:pt x="2314" y="2314"/>
                        </a:lnTo>
                        <a:lnTo>
                          <a:pt x="2071" y="2607"/>
                        </a:lnTo>
                        <a:lnTo>
                          <a:pt x="1803" y="2874"/>
                        </a:lnTo>
                        <a:lnTo>
                          <a:pt x="1584" y="3191"/>
                        </a:lnTo>
                        <a:lnTo>
                          <a:pt x="1364" y="3483"/>
                        </a:lnTo>
                        <a:lnTo>
                          <a:pt x="1145" y="3824"/>
                        </a:lnTo>
                        <a:lnTo>
                          <a:pt x="950" y="4141"/>
                        </a:lnTo>
                        <a:lnTo>
                          <a:pt x="780" y="4482"/>
                        </a:lnTo>
                        <a:lnTo>
                          <a:pt x="634" y="4847"/>
                        </a:lnTo>
                        <a:lnTo>
                          <a:pt x="488" y="5188"/>
                        </a:lnTo>
                        <a:lnTo>
                          <a:pt x="366" y="5553"/>
                        </a:lnTo>
                        <a:lnTo>
                          <a:pt x="244" y="5943"/>
                        </a:lnTo>
                        <a:lnTo>
                          <a:pt x="171" y="6333"/>
                        </a:lnTo>
                        <a:lnTo>
                          <a:pt x="98" y="6722"/>
                        </a:lnTo>
                        <a:lnTo>
                          <a:pt x="49" y="7112"/>
                        </a:lnTo>
                        <a:lnTo>
                          <a:pt x="25" y="7502"/>
                        </a:lnTo>
                        <a:lnTo>
                          <a:pt x="1" y="7916"/>
                        </a:lnTo>
                        <a:lnTo>
                          <a:pt x="1" y="7916"/>
                        </a:lnTo>
                        <a:lnTo>
                          <a:pt x="25" y="8330"/>
                        </a:lnTo>
                        <a:lnTo>
                          <a:pt x="49" y="8720"/>
                        </a:lnTo>
                        <a:lnTo>
                          <a:pt x="98" y="9109"/>
                        </a:lnTo>
                        <a:lnTo>
                          <a:pt x="171" y="9499"/>
                        </a:lnTo>
                        <a:lnTo>
                          <a:pt x="244" y="9889"/>
                        </a:lnTo>
                        <a:lnTo>
                          <a:pt x="366" y="10278"/>
                        </a:lnTo>
                        <a:lnTo>
                          <a:pt x="488" y="10644"/>
                        </a:lnTo>
                        <a:lnTo>
                          <a:pt x="634" y="10985"/>
                        </a:lnTo>
                        <a:lnTo>
                          <a:pt x="780" y="11350"/>
                        </a:lnTo>
                        <a:lnTo>
                          <a:pt x="950" y="11691"/>
                        </a:lnTo>
                        <a:lnTo>
                          <a:pt x="1145" y="12008"/>
                        </a:lnTo>
                        <a:lnTo>
                          <a:pt x="1364" y="12348"/>
                        </a:lnTo>
                        <a:lnTo>
                          <a:pt x="1584" y="12641"/>
                        </a:lnTo>
                        <a:lnTo>
                          <a:pt x="1803" y="12957"/>
                        </a:lnTo>
                        <a:lnTo>
                          <a:pt x="2071" y="13225"/>
                        </a:lnTo>
                        <a:lnTo>
                          <a:pt x="2314" y="13518"/>
                        </a:lnTo>
                        <a:lnTo>
                          <a:pt x="2607" y="13761"/>
                        </a:lnTo>
                        <a:lnTo>
                          <a:pt x="2874" y="14029"/>
                        </a:lnTo>
                        <a:lnTo>
                          <a:pt x="3191" y="14248"/>
                        </a:lnTo>
                        <a:lnTo>
                          <a:pt x="3483" y="14467"/>
                        </a:lnTo>
                        <a:lnTo>
                          <a:pt x="3824" y="14687"/>
                        </a:lnTo>
                        <a:lnTo>
                          <a:pt x="4141" y="14881"/>
                        </a:lnTo>
                        <a:lnTo>
                          <a:pt x="4482" y="15052"/>
                        </a:lnTo>
                        <a:lnTo>
                          <a:pt x="4847" y="15198"/>
                        </a:lnTo>
                        <a:lnTo>
                          <a:pt x="5188" y="15344"/>
                        </a:lnTo>
                        <a:lnTo>
                          <a:pt x="5553" y="15466"/>
                        </a:lnTo>
                        <a:lnTo>
                          <a:pt x="5943" y="15588"/>
                        </a:lnTo>
                        <a:lnTo>
                          <a:pt x="6333" y="15661"/>
                        </a:lnTo>
                        <a:lnTo>
                          <a:pt x="6723" y="15734"/>
                        </a:lnTo>
                        <a:lnTo>
                          <a:pt x="7112" y="15783"/>
                        </a:lnTo>
                        <a:lnTo>
                          <a:pt x="7502" y="15807"/>
                        </a:lnTo>
                        <a:lnTo>
                          <a:pt x="7916" y="15831"/>
                        </a:lnTo>
                        <a:lnTo>
                          <a:pt x="7916" y="15831"/>
                        </a:lnTo>
                        <a:lnTo>
                          <a:pt x="8330" y="15807"/>
                        </a:lnTo>
                        <a:lnTo>
                          <a:pt x="8720" y="15783"/>
                        </a:lnTo>
                        <a:lnTo>
                          <a:pt x="9109" y="15734"/>
                        </a:lnTo>
                        <a:lnTo>
                          <a:pt x="9499" y="15661"/>
                        </a:lnTo>
                        <a:lnTo>
                          <a:pt x="9889" y="15588"/>
                        </a:lnTo>
                        <a:lnTo>
                          <a:pt x="10278" y="15466"/>
                        </a:lnTo>
                        <a:lnTo>
                          <a:pt x="10644" y="15344"/>
                        </a:lnTo>
                        <a:lnTo>
                          <a:pt x="10985" y="15198"/>
                        </a:lnTo>
                        <a:lnTo>
                          <a:pt x="11350" y="15052"/>
                        </a:lnTo>
                        <a:lnTo>
                          <a:pt x="11691" y="14881"/>
                        </a:lnTo>
                        <a:lnTo>
                          <a:pt x="12008" y="14687"/>
                        </a:lnTo>
                        <a:lnTo>
                          <a:pt x="12349" y="14467"/>
                        </a:lnTo>
                        <a:lnTo>
                          <a:pt x="12641" y="14248"/>
                        </a:lnTo>
                        <a:lnTo>
                          <a:pt x="12957" y="14029"/>
                        </a:lnTo>
                        <a:lnTo>
                          <a:pt x="13225" y="13761"/>
                        </a:lnTo>
                        <a:lnTo>
                          <a:pt x="13518" y="13518"/>
                        </a:lnTo>
                        <a:lnTo>
                          <a:pt x="13761" y="13225"/>
                        </a:lnTo>
                        <a:lnTo>
                          <a:pt x="14029" y="12957"/>
                        </a:lnTo>
                        <a:lnTo>
                          <a:pt x="14248" y="12641"/>
                        </a:lnTo>
                        <a:lnTo>
                          <a:pt x="14467" y="12348"/>
                        </a:lnTo>
                        <a:lnTo>
                          <a:pt x="14687" y="12008"/>
                        </a:lnTo>
                        <a:lnTo>
                          <a:pt x="14881" y="11691"/>
                        </a:lnTo>
                        <a:lnTo>
                          <a:pt x="15052" y="11350"/>
                        </a:lnTo>
                        <a:lnTo>
                          <a:pt x="15198" y="10985"/>
                        </a:lnTo>
                        <a:lnTo>
                          <a:pt x="15344" y="10644"/>
                        </a:lnTo>
                        <a:lnTo>
                          <a:pt x="15466" y="10278"/>
                        </a:lnTo>
                        <a:lnTo>
                          <a:pt x="15588" y="9889"/>
                        </a:lnTo>
                        <a:lnTo>
                          <a:pt x="15661" y="9499"/>
                        </a:lnTo>
                        <a:lnTo>
                          <a:pt x="15734" y="9109"/>
                        </a:lnTo>
                        <a:lnTo>
                          <a:pt x="15783" y="8720"/>
                        </a:lnTo>
                        <a:lnTo>
                          <a:pt x="15807" y="8330"/>
                        </a:lnTo>
                        <a:lnTo>
                          <a:pt x="15831" y="7916"/>
                        </a:lnTo>
                        <a:lnTo>
                          <a:pt x="15831" y="7916"/>
                        </a:lnTo>
                        <a:lnTo>
                          <a:pt x="15807" y="7502"/>
                        </a:lnTo>
                        <a:lnTo>
                          <a:pt x="15783" y="7112"/>
                        </a:lnTo>
                        <a:lnTo>
                          <a:pt x="15734" y="6722"/>
                        </a:lnTo>
                        <a:lnTo>
                          <a:pt x="15661" y="6333"/>
                        </a:lnTo>
                        <a:lnTo>
                          <a:pt x="15588" y="5943"/>
                        </a:lnTo>
                        <a:lnTo>
                          <a:pt x="15466" y="5553"/>
                        </a:lnTo>
                        <a:lnTo>
                          <a:pt x="15344" y="5188"/>
                        </a:lnTo>
                        <a:lnTo>
                          <a:pt x="15198" y="4847"/>
                        </a:lnTo>
                        <a:lnTo>
                          <a:pt x="15052" y="4482"/>
                        </a:lnTo>
                        <a:lnTo>
                          <a:pt x="14881" y="4141"/>
                        </a:lnTo>
                        <a:lnTo>
                          <a:pt x="14687" y="3824"/>
                        </a:lnTo>
                        <a:lnTo>
                          <a:pt x="14467" y="3483"/>
                        </a:lnTo>
                        <a:lnTo>
                          <a:pt x="14248" y="3191"/>
                        </a:lnTo>
                        <a:lnTo>
                          <a:pt x="14029" y="2874"/>
                        </a:lnTo>
                        <a:lnTo>
                          <a:pt x="13761" y="2607"/>
                        </a:lnTo>
                        <a:lnTo>
                          <a:pt x="13518" y="2314"/>
                        </a:lnTo>
                        <a:lnTo>
                          <a:pt x="13225" y="2071"/>
                        </a:lnTo>
                        <a:lnTo>
                          <a:pt x="12957" y="1803"/>
                        </a:lnTo>
                        <a:lnTo>
                          <a:pt x="12641" y="1584"/>
                        </a:lnTo>
                        <a:lnTo>
                          <a:pt x="12349" y="1364"/>
                        </a:lnTo>
                        <a:lnTo>
                          <a:pt x="12008" y="1145"/>
                        </a:lnTo>
                        <a:lnTo>
                          <a:pt x="11691" y="950"/>
                        </a:lnTo>
                        <a:lnTo>
                          <a:pt x="11350" y="780"/>
                        </a:lnTo>
                        <a:lnTo>
                          <a:pt x="10985" y="634"/>
                        </a:lnTo>
                        <a:lnTo>
                          <a:pt x="10644" y="488"/>
                        </a:lnTo>
                        <a:lnTo>
                          <a:pt x="10278" y="366"/>
                        </a:lnTo>
                        <a:lnTo>
                          <a:pt x="9889" y="244"/>
                        </a:lnTo>
                        <a:lnTo>
                          <a:pt x="9499" y="171"/>
                        </a:lnTo>
                        <a:lnTo>
                          <a:pt x="9109" y="98"/>
                        </a:lnTo>
                        <a:lnTo>
                          <a:pt x="8720" y="49"/>
                        </a:lnTo>
                        <a:lnTo>
                          <a:pt x="8330" y="25"/>
                        </a:lnTo>
                        <a:lnTo>
                          <a:pt x="7916" y="1"/>
                        </a:lnTo>
                        <a:lnTo>
                          <a:pt x="7916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2" name="Shape 412"/>
                  <p:cNvSpPr/>
                  <p:nvPr/>
                </p:nvSpPr>
                <p:spPr>
                  <a:xfrm>
                    <a:off x="6673500" y="333700"/>
                    <a:ext cx="347100" cy="347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884" h="13884" fill="none" extrusionOk="0">
                        <a:moveTo>
                          <a:pt x="6942" y="13883"/>
                        </a:moveTo>
                        <a:lnTo>
                          <a:pt x="6942" y="13883"/>
                        </a:lnTo>
                        <a:lnTo>
                          <a:pt x="6577" y="13883"/>
                        </a:lnTo>
                        <a:lnTo>
                          <a:pt x="6236" y="13834"/>
                        </a:lnTo>
                        <a:lnTo>
                          <a:pt x="5895" y="13810"/>
                        </a:lnTo>
                        <a:lnTo>
                          <a:pt x="5554" y="13737"/>
                        </a:lnTo>
                        <a:lnTo>
                          <a:pt x="5213" y="13664"/>
                        </a:lnTo>
                        <a:lnTo>
                          <a:pt x="4872" y="13566"/>
                        </a:lnTo>
                        <a:lnTo>
                          <a:pt x="4555" y="13469"/>
                        </a:lnTo>
                        <a:lnTo>
                          <a:pt x="4239" y="13323"/>
                        </a:lnTo>
                        <a:lnTo>
                          <a:pt x="3946" y="13201"/>
                        </a:lnTo>
                        <a:lnTo>
                          <a:pt x="3630" y="13031"/>
                        </a:lnTo>
                        <a:lnTo>
                          <a:pt x="3337" y="12884"/>
                        </a:lnTo>
                        <a:lnTo>
                          <a:pt x="3069" y="12690"/>
                        </a:lnTo>
                        <a:lnTo>
                          <a:pt x="2802" y="12495"/>
                        </a:lnTo>
                        <a:lnTo>
                          <a:pt x="2534" y="12300"/>
                        </a:lnTo>
                        <a:lnTo>
                          <a:pt x="2290" y="12081"/>
                        </a:lnTo>
                        <a:lnTo>
                          <a:pt x="2047" y="11837"/>
                        </a:lnTo>
                        <a:lnTo>
                          <a:pt x="1803" y="11594"/>
                        </a:lnTo>
                        <a:lnTo>
                          <a:pt x="1584" y="11350"/>
                        </a:lnTo>
                        <a:lnTo>
                          <a:pt x="1389" y="11082"/>
                        </a:lnTo>
                        <a:lnTo>
                          <a:pt x="1194" y="10814"/>
                        </a:lnTo>
                        <a:lnTo>
                          <a:pt x="999" y="10546"/>
                        </a:lnTo>
                        <a:lnTo>
                          <a:pt x="853" y="10254"/>
                        </a:lnTo>
                        <a:lnTo>
                          <a:pt x="683" y="9938"/>
                        </a:lnTo>
                        <a:lnTo>
                          <a:pt x="561" y="9645"/>
                        </a:lnTo>
                        <a:lnTo>
                          <a:pt x="415" y="9329"/>
                        </a:lnTo>
                        <a:lnTo>
                          <a:pt x="317" y="9012"/>
                        </a:lnTo>
                        <a:lnTo>
                          <a:pt x="220" y="8671"/>
                        </a:lnTo>
                        <a:lnTo>
                          <a:pt x="147" y="8330"/>
                        </a:lnTo>
                        <a:lnTo>
                          <a:pt x="74" y="7989"/>
                        </a:lnTo>
                        <a:lnTo>
                          <a:pt x="49" y="7648"/>
                        </a:lnTo>
                        <a:lnTo>
                          <a:pt x="1" y="7307"/>
                        </a:lnTo>
                        <a:lnTo>
                          <a:pt x="1" y="6942"/>
                        </a:lnTo>
                        <a:lnTo>
                          <a:pt x="1" y="6942"/>
                        </a:lnTo>
                        <a:lnTo>
                          <a:pt x="1" y="6577"/>
                        </a:lnTo>
                        <a:lnTo>
                          <a:pt x="49" y="6236"/>
                        </a:lnTo>
                        <a:lnTo>
                          <a:pt x="74" y="5895"/>
                        </a:lnTo>
                        <a:lnTo>
                          <a:pt x="147" y="5554"/>
                        </a:lnTo>
                        <a:lnTo>
                          <a:pt x="220" y="5213"/>
                        </a:lnTo>
                        <a:lnTo>
                          <a:pt x="317" y="4872"/>
                        </a:lnTo>
                        <a:lnTo>
                          <a:pt x="415" y="4555"/>
                        </a:lnTo>
                        <a:lnTo>
                          <a:pt x="561" y="4238"/>
                        </a:lnTo>
                        <a:lnTo>
                          <a:pt x="683" y="3946"/>
                        </a:lnTo>
                        <a:lnTo>
                          <a:pt x="853" y="3630"/>
                        </a:lnTo>
                        <a:lnTo>
                          <a:pt x="999" y="3337"/>
                        </a:lnTo>
                        <a:lnTo>
                          <a:pt x="1194" y="3069"/>
                        </a:lnTo>
                        <a:lnTo>
                          <a:pt x="1389" y="2802"/>
                        </a:lnTo>
                        <a:lnTo>
                          <a:pt x="1584" y="2534"/>
                        </a:lnTo>
                        <a:lnTo>
                          <a:pt x="1803" y="2290"/>
                        </a:lnTo>
                        <a:lnTo>
                          <a:pt x="2047" y="2047"/>
                        </a:lnTo>
                        <a:lnTo>
                          <a:pt x="2290" y="1803"/>
                        </a:lnTo>
                        <a:lnTo>
                          <a:pt x="2534" y="1584"/>
                        </a:lnTo>
                        <a:lnTo>
                          <a:pt x="2802" y="1389"/>
                        </a:lnTo>
                        <a:lnTo>
                          <a:pt x="3069" y="1194"/>
                        </a:lnTo>
                        <a:lnTo>
                          <a:pt x="3337" y="999"/>
                        </a:lnTo>
                        <a:lnTo>
                          <a:pt x="3630" y="853"/>
                        </a:lnTo>
                        <a:lnTo>
                          <a:pt x="3946" y="683"/>
                        </a:lnTo>
                        <a:lnTo>
                          <a:pt x="4239" y="561"/>
                        </a:lnTo>
                        <a:lnTo>
                          <a:pt x="4555" y="415"/>
                        </a:lnTo>
                        <a:lnTo>
                          <a:pt x="4872" y="317"/>
                        </a:lnTo>
                        <a:lnTo>
                          <a:pt x="5213" y="220"/>
                        </a:lnTo>
                        <a:lnTo>
                          <a:pt x="5554" y="147"/>
                        </a:lnTo>
                        <a:lnTo>
                          <a:pt x="5895" y="74"/>
                        </a:lnTo>
                        <a:lnTo>
                          <a:pt x="6236" y="49"/>
                        </a:lnTo>
                        <a:lnTo>
                          <a:pt x="6577" y="1"/>
                        </a:lnTo>
                        <a:lnTo>
                          <a:pt x="6942" y="1"/>
                        </a:lnTo>
                        <a:lnTo>
                          <a:pt x="6942" y="1"/>
                        </a:lnTo>
                        <a:lnTo>
                          <a:pt x="7307" y="1"/>
                        </a:lnTo>
                        <a:lnTo>
                          <a:pt x="7648" y="49"/>
                        </a:lnTo>
                        <a:lnTo>
                          <a:pt x="7989" y="74"/>
                        </a:lnTo>
                        <a:lnTo>
                          <a:pt x="8330" y="147"/>
                        </a:lnTo>
                        <a:lnTo>
                          <a:pt x="8671" y="220"/>
                        </a:lnTo>
                        <a:lnTo>
                          <a:pt x="9012" y="317"/>
                        </a:lnTo>
                        <a:lnTo>
                          <a:pt x="9329" y="415"/>
                        </a:lnTo>
                        <a:lnTo>
                          <a:pt x="9645" y="561"/>
                        </a:lnTo>
                        <a:lnTo>
                          <a:pt x="9938" y="683"/>
                        </a:lnTo>
                        <a:lnTo>
                          <a:pt x="10254" y="853"/>
                        </a:lnTo>
                        <a:lnTo>
                          <a:pt x="10546" y="999"/>
                        </a:lnTo>
                        <a:lnTo>
                          <a:pt x="10814" y="1194"/>
                        </a:lnTo>
                        <a:lnTo>
                          <a:pt x="11082" y="1389"/>
                        </a:lnTo>
                        <a:lnTo>
                          <a:pt x="11350" y="1584"/>
                        </a:lnTo>
                        <a:lnTo>
                          <a:pt x="11594" y="1803"/>
                        </a:lnTo>
                        <a:lnTo>
                          <a:pt x="11837" y="2047"/>
                        </a:lnTo>
                        <a:lnTo>
                          <a:pt x="12081" y="2290"/>
                        </a:lnTo>
                        <a:lnTo>
                          <a:pt x="12300" y="2534"/>
                        </a:lnTo>
                        <a:lnTo>
                          <a:pt x="12495" y="2802"/>
                        </a:lnTo>
                        <a:lnTo>
                          <a:pt x="12690" y="3069"/>
                        </a:lnTo>
                        <a:lnTo>
                          <a:pt x="12885" y="3337"/>
                        </a:lnTo>
                        <a:lnTo>
                          <a:pt x="13031" y="3630"/>
                        </a:lnTo>
                        <a:lnTo>
                          <a:pt x="13201" y="3946"/>
                        </a:lnTo>
                        <a:lnTo>
                          <a:pt x="13323" y="4238"/>
                        </a:lnTo>
                        <a:lnTo>
                          <a:pt x="13469" y="4555"/>
                        </a:lnTo>
                        <a:lnTo>
                          <a:pt x="13566" y="4872"/>
                        </a:lnTo>
                        <a:lnTo>
                          <a:pt x="13664" y="5213"/>
                        </a:lnTo>
                        <a:lnTo>
                          <a:pt x="13737" y="5554"/>
                        </a:lnTo>
                        <a:lnTo>
                          <a:pt x="13810" y="5895"/>
                        </a:lnTo>
                        <a:lnTo>
                          <a:pt x="13834" y="6236"/>
                        </a:lnTo>
                        <a:lnTo>
                          <a:pt x="13883" y="6577"/>
                        </a:lnTo>
                        <a:lnTo>
                          <a:pt x="13883" y="6942"/>
                        </a:lnTo>
                        <a:lnTo>
                          <a:pt x="13883" y="6942"/>
                        </a:lnTo>
                        <a:lnTo>
                          <a:pt x="13883" y="7307"/>
                        </a:lnTo>
                        <a:lnTo>
                          <a:pt x="13834" y="7648"/>
                        </a:lnTo>
                        <a:lnTo>
                          <a:pt x="13810" y="7989"/>
                        </a:lnTo>
                        <a:lnTo>
                          <a:pt x="13737" y="8330"/>
                        </a:lnTo>
                        <a:lnTo>
                          <a:pt x="13664" y="8671"/>
                        </a:lnTo>
                        <a:lnTo>
                          <a:pt x="13566" y="9012"/>
                        </a:lnTo>
                        <a:lnTo>
                          <a:pt x="13469" y="9329"/>
                        </a:lnTo>
                        <a:lnTo>
                          <a:pt x="13323" y="9645"/>
                        </a:lnTo>
                        <a:lnTo>
                          <a:pt x="13201" y="9938"/>
                        </a:lnTo>
                        <a:lnTo>
                          <a:pt x="13031" y="10254"/>
                        </a:lnTo>
                        <a:lnTo>
                          <a:pt x="12885" y="10546"/>
                        </a:lnTo>
                        <a:lnTo>
                          <a:pt x="12690" y="10814"/>
                        </a:lnTo>
                        <a:lnTo>
                          <a:pt x="12495" y="11082"/>
                        </a:lnTo>
                        <a:lnTo>
                          <a:pt x="12300" y="11350"/>
                        </a:lnTo>
                        <a:lnTo>
                          <a:pt x="12081" y="11594"/>
                        </a:lnTo>
                        <a:lnTo>
                          <a:pt x="11837" y="11837"/>
                        </a:lnTo>
                        <a:lnTo>
                          <a:pt x="11594" y="12081"/>
                        </a:lnTo>
                        <a:lnTo>
                          <a:pt x="11350" y="12300"/>
                        </a:lnTo>
                        <a:lnTo>
                          <a:pt x="11082" y="12495"/>
                        </a:lnTo>
                        <a:lnTo>
                          <a:pt x="10814" y="12690"/>
                        </a:lnTo>
                        <a:lnTo>
                          <a:pt x="10546" y="12884"/>
                        </a:lnTo>
                        <a:lnTo>
                          <a:pt x="10254" y="13031"/>
                        </a:lnTo>
                        <a:lnTo>
                          <a:pt x="9938" y="13201"/>
                        </a:lnTo>
                        <a:lnTo>
                          <a:pt x="9645" y="13323"/>
                        </a:lnTo>
                        <a:lnTo>
                          <a:pt x="9329" y="13469"/>
                        </a:lnTo>
                        <a:lnTo>
                          <a:pt x="9012" y="13566"/>
                        </a:lnTo>
                        <a:lnTo>
                          <a:pt x="8671" y="13664"/>
                        </a:lnTo>
                        <a:lnTo>
                          <a:pt x="8330" y="13737"/>
                        </a:lnTo>
                        <a:lnTo>
                          <a:pt x="7989" y="13810"/>
                        </a:lnTo>
                        <a:lnTo>
                          <a:pt x="7648" y="13834"/>
                        </a:lnTo>
                        <a:lnTo>
                          <a:pt x="7307" y="13883"/>
                        </a:lnTo>
                        <a:lnTo>
                          <a:pt x="6942" y="13883"/>
                        </a:lnTo>
                        <a:lnTo>
                          <a:pt x="6942" y="13883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3" name="Shape 413"/>
                  <p:cNvSpPr/>
                  <p:nvPr/>
                </p:nvSpPr>
                <p:spPr>
                  <a:xfrm>
                    <a:off x="6848850" y="397625"/>
                    <a:ext cx="54825" cy="1693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193" h="6772" fill="none" extrusionOk="0">
                        <a:moveTo>
                          <a:pt x="1" y="1"/>
                        </a:moveTo>
                        <a:lnTo>
                          <a:pt x="1" y="4580"/>
                        </a:lnTo>
                        <a:lnTo>
                          <a:pt x="2193" y="677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4" name="Shape 414"/>
                  <p:cNvSpPr/>
                  <p:nvPr/>
                </p:nvSpPr>
                <p:spPr>
                  <a:xfrm>
                    <a:off x="6847025" y="33370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1170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5" name="Shape 415"/>
                  <p:cNvSpPr/>
                  <p:nvPr/>
                </p:nvSpPr>
                <p:spPr>
                  <a:xfrm>
                    <a:off x="6760575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6" name="Shape 416"/>
                  <p:cNvSpPr/>
                  <p:nvPr/>
                </p:nvSpPr>
                <p:spPr>
                  <a:xfrm>
                    <a:off x="6760575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0"/>
                        </a:moveTo>
                        <a:lnTo>
                          <a:pt x="561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7" name="Shape 417"/>
                  <p:cNvSpPr/>
                  <p:nvPr/>
                </p:nvSpPr>
                <p:spPr>
                  <a:xfrm>
                    <a:off x="6696650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8" name="Shape 418"/>
                  <p:cNvSpPr/>
                  <p:nvPr/>
                </p:nvSpPr>
                <p:spPr>
                  <a:xfrm>
                    <a:off x="6696650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0"/>
                        </a:moveTo>
                        <a:lnTo>
                          <a:pt x="999" y="56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19" name="Shape 419"/>
                  <p:cNvSpPr/>
                  <p:nvPr/>
                </p:nvSpPr>
                <p:spPr>
                  <a:xfrm>
                    <a:off x="667350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" y="1"/>
                        </a:moveTo>
                        <a:lnTo>
                          <a:pt x="117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0" name="Shape 420"/>
                  <p:cNvSpPr/>
                  <p:nvPr/>
                </p:nvSpPr>
                <p:spPr>
                  <a:xfrm>
                    <a:off x="6696650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1" name="Shape 421"/>
                  <p:cNvSpPr/>
                  <p:nvPr/>
                </p:nvSpPr>
                <p:spPr>
                  <a:xfrm>
                    <a:off x="6696650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0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2" name="Shape 422"/>
                  <p:cNvSpPr/>
                  <p:nvPr/>
                </p:nvSpPr>
                <p:spPr>
                  <a:xfrm>
                    <a:off x="6760575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999"/>
                        </a:moveTo>
                        <a:lnTo>
                          <a:pt x="56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3" name="Shape 423"/>
                  <p:cNvSpPr/>
                  <p:nvPr/>
                </p:nvSpPr>
                <p:spPr>
                  <a:xfrm>
                    <a:off x="6760575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1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4" name="Shape 424"/>
                  <p:cNvSpPr/>
                  <p:nvPr/>
                </p:nvSpPr>
                <p:spPr>
                  <a:xfrm>
                    <a:off x="6847025" y="65155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0"/>
                        </a:moveTo>
                        <a:lnTo>
                          <a:pt x="1" y="116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5" name="Shape 425"/>
                  <p:cNvSpPr/>
                  <p:nvPr/>
                </p:nvSpPr>
                <p:spPr>
                  <a:xfrm>
                    <a:off x="6919500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99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6" name="Shape 426"/>
                  <p:cNvSpPr/>
                  <p:nvPr/>
                </p:nvSpPr>
                <p:spPr>
                  <a:xfrm>
                    <a:off x="6933500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7" name="Shape 427"/>
                  <p:cNvSpPr/>
                  <p:nvPr/>
                </p:nvSpPr>
                <p:spPr>
                  <a:xfrm>
                    <a:off x="6972475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999" y="56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8" name="Shape 428"/>
                  <p:cNvSpPr/>
                  <p:nvPr/>
                </p:nvSpPr>
                <p:spPr>
                  <a:xfrm>
                    <a:off x="6997425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29" name="Shape 429"/>
                  <p:cNvSpPr/>
                  <p:nvPr/>
                </p:nvSpPr>
                <p:spPr>
                  <a:xfrm>
                    <a:off x="699135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16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0" name="Shape 430"/>
                  <p:cNvSpPr/>
                  <p:nvPr/>
                </p:nvSpPr>
                <p:spPr>
                  <a:xfrm>
                    <a:off x="6972475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1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1" name="Shape 431"/>
                  <p:cNvSpPr/>
                  <p:nvPr/>
                </p:nvSpPr>
                <p:spPr>
                  <a:xfrm>
                    <a:off x="6997425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2" name="Shape 432"/>
                  <p:cNvSpPr/>
                  <p:nvPr/>
                </p:nvSpPr>
                <p:spPr>
                  <a:xfrm>
                    <a:off x="6919500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0"/>
                        </a:move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3" name="Shape 433"/>
                  <p:cNvSpPr/>
                  <p:nvPr/>
                </p:nvSpPr>
                <p:spPr>
                  <a:xfrm>
                    <a:off x="6933500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434" name="Shape 434"/>
                <p:cNvGrpSpPr/>
                <p:nvPr/>
              </p:nvGrpSpPr>
              <p:grpSpPr>
                <a:xfrm>
                  <a:off x="2945587" y="1851448"/>
                  <a:ext cx="215966" cy="342399"/>
                  <a:chOff x="6718575" y="2318625"/>
                  <a:chExt cx="256950" cy="407375"/>
                </a:xfrm>
              </p:grpSpPr>
              <p:sp>
                <p:nvSpPr>
                  <p:cNvPr id="435" name="Shape 435"/>
                  <p:cNvSpPr/>
                  <p:nvPr/>
                </p:nvSpPr>
                <p:spPr>
                  <a:xfrm>
                    <a:off x="6795900" y="2673600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2"/>
                        </a:moveTo>
                        <a:lnTo>
                          <a:pt x="4092" y="1"/>
                        </a:lnTo>
                        <a:lnTo>
                          <a:pt x="0" y="1"/>
                        </a:lnTo>
                        <a:lnTo>
                          <a:pt x="0" y="902"/>
                        </a:lnTo>
                        <a:lnTo>
                          <a:pt x="4092" y="90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6" name="Shape 436"/>
                  <p:cNvSpPr/>
                  <p:nvPr/>
                </p:nvSpPr>
                <p:spPr>
                  <a:xfrm>
                    <a:off x="6795900" y="2650475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1"/>
                        </a:moveTo>
                        <a:lnTo>
                          <a:pt x="4092" y="0"/>
                        </a:lnTo>
                        <a:lnTo>
                          <a:pt x="0" y="0"/>
                        </a:lnTo>
                        <a:lnTo>
                          <a:pt x="0" y="901"/>
                        </a:lnTo>
                        <a:lnTo>
                          <a:pt x="4092" y="90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7" name="Shape 437"/>
                  <p:cNvSpPr/>
                  <p:nvPr/>
                </p:nvSpPr>
                <p:spPr>
                  <a:xfrm>
                    <a:off x="6795900" y="2696125"/>
                    <a:ext cx="102300" cy="29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195" fill="none" extrusionOk="0">
                        <a:moveTo>
                          <a:pt x="0" y="1"/>
                        </a:moveTo>
                        <a:lnTo>
                          <a:pt x="0" y="171"/>
                        </a:lnTo>
                        <a:lnTo>
                          <a:pt x="0" y="171"/>
                        </a:lnTo>
                        <a:lnTo>
                          <a:pt x="24" y="318"/>
                        </a:lnTo>
                        <a:lnTo>
                          <a:pt x="98" y="464"/>
                        </a:lnTo>
                        <a:lnTo>
                          <a:pt x="195" y="585"/>
                        </a:lnTo>
                        <a:lnTo>
                          <a:pt x="341" y="659"/>
                        </a:lnTo>
                        <a:lnTo>
                          <a:pt x="1875" y="1170"/>
                        </a:lnTo>
                        <a:lnTo>
                          <a:pt x="1875" y="1170"/>
                        </a:lnTo>
                        <a:lnTo>
                          <a:pt x="2046" y="1194"/>
                        </a:lnTo>
                        <a:lnTo>
                          <a:pt x="2046" y="1194"/>
                        </a:lnTo>
                        <a:lnTo>
                          <a:pt x="2216" y="1170"/>
                        </a:lnTo>
                        <a:lnTo>
                          <a:pt x="3751" y="659"/>
                        </a:lnTo>
                        <a:lnTo>
                          <a:pt x="3751" y="659"/>
                        </a:lnTo>
                        <a:lnTo>
                          <a:pt x="3897" y="585"/>
                        </a:lnTo>
                        <a:lnTo>
                          <a:pt x="3994" y="464"/>
                        </a:lnTo>
                        <a:lnTo>
                          <a:pt x="4067" y="318"/>
                        </a:lnTo>
                        <a:lnTo>
                          <a:pt x="4092" y="171"/>
                        </a:lnTo>
                        <a:lnTo>
                          <a:pt x="4092" y="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8" name="Shape 438"/>
                  <p:cNvSpPr/>
                  <p:nvPr/>
                </p:nvSpPr>
                <p:spPr>
                  <a:xfrm>
                    <a:off x="67849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6674"/>
                        </a:moveTo>
                        <a:lnTo>
                          <a:pt x="1413" y="6674"/>
                        </a:lnTo>
                        <a:lnTo>
                          <a:pt x="585" y="2850"/>
                        </a:ln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39" name="Shape 439"/>
                  <p:cNvSpPr/>
                  <p:nvPr/>
                </p:nvSpPr>
                <p:spPr>
                  <a:xfrm>
                    <a:off x="6718575" y="2318625"/>
                    <a:ext cx="256950" cy="307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78" h="12301" fill="none" extrusionOk="0">
                        <a:moveTo>
                          <a:pt x="7185" y="12300"/>
                        </a:moveTo>
                        <a:lnTo>
                          <a:pt x="7185" y="12300"/>
                        </a:lnTo>
                        <a:lnTo>
                          <a:pt x="7307" y="11764"/>
                        </a:lnTo>
                        <a:lnTo>
                          <a:pt x="7477" y="11253"/>
                        </a:lnTo>
                        <a:lnTo>
                          <a:pt x="7672" y="10766"/>
                        </a:lnTo>
                        <a:lnTo>
                          <a:pt x="7891" y="10327"/>
                        </a:lnTo>
                        <a:lnTo>
                          <a:pt x="8135" y="9913"/>
                        </a:lnTo>
                        <a:lnTo>
                          <a:pt x="8378" y="9499"/>
                        </a:lnTo>
                        <a:lnTo>
                          <a:pt x="8914" y="8720"/>
                        </a:lnTo>
                        <a:lnTo>
                          <a:pt x="9182" y="8330"/>
                        </a:lnTo>
                        <a:lnTo>
                          <a:pt x="9425" y="7941"/>
                        </a:lnTo>
                        <a:lnTo>
                          <a:pt x="9645" y="7551"/>
                        </a:lnTo>
                        <a:lnTo>
                          <a:pt x="9864" y="7113"/>
                        </a:lnTo>
                        <a:lnTo>
                          <a:pt x="10034" y="6674"/>
                        </a:lnTo>
                        <a:lnTo>
                          <a:pt x="10156" y="6187"/>
                        </a:lnTo>
                        <a:lnTo>
                          <a:pt x="10229" y="5676"/>
                        </a:lnTo>
                        <a:lnTo>
                          <a:pt x="10253" y="5408"/>
                        </a:lnTo>
                        <a:lnTo>
                          <a:pt x="10278" y="5140"/>
                        </a:lnTo>
                        <a:lnTo>
                          <a:pt x="10278" y="5140"/>
                        </a:lnTo>
                        <a:lnTo>
                          <a:pt x="10229" y="4604"/>
                        </a:lnTo>
                        <a:lnTo>
                          <a:pt x="10156" y="4093"/>
                        </a:lnTo>
                        <a:lnTo>
                          <a:pt x="10034" y="3605"/>
                        </a:lnTo>
                        <a:lnTo>
                          <a:pt x="9864" y="3143"/>
                        </a:lnTo>
                        <a:lnTo>
                          <a:pt x="9645" y="2680"/>
                        </a:lnTo>
                        <a:lnTo>
                          <a:pt x="9401" y="2266"/>
                        </a:lnTo>
                        <a:lnTo>
                          <a:pt x="9084" y="1876"/>
                        </a:lnTo>
                        <a:lnTo>
                          <a:pt x="8768" y="1511"/>
                        </a:lnTo>
                        <a:lnTo>
                          <a:pt x="8402" y="1170"/>
                        </a:lnTo>
                        <a:lnTo>
                          <a:pt x="8013" y="878"/>
                        </a:lnTo>
                        <a:lnTo>
                          <a:pt x="7574" y="634"/>
                        </a:lnTo>
                        <a:lnTo>
                          <a:pt x="7136" y="415"/>
                        </a:lnTo>
                        <a:lnTo>
                          <a:pt x="6673" y="244"/>
                        </a:lnTo>
                        <a:lnTo>
                          <a:pt x="6162" y="98"/>
                        </a:lnTo>
                        <a:lnTo>
                          <a:pt x="5675" y="25"/>
                        </a:lnTo>
                        <a:lnTo>
                          <a:pt x="5139" y="1"/>
                        </a:lnTo>
                        <a:lnTo>
                          <a:pt x="5139" y="1"/>
                        </a:lnTo>
                        <a:lnTo>
                          <a:pt x="4603" y="25"/>
                        </a:lnTo>
                        <a:lnTo>
                          <a:pt x="4116" y="98"/>
                        </a:lnTo>
                        <a:lnTo>
                          <a:pt x="3605" y="244"/>
                        </a:lnTo>
                        <a:lnTo>
                          <a:pt x="3142" y="415"/>
                        </a:lnTo>
                        <a:lnTo>
                          <a:pt x="2703" y="634"/>
                        </a:lnTo>
                        <a:lnTo>
                          <a:pt x="2265" y="878"/>
                        </a:lnTo>
                        <a:lnTo>
                          <a:pt x="1875" y="1170"/>
                        </a:lnTo>
                        <a:lnTo>
                          <a:pt x="1510" y="1511"/>
                        </a:lnTo>
                        <a:lnTo>
                          <a:pt x="1193" y="1876"/>
                        </a:lnTo>
                        <a:lnTo>
                          <a:pt x="877" y="2266"/>
                        </a:lnTo>
                        <a:lnTo>
                          <a:pt x="633" y="2680"/>
                        </a:lnTo>
                        <a:lnTo>
                          <a:pt x="414" y="3143"/>
                        </a:lnTo>
                        <a:lnTo>
                          <a:pt x="244" y="3605"/>
                        </a:lnTo>
                        <a:lnTo>
                          <a:pt x="122" y="4093"/>
                        </a:lnTo>
                        <a:lnTo>
                          <a:pt x="49" y="4604"/>
                        </a:lnTo>
                        <a:lnTo>
                          <a:pt x="0" y="5140"/>
                        </a:lnTo>
                        <a:lnTo>
                          <a:pt x="0" y="5140"/>
                        </a:lnTo>
                        <a:lnTo>
                          <a:pt x="24" y="5408"/>
                        </a:lnTo>
                        <a:lnTo>
                          <a:pt x="49" y="5676"/>
                        </a:lnTo>
                        <a:lnTo>
                          <a:pt x="122" y="6187"/>
                        </a:lnTo>
                        <a:lnTo>
                          <a:pt x="244" y="6674"/>
                        </a:lnTo>
                        <a:lnTo>
                          <a:pt x="414" y="7113"/>
                        </a:lnTo>
                        <a:lnTo>
                          <a:pt x="633" y="7551"/>
                        </a:lnTo>
                        <a:lnTo>
                          <a:pt x="852" y="7941"/>
                        </a:lnTo>
                        <a:lnTo>
                          <a:pt x="1096" y="8330"/>
                        </a:lnTo>
                        <a:lnTo>
                          <a:pt x="1364" y="8720"/>
                        </a:lnTo>
                        <a:lnTo>
                          <a:pt x="1900" y="9499"/>
                        </a:lnTo>
                        <a:lnTo>
                          <a:pt x="2143" y="9913"/>
                        </a:lnTo>
                        <a:lnTo>
                          <a:pt x="2387" y="10327"/>
                        </a:lnTo>
                        <a:lnTo>
                          <a:pt x="2606" y="10766"/>
                        </a:lnTo>
                        <a:lnTo>
                          <a:pt x="2801" y="11253"/>
                        </a:lnTo>
                        <a:lnTo>
                          <a:pt x="2971" y="11764"/>
                        </a:lnTo>
                        <a:lnTo>
                          <a:pt x="3093" y="1230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40" name="Shape 440"/>
                  <p:cNvSpPr/>
                  <p:nvPr/>
                </p:nvSpPr>
                <p:spPr>
                  <a:xfrm>
                    <a:off x="68738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1"/>
                        </a:moveTo>
                        <a:lnTo>
                          <a:pt x="1413" y="1"/>
                        </a:lnTo>
                        <a:lnTo>
                          <a:pt x="829" y="2850"/>
                        </a:lnTo>
                        <a:lnTo>
                          <a:pt x="1" y="667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41" name="Shape 441"/>
                  <p:cNvSpPr/>
                  <p:nvPr/>
                </p:nvSpPr>
                <p:spPr>
                  <a:xfrm>
                    <a:off x="6801975" y="2453200"/>
                    <a:ext cx="90150" cy="1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606" h="780" fill="none" extrusionOk="0">
                        <a:moveTo>
                          <a:pt x="1" y="73"/>
                        </a:moveTo>
                        <a:lnTo>
                          <a:pt x="829" y="780"/>
                        </a:lnTo>
                        <a:lnTo>
                          <a:pt x="1657" y="73"/>
                        </a:lnTo>
                        <a:lnTo>
                          <a:pt x="1657" y="73"/>
                        </a:lnTo>
                        <a:lnTo>
                          <a:pt x="1730" y="25"/>
                        </a:lnTo>
                        <a:lnTo>
                          <a:pt x="1803" y="0"/>
                        </a:lnTo>
                        <a:lnTo>
                          <a:pt x="1876" y="25"/>
                        </a:lnTo>
                        <a:lnTo>
                          <a:pt x="1949" y="73"/>
                        </a:lnTo>
                        <a:lnTo>
                          <a:pt x="2777" y="780"/>
                        </a:lnTo>
                        <a:lnTo>
                          <a:pt x="3605" y="7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42" name="Shape 442"/>
                  <p:cNvSpPr/>
                  <p:nvPr/>
                </p:nvSpPr>
                <p:spPr>
                  <a:xfrm>
                    <a:off x="6795900" y="2628550"/>
                    <a:ext cx="10230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" fill="none" extrusionOk="0">
                        <a:moveTo>
                          <a:pt x="0" y="1"/>
                        </a:moveTo>
                        <a:lnTo>
                          <a:pt x="409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443" name="Shape 443"/>
              <p:cNvGrpSpPr/>
              <p:nvPr/>
            </p:nvGrpSpPr>
            <p:grpSpPr>
              <a:xfrm>
                <a:off x="3832686" y="180463"/>
                <a:ext cx="4766659" cy="1632384"/>
                <a:chOff x="175086" y="180463"/>
                <a:chExt cx="4766659" cy="1632384"/>
              </a:xfrm>
            </p:grpSpPr>
            <p:grpSp>
              <p:nvGrpSpPr>
                <p:cNvPr id="444" name="Shape 444"/>
                <p:cNvGrpSpPr/>
                <p:nvPr/>
              </p:nvGrpSpPr>
              <p:grpSpPr>
                <a:xfrm>
                  <a:off x="175086" y="180463"/>
                  <a:ext cx="3852689" cy="430924"/>
                  <a:chOff x="175086" y="180463"/>
                  <a:chExt cx="3852689" cy="430924"/>
                </a:xfrm>
              </p:grpSpPr>
              <p:grpSp>
                <p:nvGrpSpPr>
                  <p:cNvPr id="445" name="Shape 445"/>
                  <p:cNvGrpSpPr/>
                  <p:nvPr/>
                </p:nvGrpSpPr>
                <p:grpSpPr>
                  <a:xfrm>
                    <a:off x="175086" y="186861"/>
                    <a:ext cx="342882" cy="418128"/>
                    <a:chOff x="596350" y="929175"/>
                    <a:chExt cx="407950" cy="497475"/>
                  </a:xfrm>
                </p:grpSpPr>
                <p:sp>
                  <p:nvSpPr>
                    <p:cNvPr id="446" name="Shape 446"/>
                    <p:cNvSpPr/>
                    <p:nvPr/>
                  </p:nvSpPr>
                  <p:spPr>
                    <a:xfrm>
                      <a:off x="596350" y="953550"/>
                      <a:ext cx="387250" cy="473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490" h="18924" fill="none" extrusionOk="0">
                          <a:moveTo>
                            <a:pt x="15490" y="17828"/>
                          </a:moveTo>
                          <a:lnTo>
                            <a:pt x="15490" y="17828"/>
                          </a:lnTo>
                          <a:lnTo>
                            <a:pt x="15466" y="17998"/>
                          </a:lnTo>
                          <a:lnTo>
                            <a:pt x="15417" y="18169"/>
                          </a:lnTo>
                          <a:lnTo>
                            <a:pt x="15319" y="18364"/>
                          </a:lnTo>
                          <a:lnTo>
                            <a:pt x="15198" y="18534"/>
                          </a:lnTo>
                          <a:lnTo>
                            <a:pt x="15052" y="18680"/>
                          </a:lnTo>
                          <a:lnTo>
                            <a:pt x="14881" y="18802"/>
                          </a:lnTo>
                          <a:lnTo>
                            <a:pt x="14735" y="18900"/>
                          </a:lnTo>
                          <a:lnTo>
                            <a:pt x="14564" y="18924"/>
                          </a:lnTo>
                          <a:lnTo>
                            <a:pt x="1023" y="18924"/>
                          </a:lnTo>
                          <a:lnTo>
                            <a:pt x="1023" y="18924"/>
                          </a:lnTo>
                          <a:lnTo>
                            <a:pt x="853" y="18900"/>
                          </a:lnTo>
                          <a:lnTo>
                            <a:pt x="682" y="18802"/>
                          </a:lnTo>
                          <a:lnTo>
                            <a:pt x="512" y="18680"/>
                          </a:lnTo>
                          <a:lnTo>
                            <a:pt x="341" y="18534"/>
                          </a:lnTo>
                          <a:lnTo>
                            <a:pt x="219" y="18364"/>
                          </a:lnTo>
                          <a:lnTo>
                            <a:pt x="98" y="18169"/>
                          </a:lnTo>
                          <a:lnTo>
                            <a:pt x="25" y="17998"/>
                          </a:lnTo>
                          <a:lnTo>
                            <a:pt x="0" y="17828"/>
                          </a:lnTo>
                          <a:lnTo>
                            <a:pt x="0" y="877"/>
                          </a:lnTo>
                          <a:lnTo>
                            <a:pt x="0" y="877"/>
                          </a:lnTo>
                          <a:lnTo>
                            <a:pt x="25" y="706"/>
                          </a:lnTo>
                          <a:lnTo>
                            <a:pt x="98" y="560"/>
                          </a:lnTo>
                          <a:lnTo>
                            <a:pt x="195" y="414"/>
                          </a:lnTo>
                          <a:lnTo>
                            <a:pt x="341" y="268"/>
                          </a:lnTo>
                          <a:lnTo>
                            <a:pt x="487" y="171"/>
                          </a:lnTo>
                          <a:lnTo>
                            <a:pt x="658" y="73"/>
                          </a:lnTo>
                          <a:lnTo>
                            <a:pt x="828" y="24"/>
                          </a:lnTo>
                          <a:lnTo>
                            <a:pt x="974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47" name="Shape 447"/>
                    <p:cNvSpPr/>
                    <p:nvPr/>
                  </p:nvSpPr>
                  <p:spPr>
                    <a:xfrm>
                      <a:off x="626775" y="929175"/>
                      <a:ext cx="377525" cy="4627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101" h="18511" fill="none" extrusionOk="0">
                          <a:moveTo>
                            <a:pt x="15101" y="3362"/>
                          </a:moveTo>
                          <a:lnTo>
                            <a:pt x="15101" y="17731"/>
                          </a:lnTo>
                          <a:lnTo>
                            <a:pt x="15101" y="17731"/>
                          </a:lnTo>
                          <a:lnTo>
                            <a:pt x="15077" y="17877"/>
                          </a:lnTo>
                          <a:lnTo>
                            <a:pt x="15028" y="18024"/>
                          </a:lnTo>
                          <a:lnTo>
                            <a:pt x="14979" y="18145"/>
                          </a:lnTo>
                          <a:lnTo>
                            <a:pt x="14882" y="18267"/>
                          </a:lnTo>
                          <a:lnTo>
                            <a:pt x="14760" y="18365"/>
                          </a:lnTo>
                          <a:lnTo>
                            <a:pt x="14614" y="18438"/>
                          </a:lnTo>
                          <a:lnTo>
                            <a:pt x="14468" y="18486"/>
                          </a:lnTo>
                          <a:lnTo>
                            <a:pt x="14322" y="18511"/>
                          </a:lnTo>
                          <a:lnTo>
                            <a:pt x="780" y="18511"/>
                          </a:lnTo>
                          <a:lnTo>
                            <a:pt x="780" y="18511"/>
                          </a:lnTo>
                          <a:lnTo>
                            <a:pt x="634" y="18486"/>
                          </a:lnTo>
                          <a:lnTo>
                            <a:pt x="488" y="18438"/>
                          </a:lnTo>
                          <a:lnTo>
                            <a:pt x="342" y="18365"/>
                          </a:lnTo>
                          <a:lnTo>
                            <a:pt x="220" y="18267"/>
                          </a:lnTo>
                          <a:lnTo>
                            <a:pt x="123" y="18145"/>
                          </a:lnTo>
                          <a:lnTo>
                            <a:pt x="74" y="18024"/>
                          </a:lnTo>
                          <a:lnTo>
                            <a:pt x="25" y="17877"/>
                          </a:lnTo>
                          <a:lnTo>
                            <a:pt x="1" y="17731"/>
                          </a:lnTo>
                          <a:lnTo>
                            <a:pt x="1" y="780"/>
                          </a:lnTo>
                          <a:lnTo>
                            <a:pt x="1" y="780"/>
                          </a:lnTo>
                          <a:lnTo>
                            <a:pt x="25" y="610"/>
                          </a:lnTo>
                          <a:lnTo>
                            <a:pt x="74" y="464"/>
                          </a:lnTo>
                          <a:lnTo>
                            <a:pt x="123" y="342"/>
                          </a:lnTo>
                          <a:lnTo>
                            <a:pt x="220" y="220"/>
                          </a:lnTo>
                          <a:lnTo>
                            <a:pt x="342" y="123"/>
                          </a:lnTo>
                          <a:lnTo>
                            <a:pt x="488" y="50"/>
                          </a:lnTo>
                          <a:lnTo>
                            <a:pt x="634" y="1"/>
                          </a:lnTo>
                          <a:lnTo>
                            <a:pt x="780" y="1"/>
                          </a:lnTo>
                          <a:lnTo>
                            <a:pt x="1174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48" name="Shape 448"/>
                    <p:cNvSpPr/>
                    <p:nvPr/>
                  </p:nvSpPr>
                  <p:spPr>
                    <a:xfrm>
                      <a:off x="688900" y="1256150"/>
                      <a:ext cx="13397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359" h="1" fill="none" extrusionOk="0">
                          <a:moveTo>
                            <a:pt x="5358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49" name="Shape 449"/>
                    <p:cNvSpPr/>
                    <p:nvPr/>
                  </p:nvSpPr>
                  <p:spPr>
                    <a:xfrm>
                      <a:off x="688900" y="1201350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50" name="Shape 450"/>
                    <p:cNvSpPr/>
                    <p:nvPr/>
                  </p:nvSpPr>
                  <p:spPr>
                    <a:xfrm>
                      <a:off x="688900" y="1145950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51" name="Shape 451"/>
                    <p:cNvSpPr/>
                    <p:nvPr/>
                  </p:nvSpPr>
                  <p:spPr>
                    <a:xfrm>
                      <a:off x="688900" y="1090525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52" name="Shape 452"/>
                    <p:cNvSpPr/>
                    <p:nvPr/>
                  </p:nvSpPr>
                  <p:spPr>
                    <a:xfrm>
                      <a:off x="920250" y="929175"/>
                      <a:ext cx="84050" cy="840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62" h="3362" fill="none" extrusionOk="0">
                          <a:moveTo>
                            <a:pt x="1" y="2582"/>
                          </a:moveTo>
                          <a:lnTo>
                            <a:pt x="1" y="1"/>
                          </a:lnTo>
                          <a:lnTo>
                            <a:pt x="3362" y="3362"/>
                          </a:lnTo>
                          <a:lnTo>
                            <a:pt x="780" y="3362"/>
                          </a:lnTo>
                          <a:lnTo>
                            <a:pt x="780" y="3362"/>
                          </a:lnTo>
                          <a:lnTo>
                            <a:pt x="610" y="3337"/>
                          </a:lnTo>
                          <a:lnTo>
                            <a:pt x="464" y="3289"/>
                          </a:lnTo>
                          <a:lnTo>
                            <a:pt x="342" y="3216"/>
                          </a:lnTo>
                          <a:lnTo>
                            <a:pt x="220" y="3118"/>
                          </a:lnTo>
                          <a:lnTo>
                            <a:pt x="123" y="3021"/>
                          </a:lnTo>
                          <a:lnTo>
                            <a:pt x="50" y="2875"/>
                          </a:lnTo>
                          <a:lnTo>
                            <a:pt x="1" y="2729"/>
                          </a:lnTo>
                          <a:lnTo>
                            <a:pt x="1" y="2582"/>
                          </a:lnTo>
                          <a:lnTo>
                            <a:pt x="1" y="258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sp>
                <p:nvSpPr>
                  <p:cNvPr id="453" name="Shape 453"/>
                  <p:cNvSpPr/>
                  <p:nvPr/>
                </p:nvSpPr>
                <p:spPr>
                  <a:xfrm>
                    <a:off x="1075552" y="221406"/>
                    <a:ext cx="351077" cy="34903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708" h="16611" fill="none" extrusionOk="0">
                        <a:moveTo>
                          <a:pt x="414" y="8842"/>
                        </a:moveTo>
                        <a:lnTo>
                          <a:pt x="8403" y="1048"/>
                        </a:lnTo>
                        <a:lnTo>
                          <a:pt x="8403" y="1048"/>
                        </a:lnTo>
                        <a:lnTo>
                          <a:pt x="8500" y="951"/>
                        </a:lnTo>
                        <a:lnTo>
                          <a:pt x="8597" y="829"/>
                        </a:lnTo>
                        <a:lnTo>
                          <a:pt x="8865" y="658"/>
                        </a:lnTo>
                        <a:lnTo>
                          <a:pt x="9158" y="488"/>
                        </a:lnTo>
                        <a:lnTo>
                          <a:pt x="9450" y="317"/>
                        </a:lnTo>
                        <a:lnTo>
                          <a:pt x="9450" y="317"/>
                        </a:lnTo>
                        <a:lnTo>
                          <a:pt x="9839" y="171"/>
                        </a:lnTo>
                        <a:lnTo>
                          <a:pt x="10180" y="74"/>
                        </a:lnTo>
                        <a:lnTo>
                          <a:pt x="10497" y="25"/>
                        </a:lnTo>
                        <a:lnTo>
                          <a:pt x="10814" y="1"/>
                        </a:lnTo>
                        <a:lnTo>
                          <a:pt x="15344" y="1"/>
                        </a:lnTo>
                        <a:lnTo>
                          <a:pt x="15344" y="1"/>
                        </a:lnTo>
                        <a:lnTo>
                          <a:pt x="15465" y="1"/>
                        </a:lnTo>
                        <a:lnTo>
                          <a:pt x="15587" y="49"/>
                        </a:lnTo>
                        <a:lnTo>
                          <a:pt x="15855" y="122"/>
                        </a:lnTo>
                        <a:lnTo>
                          <a:pt x="16099" y="269"/>
                        </a:lnTo>
                        <a:lnTo>
                          <a:pt x="16294" y="415"/>
                        </a:lnTo>
                        <a:lnTo>
                          <a:pt x="16294" y="415"/>
                        </a:lnTo>
                        <a:lnTo>
                          <a:pt x="16391" y="537"/>
                        </a:lnTo>
                        <a:lnTo>
                          <a:pt x="16488" y="658"/>
                        </a:lnTo>
                        <a:lnTo>
                          <a:pt x="16561" y="780"/>
                        </a:lnTo>
                        <a:lnTo>
                          <a:pt x="16610" y="902"/>
                        </a:lnTo>
                        <a:lnTo>
                          <a:pt x="16659" y="1048"/>
                        </a:lnTo>
                        <a:lnTo>
                          <a:pt x="16683" y="1170"/>
                        </a:lnTo>
                        <a:lnTo>
                          <a:pt x="16708" y="1486"/>
                        </a:lnTo>
                        <a:lnTo>
                          <a:pt x="16708" y="5992"/>
                        </a:lnTo>
                        <a:lnTo>
                          <a:pt x="16708" y="5992"/>
                        </a:lnTo>
                        <a:lnTo>
                          <a:pt x="16683" y="6309"/>
                        </a:lnTo>
                        <a:lnTo>
                          <a:pt x="16635" y="6625"/>
                        </a:lnTo>
                        <a:lnTo>
                          <a:pt x="16537" y="6942"/>
                        </a:lnTo>
                        <a:lnTo>
                          <a:pt x="16391" y="7258"/>
                        </a:lnTo>
                        <a:lnTo>
                          <a:pt x="16391" y="7258"/>
                        </a:lnTo>
                        <a:lnTo>
                          <a:pt x="16342" y="7453"/>
                        </a:lnTo>
                        <a:lnTo>
                          <a:pt x="16294" y="7624"/>
                        </a:lnTo>
                        <a:lnTo>
                          <a:pt x="16196" y="7770"/>
                        </a:lnTo>
                        <a:lnTo>
                          <a:pt x="16123" y="7916"/>
                        </a:lnTo>
                        <a:lnTo>
                          <a:pt x="15928" y="8160"/>
                        </a:lnTo>
                        <a:lnTo>
                          <a:pt x="15758" y="8403"/>
                        </a:lnTo>
                        <a:lnTo>
                          <a:pt x="7891" y="16197"/>
                        </a:lnTo>
                        <a:lnTo>
                          <a:pt x="7891" y="16197"/>
                        </a:lnTo>
                        <a:lnTo>
                          <a:pt x="7794" y="16294"/>
                        </a:lnTo>
                        <a:lnTo>
                          <a:pt x="7696" y="16392"/>
                        </a:lnTo>
                        <a:lnTo>
                          <a:pt x="7574" y="16465"/>
                        </a:lnTo>
                        <a:lnTo>
                          <a:pt x="7453" y="16513"/>
                        </a:lnTo>
                        <a:lnTo>
                          <a:pt x="7185" y="16586"/>
                        </a:lnTo>
                        <a:lnTo>
                          <a:pt x="6941" y="16611"/>
                        </a:lnTo>
                        <a:lnTo>
                          <a:pt x="6941" y="16611"/>
                        </a:lnTo>
                        <a:lnTo>
                          <a:pt x="6649" y="16586"/>
                        </a:lnTo>
                        <a:lnTo>
                          <a:pt x="6503" y="16562"/>
                        </a:lnTo>
                        <a:lnTo>
                          <a:pt x="6381" y="16513"/>
                        </a:lnTo>
                        <a:lnTo>
                          <a:pt x="6235" y="16465"/>
                        </a:lnTo>
                        <a:lnTo>
                          <a:pt x="6113" y="16392"/>
                        </a:lnTo>
                        <a:lnTo>
                          <a:pt x="5991" y="16294"/>
                        </a:lnTo>
                        <a:lnTo>
                          <a:pt x="5894" y="16197"/>
                        </a:lnTo>
                        <a:lnTo>
                          <a:pt x="414" y="10839"/>
                        </a:lnTo>
                        <a:lnTo>
                          <a:pt x="414" y="10839"/>
                        </a:lnTo>
                        <a:lnTo>
                          <a:pt x="268" y="10595"/>
                        </a:lnTo>
                        <a:lnTo>
                          <a:pt x="122" y="10352"/>
                        </a:lnTo>
                        <a:lnTo>
                          <a:pt x="24" y="10108"/>
                        </a:lnTo>
                        <a:lnTo>
                          <a:pt x="0" y="10011"/>
                        </a:lnTo>
                        <a:lnTo>
                          <a:pt x="0" y="9889"/>
                        </a:lnTo>
                        <a:lnTo>
                          <a:pt x="0" y="9889"/>
                        </a:lnTo>
                        <a:lnTo>
                          <a:pt x="0" y="9718"/>
                        </a:lnTo>
                        <a:lnTo>
                          <a:pt x="24" y="9597"/>
                        </a:lnTo>
                        <a:lnTo>
                          <a:pt x="122" y="9329"/>
                        </a:lnTo>
                        <a:lnTo>
                          <a:pt x="268" y="9061"/>
                        </a:lnTo>
                        <a:lnTo>
                          <a:pt x="414" y="8842"/>
                        </a:lnTo>
                        <a:lnTo>
                          <a:pt x="414" y="8842"/>
                        </a:lnTo>
                        <a:close/>
                        <a:moveTo>
                          <a:pt x="12519" y="4190"/>
                        </a:moveTo>
                        <a:lnTo>
                          <a:pt x="12519" y="4190"/>
                        </a:lnTo>
                        <a:lnTo>
                          <a:pt x="12689" y="4336"/>
                        </a:lnTo>
                        <a:lnTo>
                          <a:pt x="12859" y="4433"/>
                        </a:lnTo>
                        <a:lnTo>
                          <a:pt x="13030" y="4482"/>
                        </a:lnTo>
                        <a:lnTo>
                          <a:pt x="13249" y="4482"/>
                        </a:lnTo>
                        <a:lnTo>
                          <a:pt x="13249" y="4482"/>
                        </a:lnTo>
                        <a:lnTo>
                          <a:pt x="13444" y="4482"/>
                        </a:lnTo>
                        <a:lnTo>
                          <a:pt x="13615" y="4433"/>
                        </a:lnTo>
                        <a:lnTo>
                          <a:pt x="13761" y="4336"/>
                        </a:lnTo>
                        <a:lnTo>
                          <a:pt x="13882" y="4190"/>
                        </a:lnTo>
                        <a:lnTo>
                          <a:pt x="13882" y="4190"/>
                        </a:lnTo>
                        <a:lnTo>
                          <a:pt x="14029" y="4044"/>
                        </a:lnTo>
                        <a:lnTo>
                          <a:pt x="14102" y="3873"/>
                        </a:lnTo>
                        <a:lnTo>
                          <a:pt x="14150" y="3727"/>
                        </a:lnTo>
                        <a:lnTo>
                          <a:pt x="14175" y="3557"/>
                        </a:lnTo>
                        <a:lnTo>
                          <a:pt x="14175" y="3557"/>
                        </a:lnTo>
                        <a:lnTo>
                          <a:pt x="14150" y="3362"/>
                        </a:lnTo>
                        <a:lnTo>
                          <a:pt x="14102" y="3167"/>
                        </a:lnTo>
                        <a:lnTo>
                          <a:pt x="14029" y="2996"/>
                        </a:lnTo>
                        <a:lnTo>
                          <a:pt x="13882" y="2850"/>
                        </a:lnTo>
                        <a:lnTo>
                          <a:pt x="13882" y="2850"/>
                        </a:lnTo>
                        <a:lnTo>
                          <a:pt x="13761" y="2728"/>
                        </a:lnTo>
                        <a:lnTo>
                          <a:pt x="13615" y="2655"/>
                        </a:lnTo>
                        <a:lnTo>
                          <a:pt x="13444" y="2582"/>
                        </a:lnTo>
                        <a:lnTo>
                          <a:pt x="13249" y="2558"/>
                        </a:lnTo>
                        <a:lnTo>
                          <a:pt x="13249" y="2558"/>
                        </a:lnTo>
                        <a:lnTo>
                          <a:pt x="13030" y="2582"/>
                        </a:lnTo>
                        <a:lnTo>
                          <a:pt x="12859" y="2655"/>
                        </a:lnTo>
                        <a:lnTo>
                          <a:pt x="12689" y="2728"/>
                        </a:lnTo>
                        <a:lnTo>
                          <a:pt x="12519" y="2850"/>
                        </a:lnTo>
                        <a:lnTo>
                          <a:pt x="12519" y="2850"/>
                        </a:lnTo>
                        <a:lnTo>
                          <a:pt x="12445" y="2996"/>
                        </a:lnTo>
                        <a:lnTo>
                          <a:pt x="12372" y="3167"/>
                        </a:lnTo>
                        <a:lnTo>
                          <a:pt x="12324" y="3362"/>
                        </a:lnTo>
                        <a:lnTo>
                          <a:pt x="12324" y="3557"/>
                        </a:lnTo>
                        <a:lnTo>
                          <a:pt x="12324" y="3557"/>
                        </a:lnTo>
                        <a:lnTo>
                          <a:pt x="12324" y="3727"/>
                        </a:lnTo>
                        <a:lnTo>
                          <a:pt x="12372" y="3873"/>
                        </a:lnTo>
                        <a:lnTo>
                          <a:pt x="12445" y="4044"/>
                        </a:lnTo>
                        <a:lnTo>
                          <a:pt x="12519" y="4190"/>
                        </a:lnTo>
                        <a:lnTo>
                          <a:pt x="12519" y="419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54" name="Shape 454"/>
                  <p:cNvSpPr/>
                  <p:nvPr/>
                </p:nvSpPr>
                <p:spPr>
                  <a:xfrm>
                    <a:off x="1984213" y="227541"/>
                    <a:ext cx="336767" cy="336767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027" h="16027" fill="none" extrusionOk="0">
                        <a:moveTo>
                          <a:pt x="14029" y="4019"/>
                        </a:moveTo>
                        <a:lnTo>
                          <a:pt x="14029" y="4019"/>
                        </a:lnTo>
                        <a:lnTo>
                          <a:pt x="14200" y="3849"/>
                        </a:lnTo>
                        <a:lnTo>
                          <a:pt x="14395" y="3752"/>
                        </a:lnTo>
                        <a:lnTo>
                          <a:pt x="14614" y="3678"/>
                        </a:lnTo>
                        <a:lnTo>
                          <a:pt x="14809" y="3630"/>
                        </a:lnTo>
                        <a:lnTo>
                          <a:pt x="15028" y="3581"/>
                        </a:lnTo>
                        <a:lnTo>
                          <a:pt x="15247" y="3484"/>
                        </a:lnTo>
                        <a:lnTo>
                          <a:pt x="15442" y="3362"/>
                        </a:lnTo>
                        <a:lnTo>
                          <a:pt x="15661" y="3191"/>
                        </a:lnTo>
                        <a:lnTo>
                          <a:pt x="15661" y="3191"/>
                        </a:lnTo>
                        <a:lnTo>
                          <a:pt x="15832" y="2997"/>
                        </a:lnTo>
                        <a:lnTo>
                          <a:pt x="15929" y="2777"/>
                        </a:lnTo>
                        <a:lnTo>
                          <a:pt x="16002" y="2534"/>
                        </a:lnTo>
                        <a:lnTo>
                          <a:pt x="16026" y="2266"/>
                        </a:lnTo>
                        <a:lnTo>
                          <a:pt x="16026" y="2266"/>
                        </a:lnTo>
                        <a:lnTo>
                          <a:pt x="16002" y="2047"/>
                        </a:lnTo>
                        <a:lnTo>
                          <a:pt x="15978" y="1827"/>
                        </a:lnTo>
                        <a:lnTo>
                          <a:pt x="15905" y="1633"/>
                        </a:lnTo>
                        <a:lnTo>
                          <a:pt x="15807" y="1413"/>
                        </a:lnTo>
                        <a:lnTo>
                          <a:pt x="15710" y="1243"/>
                        </a:lnTo>
                        <a:lnTo>
                          <a:pt x="15588" y="1048"/>
                        </a:lnTo>
                        <a:lnTo>
                          <a:pt x="15466" y="878"/>
                        </a:lnTo>
                        <a:lnTo>
                          <a:pt x="15320" y="707"/>
                        </a:lnTo>
                        <a:lnTo>
                          <a:pt x="15320" y="707"/>
                        </a:lnTo>
                        <a:lnTo>
                          <a:pt x="15150" y="561"/>
                        </a:lnTo>
                        <a:lnTo>
                          <a:pt x="14979" y="439"/>
                        </a:lnTo>
                        <a:lnTo>
                          <a:pt x="14784" y="317"/>
                        </a:lnTo>
                        <a:lnTo>
                          <a:pt x="14590" y="196"/>
                        </a:lnTo>
                        <a:lnTo>
                          <a:pt x="14395" y="123"/>
                        </a:lnTo>
                        <a:lnTo>
                          <a:pt x="14175" y="50"/>
                        </a:lnTo>
                        <a:lnTo>
                          <a:pt x="13981" y="25"/>
                        </a:lnTo>
                        <a:lnTo>
                          <a:pt x="13761" y="1"/>
                        </a:lnTo>
                        <a:lnTo>
                          <a:pt x="13761" y="1"/>
                        </a:lnTo>
                        <a:lnTo>
                          <a:pt x="13494" y="25"/>
                        </a:lnTo>
                        <a:lnTo>
                          <a:pt x="13250" y="98"/>
                        </a:lnTo>
                        <a:lnTo>
                          <a:pt x="13031" y="196"/>
                        </a:lnTo>
                        <a:lnTo>
                          <a:pt x="12836" y="366"/>
                        </a:lnTo>
                        <a:lnTo>
                          <a:pt x="12836" y="366"/>
                        </a:lnTo>
                        <a:lnTo>
                          <a:pt x="12665" y="561"/>
                        </a:lnTo>
                        <a:lnTo>
                          <a:pt x="12544" y="780"/>
                        </a:lnTo>
                        <a:lnTo>
                          <a:pt x="12471" y="975"/>
                        </a:lnTo>
                        <a:lnTo>
                          <a:pt x="12422" y="1194"/>
                        </a:lnTo>
                        <a:lnTo>
                          <a:pt x="12349" y="1413"/>
                        </a:lnTo>
                        <a:lnTo>
                          <a:pt x="12276" y="1608"/>
                        </a:lnTo>
                        <a:lnTo>
                          <a:pt x="12178" y="1827"/>
                        </a:lnTo>
                        <a:lnTo>
                          <a:pt x="12008" y="1998"/>
                        </a:lnTo>
                        <a:lnTo>
                          <a:pt x="12008" y="1998"/>
                        </a:lnTo>
                        <a:lnTo>
                          <a:pt x="11740" y="2266"/>
                        </a:lnTo>
                        <a:lnTo>
                          <a:pt x="11496" y="2436"/>
                        </a:lnTo>
                        <a:lnTo>
                          <a:pt x="11277" y="2534"/>
                        </a:lnTo>
                        <a:lnTo>
                          <a:pt x="11082" y="2582"/>
                        </a:lnTo>
                        <a:lnTo>
                          <a:pt x="10888" y="2582"/>
                        </a:lnTo>
                        <a:lnTo>
                          <a:pt x="10717" y="2534"/>
                        </a:lnTo>
                        <a:lnTo>
                          <a:pt x="10547" y="2412"/>
                        </a:lnTo>
                        <a:lnTo>
                          <a:pt x="10376" y="2290"/>
                        </a:lnTo>
                        <a:lnTo>
                          <a:pt x="10206" y="2095"/>
                        </a:lnTo>
                        <a:lnTo>
                          <a:pt x="10035" y="1901"/>
                        </a:lnTo>
                        <a:lnTo>
                          <a:pt x="9670" y="1413"/>
                        </a:lnTo>
                        <a:lnTo>
                          <a:pt x="9231" y="878"/>
                        </a:lnTo>
                        <a:lnTo>
                          <a:pt x="8988" y="585"/>
                        </a:lnTo>
                        <a:lnTo>
                          <a:pt x="8720" y="293"/>
                        </a:lnTo>
                        <a:lnTo>
                          <a:pt x="8720" y="293"/>
                        </a:lnTo>
                        <a:lnTo>
                          <a:pt x="8574" y="171"/>
                        </a:lnTo>
                        <a:lnTo>
                          <a:pt x="8379" y="74"/>
                        </a:lnTo>
                        <a:lnTo>
                          <a:pt x="8209" y="25"/>
                        </a:lnTo>
                        <a:lnTo>
                          <a:pt x="8014" y="1"/>
                        </a:lnTo>
                        <a:lnTo>
                          <a:pt x="8014" y="1"/>
                        </a:lnTo>
                        <a:lnTo>
                          <a:pt x="7916" y="25"/>
                        </a:lnTo>
                        <a:lnTo>
                          <a:pt x="7770" y="98"/>
                        </a:lnTo>
                        <a:lnTo>
                          <a:pt x="7307" y="366"/>
                        </a:lnTo>
                        <a:lnTo>
                          <a:pt x="7039" y="537"/>
                        </a:lnTo>
                        <a:lnTo>
                          <a:pt x="6747" y="756"/>
                        </a:lnTo>
                        <a:lnTo>
                          <a:pt x="6431" y="975"/>
                        </a:lnTo>
                        <a:lnTo>
                          <a:pt x="6138" y="1243"/>
                        </a:lnTo>
                        <a:lnTo>
                          <a:pt x="5870" y="1511"/>
                        </a:lnTo>
                        <a:lnTo>
                          <a:pt x="5627" y="1803"/>
                        </a:lnTo>
                        <a:lnTo>
                          <a:pt x="5432" y="2095"/>
                        </a:lnTo>
                        <a:lnTo>
                          <a:pt x="5359" y="2242"/>
                        </a:lnTo>
                        <a:lnTo>
                          <a:pt x="5310" y="2412"/>
                        </a:lnTo>
                        <a:lnTo>
                          <a:pt x="5262" y="2558"/>
                        </a:lnTo>
                        <a:lnTo>
                          <a:pt x="5237" y="2704"/>
                        </a:lnTo>
                        <a:lnTo>
                          <a:pt x="5237" y="2850"/>
                        </a:lnTo>
                        <a:lnTo>
                          <a:pt x="5262" y="3021"/>
                        </a:lnTo>
                        <a:lnTo>
                          <a:pt x="5310" y="3167"/>
                        </a:lnTo>
                        <a:lnTo>
                          <a:pt x="5383" y="3313"/>
                        </a:lnTo>
                        <a:lnTo>
                          <a:pt x="5481" y="3459"/>
                        </a:lnTo>
                        <a:lnTo>
                          <a:pt x="5603" y="3605"/>
                        </a:lnTo>
                        <a:lnTo>
                          <a:pt x="5603" y="3605"/>
                        </a:lnTo>
                        <a:lnTo>
                          <a:pt x="5797" y="3752"/>
                        </a:lnTo>
                        <a:lnTo>
                          <a:pt x="5992" y="3849"/>
                        </a:lnTo>
                        <a:lnTo>
                          <a:pt x="6187" y="3946"/>
                        </a:lnTo>
                        <a:lnTo>
                          <a:pt x="6406" y="3995"/>
                        </a:lnTo>
                        <a:lnTo>
                          <a:pt x="6625" y="4044"/>
                        </a:lnTo>
                        <a:lnTo>
                          <a:pt x="6845" y="4141"/>
                        </a:lnTo>
                        <a:lnTo>
                          <a:pt x="7039" y="4239"/>
                        </a:lnTo>
                        <a:lnTo>
                          <a:pt x="7234" y="4409"/>
                        </a:lnTo>
                        <a:lnTo>
                          <a:pt x="7234" y="4409"/>
                        </a:lnTo>
                        <a:lnTo>
                          <a:pt x="7405" y="4604"/>
                        </a:lnTo>
                        <a:lnTo>
                          <a:pt x="7502" y="4823"/>
                        </a:lnTo>
                        <a:lnTo>
                          <a:pt x="7575" y="5067"/>
                        </a:lnTo>
                        <a:lnTo>
                          <a:pt x="7600" y="5359"/>
                        </a:lnTo>
                        <a:lnTo>
                          <a:pt x="7600" y="5359"/>
                        </a:lnTo>
                        <a:lnTo>
                          <a:pt x="7575" y="5554"/>
                        </a:lnTo>
                        <a:lnTo>
                          <a:pt x="7551" y="5773"/>
                        </a:lnTo>
                        <a:lnTo>
                          <a:pt x="7478" y="5968"/>
                        </a:lnTo>
                        <a:lnTo>
                          <a:pt x="7405" y="6163"/>
                        </a:lnTo>
                        <a:lnTo>
                          <a:pt x="7307" y="6357"/>
                        </a:lnTo>
                        <a:lnTo>
                          <a:pt x="7186" y="6552"/>
                        </a:lnTo>
                        <a:lnTo>
                          <a:pt x="7039" y="6723"/>
                        </a:lnTo>
                        <a:lnTo>
                          <a:pt x="6893" y="6893"/>
                        </a:lnTo>
                        <a:lnTo>
                          <a:pt x="6893" y="6893"/>
                        </a:lnTo>
                        <a:lnTo>
                          <a:pt x="6723" y="7039"/>
                        </a:lnTo>
                        <a:lnTo>
                          <a:pt x="6552" y="7186"/>
                        </a:lnTo>
                        <a:lnTo>
                          <a:pt x="6382" y="7283"/>
                        </a:lnTo>
                        <a:lnTo>
                          <a:pt x="6187" y="7405"/>
                        </a:lnTo>
                        <a:lnTo>
                          <a:pt x="5992" y="7478"/>
                        </a:lnTo>
                        <a:lnTo>
                          <a:pt x="5773" y="7551"/>
                        </a:lnTo>
                        <a:lnTo>
                          <a:pt x="5554" y="7575"/>
                        </a:lnTo>
                        <a:lnTo>
                          <a:pt x="5359" y="7600"/>
                        </a:lnTo>
                        <a:lnTo>
                          <a:pt x="5359" y="7600"/>
                        </a:lnTo>
                        <a:lnTo>
                          <a:pt x="5091" y="7575"/>
                        </a:lnTo>
                        <a:lnTo>
                          <a:pt x="4848" y="7502"/>
                        </a:lnTo>
                        <a:lnTo>
                          <a:pt x="4604" y="7405"/>
                        </a:lnTo>
                        <a:lnTo>
                          <a:pt x="4409" y="7234"/>
                        </a:lnTo>
                        <a:lnTo>
                          <a:pt x="4409" y="7234"/>
                        </a:lnTo>
                        <a:lnTo>
                          <a:pt x="4239" y="7039"/>
                        </a:lnTo>
                        <a:lnTo>
                          <a:pt x="4117" y="6820"/>
                        </a:lnTo>
                        <a:lnTo>
                          <a:pt x="4044" y="6601"/>
                        </a:lnTo>
                        <a:lnTo>
                          <a:pt x="3971" y="6382"/>
                        </a:lnTo>
                        <a:lnTo>
                          <a:pt x="3922" y="6187"/>
                        </a:lnTo>
                        <a:lnTo>
                          <a:pt x="3849" y="5992"/>
                        </a:lnTo>
                        <a:lnTo>
                          <a:pt x="3752" y="5797"/>
                        </a:lnTo>
                        <a:lnTo>
                          <a:pt x="3605" y="5602"/>
                        </a:lnTo>
                        <a:lnTo>
                          <a:pt x="3605" y="5602"/>
                        </a:lnTo>
                        <a:lnTo>
                          <a:pt x="3459" y="5481"/>
                        </a:lnTo>
                        <a:lnTo>
                          <a:pt x="3313" y="5383"/>
                        </a:lnTo>
                        <a:lnTo>
                          <a:pt x="3167" y="5310"/>
                        </a:lnTo>
                        <a:lnTo>
                          <a:pt x="3021" y="5262"/>
                        </a:lnTo>
                        <a:lnTo>
                          <a:pt x="2850" y="5237"/>
                        </a:lnTo>
                        <a:lnTo>
                          <a:pt x="2704" y="5237"/>
                        </a:lnTo>
                        <a:lnTo>
                          <a:pt x="2558" y="5262"/>
                        </a:lnTo>
                        <a:lnTo>
                          <a:pt x="2412" y="5310"/>
                        </a:lnTo>
                        <a:lnTo>
                          <a:pt x="2242" y="5359"/>
                        </a:lnTo>
                        <a:lnTo>
                          <a:pt x="2095" y="5432"/>
                        </a:lnTo>
                        <a:lnTo>
                          <a:pt x="1803" y="5627"/>
                        </a:lnTo>
                        <a:lnTo>
                          <a:pt x="1511" y="5870"/>
                        </a:lnTo>
                        <a:lnTo>
                          <a:pt x="1243" y="6138"/>
                        </a:lnTo>
                        <a:lnTo>
                          <a:pt x="975" y="6431"/>
                        </a:lnTo>
                        <a:lnTo>
                          <a:pt x="756" y="6747"/>
                        </a:lnTo>
                        <a:lnTo>
                          <a:pt x="537" y="7039"/>
                        </a:lnTo>
                        <a:lnTo>
                          <a:pt x="366" y="7307"/>
                        </a:lnTo>
                        <a:lnTo>
                          <a:pt x="98" y="7770"/>
                        </a:lnTo>
                        <a:lnTo>
                          <a:pt x="25" y="7916"/>
                        </a:lnTo>
                        <a:lnTo>
                          <a:pt x="1" y="8014"/>
                        </a:lnTo>
                        <a:lnTo>
                          <a:pt x="1" y="8014"/>
                        </a:lnTo>
                        <a:lnTo>
                          <a:pt x="25" y="8208"/>
                        </a:lnTo>
                        <a:lnTo>
                          <a:pt x="74" y="8379"/>
                        </a:lnTo>
                        <a:lnTo>
                          <a:pt x="171" y="8574"/>
                        </a:lnTo>
                        <a:lnTo>
                          <a:pt x="293" y="8720"/>
                        </a:lnTo>
                        <a:lnTo>
                          <a:pt x="293" y="8720"/>
                        </a:lnTo>
                        <a:lnTo>
                          <a:pt x="585" y="8988"/>
                        </a:lnTo>
                        <a:lnTo>
                          <a:pt x="878" y="9231"/>
                        </a:lnTo>
                        <a:lnTo>
                          <a:pt x="1413" y="9670"/>
                        </a:lnTo>
                        <a:lnTo>
                          <a:pt x="1901" y="10035"/>
                        </a:lnTo>
                        <a:lnTo>
                          <a:pt x="2095" y="10206"/>
                        </a:lnTo>
                        <a:lnTo>
                          <a:pt x="2290" y="10376"/>
                        </a:lnTo>
                        <a:lnTo>
                          <a:pt x="2412" y="10547"/>
                        </a:lnTo>
                        <a:lnTo>
                          <a:pt x="2534" y="10717"/>
                        </a:lnTo>
                        <a:lnTo>
                          <a:pt x="2583" y="10888"/>
                        </a:lnTo>
                        <a:lnTo>
                          <a:pt x="2583" y="11082"/>
                        </a:lnTo>
                        <a:lnTo>
                          <a:pt x="2534" y="11277"/>
                        </a:lnTo>
                        <a:lnTo>
                          <a:pt x="2436" y="11496"/>
                        </a:lnTo>
                        <a:lnTo>
                          <a:pt x="2266" y="11740"/>
                        </a:lnTo>
                        <a:lnTo>
                          <a:pt x="1998" y="12008"/>
                        </a:lnTo>
                        <a:lnTo>
                          <a:pt x="1998" y="12008"/>
                        </a:lnTo>
                        <a:lnTo>
                          <a:pt x="1828" y="12178"/>
                        </a:lnTo>
                        <a:lnTo>
                          <a:pt x="1633" y="12276"/>
                        </a:lnTo>
                        <a:lnTo>
                          <a:pt x="1413" y="12349"/>
                        </a:lnTo>
                        <a:lnTo>
                          <a:pt x="1219" y="12398"/>
                        </a:lnTo>
                        <a:lnTo>
                          <a:pt x="999" y="12446"/>
                        </a:lnTo>
                        <a:lnTo>
                          <a:pt x="780" y="12544"/>
                        </a:lnTo>
                        <a:lnTo>
                          <a:pt x="585" y="12665"/>
                        </a:lnTo>
                        <a:lnTo>
                          <a:pt x="366" y="12836"/>
                        </a:lnTo>
                        <a:lnTo>
                          <a:pt x="366" y="12836"/>
                        </a:lnTo>
                        <a:lnTo>
                          <a:pt x="196" y="13031"/>
                        </a:lnTo>
                        <a:lnTo>
                          <a:pt x="98" y="13250"/>
                        </a:lnTo>
                        <a:lnTo>
                          <a:pt x="25" y="13493"/>
                        </a:lnTo>
                        <a:lnTo>
                          <a:pt x="1" y="13761"/>
                        </a:lnTo>
                        <a:lnTo>
                          <a:pt x="1" y="13761"/>
                        </a:lnTo>
                        <a:lnTo>
                          <a:pt x="25" y="13981"/>
                        </a:lnTo>
                        <a:lnTo>
                          <a:pt x="50" y="14200"/>
                        </a:lnTo>
                        <a:lnTo>
                          <a:pt x="123" y="14395"/>
                        </a:lnTo>
                        <a:lnTo>
                          <a:pt x="220" y="14614"/>
                        </a:lnTo>
                        <a:lnTo>
                          <a:pt x="318" y="14784"/>
                        </a:lnTo>
                        <a:lnTo>
                          <a:pt x="439" y="14979"/>
                        </a:lnTo>
                        <a:lnTo>
                          <a:pt x="561" y="15150"/>
                        </a:lnTo>
                        <a:lnTo>
                          <a:pt x="707" y="15320"/>
                        </a:lnTo>
                        <a:lnTo>
                          <a:pt x="707" y="15320"/>
                        </a:lnTo>
                        <a:lnTo>
                          <a:pt x="878" y="15466"/>
                        </a:lnTo>
                        <a:lnTo>
                          <a:pt x="1048" y="15588"/>
                        </a:lnTo>
                        <a:lnTo>
                          <a:pt x="1243" y="15710"/>
                        </a:lnTo>
                        <a:lnTo>
                          <a:pt x="1438" y="15832"/>
                        </a:lnTo>
                        <a:lnTo>
                          <a:pt x="1633" y="15905"/>
                        </a:lnTo>
                        <a:lnTo>
                          <a:pt x="1852" y="15978"/>
                        </a:lnTo>
                        <a:lnTo>
                          <a:pt x="2047" y="16002"/>
                        </a:lnTo>
                        <a:lnTo>
                          <a:pt x="2266" y="16026"/>
                        </a:lnTo>
                        <a:lnTo>
                          <a:pt x="2266" y="16026"/>
                        </a:lnTo>
                        <a:lnTo>
                          <a:pt x="2534" y="16002"/>
                        </a:lnTo>
                        <a:lnTo>
                          <a:pt x="2777" y="15929"/>
                        </a:lnTo>
                        <a:lnTo>
                          <a:pt x="2997" y="15832"/>
                        </a:lnTo>
                        <a:lnTo>
                          <a:pt x="3191" y="15661"/>
                        </a:lnTo>
                        <a:lnTo>
                          <a:pt x="3191" y="15661"/>
                        </a:lnTo>
                        <a:lnTo>
                          <a:pt x="3362" y="15466"/>
                        </a:lnTo>
                        <a:lnTo>
                          <a:pt x="3484" y="15247"/>
                        </a:lnTo>
                        <a:lnTo>
                          <a:pt x="3557" y="15052"/>
                        </a:lnTo>
                        <a:lnTo>
                          <a:pt x="3605" y="14833"/>
                        </a:lnTo>
                        <a:lnTo>
                          <a:pt x="3679" y="14614"/>
                        </a:lnTo>
                        <a:lnTo>
                          <a:pt x="3752" y="14419"/>
                        </a:lnTo>
                        <a:lnTo>
                          <a:pt x="3849" y="14200"/>
                        </a:lnTo>
                        <a:lnTo>
                          <a:pt x="4019" y="14029"/>
                        </a:lnTo>
                        <a:lnTo>
                          <a:pt x="4019" y="14029"/>
                        </a:lnTo>
                        <a:lnTo>
                          <a:pt x="4287" y="13786"/>
                        </a:lnTo>
                        <a:lnTo>
                          <a:pt x="4531" y="13591"/>
                        </a:lnTo>
                        <a:lnTo>
                          <a:pt x="4750" y="13493"/>
                        </a:lnTo>
                        <a:lnTo>
                          <a:pt x="4945" y="13445"/>
                        </a:lnTo>
                        <a:lnTo>
                          <a:pt x="5140" y="13445"/>
                        </a:lnTo>
                        <a:lnTo>
                          <a:pt x="5310" y="13493"/>
                        </a:lnTo>
                        <a:lnTo>
                          <a:pt x="5481" y="13615"/>
                        </a:lnTo>
                        <a:lnTo>
                          <a:pt x="5651" y="13737"/>
                        </a:lnTo>
                        <a:lnTo>
                          <a:pt x="5822" y="13932"/>
                        </a:lnTo>
                        <a:lnTo>
                          <a:pt x="5992" y="14127"/>
                        </a:lnTo>
                        <a:lnTo>
                          <a:pt x="6358" y="14614"/>
                        </a:lnTo>
                        <a:lnTo>
                          <a:pt x="6796" y="15150"/>
                        </a:lnTo>
                        <a:lnTo>
                          <a:pt x="7039" y="15442"/>
                        </a:lnTo>
                        <a:lnTo>
                          <a:pt x="7307" y="15734"/>
                        </a:lnTo>
                        <a:lnTo>
                          <a:pt x="7307" y="15734"/>
                        </a:lnTo>
                        <a:lnTo>
                          <a:pt x="7454" y="15856"/>
                        </a:lnTo>
                        <a:lnTo>
                          <a:pt x="7648" y="15953"/>
                        </a:lnTo>
                        <a:lnTo>
                          <a:pt x="7819" y="16002"/>
                        </a:lnTo>
                        <a:lnTo>
                          <a:pt x="8014" y="16026"/>
                        </a:lnTo>
                        <a:lnTo>
                          <a:pt x="8014" y="16026"/>
                        </a:lnTo>
                        <a:lnTo>
                          <a:pt x="8111" y="16002"/>
                        </a:lnTo>
                        <a:lnTo>
                          <a:pt x="8257" y="15929"/>
                        </a:lnTo>
                        <a:lnTo>
                          <a:pt x="8720" y="15661"/>
                        </a:lnTo>
                        <a:lnTo>
                          <a:pt x="8988" y="15491"/>
                        </a:lnTo>
                        <a:lnTo>
                          <a:pt x="9280" y="15271"/>
                        </a:lnTo>
                        <a:lnTo>
                          <a:pt x="9597" y="15052"/>
                        </a:lnTo>
                        <a:lnTo>
                          <a:pt x="9889" y="14784"/>
                        </a:lnTo>
                        <a:lnTo>
                          <a:pt x="10157" y="14516"/>
                        </a:lnTo>
                        <a:lnTo>
                          <a:pt x="10400" y="14224"/>
                        </a:lnTo>
                        <a:lnTo>
                          <a:pt x="10595" y="13932"/>
                        </a:lnTo>
                        <a:lnTo>
                          <a:pt x="10668" y="13786"/>
                        </a:lnTo>
                        <a:lnTo>
                          <a:pt x="10717" y="13615"/>
                        </a:lnTo>
                        <a:lnTo>
                          <a:pt x="10766" y="13469"/>
                        </a:lnTo>
                        <a:lnTo>
                          <a:pt x="10790" y="13323"/>
                        </a:lnTo>
                        <a:lnTo>
                          <a:pt x="10790" y="13177"/>
                        </a:lnTo>
                        <a:lnTo>
                          <a:pt x="10766" y="13006"/>
                        </a:lnTo>
                        <a:lnTo>
                          <a:pt x="10717" y="12860"/>
                        </a:lnTo>
                        <a:lnTo>
                          <a:pt x="10644" y="12714"/>
                        </a:lnTo>
                        <a:lnTo>
                          <a:pt x="10547" y="12568"/>
                        </a:lnTo>
                        <a:lnTo>
                          <a:pt x="10425" y="12422"/>
                        </a:lnTo>
                        <a:lnTo>
                          <a:pt x="10425" y="12422"/>
                        </a:lnTo>
                        <a:lnTo>
                          <a:pt x="10230" y="12276"/>
                        </a:lnTo>
                        <a:lnTo>
                          <a:pt x="10035" y="12178"/>
                        </a:lnTo>
                        <a:lnTo>
                          <a:pt x="9840" y="12105"/>
                        </a:lnTo>
                        <a:lnTo>
                          <a:pt x="9621" y="12032"/>
                        </a:lnTo>
                        <a:lnTo>
                          <a:pt x="9402" y="11983"/>
                        </a:lnTo>
                        <a:lnTo>
                          <a:pt x="9183" y="11886"/>
                        </a:lnTo>
                        <a:lnTo>
                          <a:pt x="8988" y="11789"/>
                        </a:lnTo>
                        <a:lnTo>
                          <a:pt x="8793" y="11618"/>
                        </a:lnTo>
                        <a:lnTo>
                          <a:pt x="8793" y="11618"/>
                        </a:lnTo>
                        <a:lnTo>
                          <a:pt x="8623" y="11423"/>
                        </a:lnTo>
                        <a:lnTo>
                          <a:pt x="8525" y="11204"/>
                        </a:lnTo>
                        <a:lnTo>
                          <a:pt x="8452" y="10961"/>
                        </a:lnTo>
                        <a:lnTo>
                          <a:pt x="8428" y="10668"/>
                        </a:lnTo>
                        <a:lnTo>
                          <a:pt x="8428" y="10668"/>
                        </a:lnTo>
                        <a:lnTo>
                          <a:pt x="8452" y="10473"/>
                        </a:lnTo>
                        <a:lnTo>
                          <a:pt x="8476" y="10254"/>
                        </a:lnTo>
                        <a:lnTo>
                          <a:pt x="8549" y="10059"/>
                        </a:lnTo>
                        <a:lnTo>
                          <a:pt x="8623" y="9865"/>
                        </a:lnTo>
                        <a:lnTo>
                          <a:pt x="8720" y="9670"/>
                        </a:lnTo>
                        <a:lnTo>
                          <a:pt x="8842" y="9475"/>
                        </a:lnTo>
                        <a:lnTo>
                          <a:pt x="8988" y="9304"/>
                        </a:lnTo>
                        <a:lnTo>
                          <a:pt x="9134" y="9134"/>
                        </a:lnTo>
                        <a:lnTo>
                          <a:pt x="9134" y="9134"/>
                        </a:lnTo>
                        <a:lnTo>
                          <a:pt x="9304" y="8988"/>
                        </a:lnTo>
                        <a:lnTo>
                          <a:pt x="9475" y="8866"/>
                        </a:lnTo>
                        <a:lnTo>
                          <a:pt x="9645" y="8744"/>
                        </a:lnTo>
                        <a:lnTo>
                          <a:pt x="9840" y="8622"/>
                        </a:lnTo>
                        <a:lnTo>
                          <a:pt x="10035" y="8549"/>
                        </a:lnTo>
                        <a:lnTo>
                          <a:pt x="10254" y="8476"/>
                        </a:lnTo>
                        <a:lnTo>
                          <a:pt x="10474" y="8452"/>
                        </a:lnTo>
                        <a:lnTo>
                          <a:pt x="10668" y="8428"/>
                        </a:lnTo>
                        <a:lnTo>
                          <a:pt x="10668" y="8428"/>
                        </a:lnTo>
                        <a:lnTo>
                          <a:pt x="10936" y="8452"/>
                        </a:lnTo>
                        <a:lnTo>
                          <a:pt x="11180" y="8525"/>
                        </a:lnTo>
                        <a:lnTo>
                          <a:pt x="11423" y="8622"/>
                        </a:lnTo>
                        <a:lnTo>
                          <a:pt x="11618" y="8793"/>
                        </a:lnTo>
                        <a:lnTo>
                          <a:pt x="11618" y="8793"/>
                        </a:lnTo>
                        <a:lnTo>
                          <a:pt x="11789" y="8988"/>
                        </a:lnTo>
                        <a:lnTo>
                          <a:pt x="11910" y="9207"/>
                        </a:lnTo>
                        <a:lnTo>
                          <a:pt x="11984" y="9426"/>
                        </a:lnTo>
                        <a:lnTo>
                          <a:pt x="12057" y="9645"/>
                        </a:lnTo>
                        <a:lnTo>
                          <a:pt x="12105" y="9840"/>
                        </a:lnTo>
                        <a:lnTo>
                          <a:pt x="12178" y="10035"/>
                        </a:lnTo>
                        <a:lnTo>
                          <a:pt x="12276" y="10230"/>
                        </a:lnTo>
                        <a:lnTo>
                          <a:pt x="12422" y="10425"/>
                        </a:lnTo>
                        <a:lnTo>
                          <a:pt x="12422" y="10425"/>
                        </a:lnTo>
                        <a:lnTo>
                          <a:pt x="12568" y="10547"/>
                        </a:lnTo>
                        <a:lnTo>
                          <a:pt x="12714" y="10644"/>
                        </a:lnTo>
                        <a:lnTo>
                          <a:pt x="12860" y="10717"/>
                        </a:lnTo>
                        <a:lnTo>
                          <a:pt x="13006" y="10766"/>
                        </a:lnTo>
                        <a:lnTo>
                          <a:pt x="13177" y="10790"/>
                        </a:lnTo>
                        <a:lnTo>
                          <a:pt x="13323" y="10790"/>
                        </a:lnTo>
                        <a:lnTo>
                          <a:pt x="13469" y="10766"/>
                        </a:lnTo>
                        <a:lnTo>
                          <a:pt x="13615" y="10717"/>
                        </a:lnTo>
                        <a:lnTo>
                          <a:pt x="13786" y="10668"/>
                        </a:lnTo>
                        <a:lnTo>
                          <a:pt x="13932" y="10595"/>
                        </a:lnTo>
                        <a:lnTo>
                          <a:pt x="14224" y="10400"/>
                        </a:lnTo>
                        <a:lnTo>
                          <a:pt x="14516" y="10157"/>
                        </a:lnTo>
                        <a:lnTo>
                          <a:pt x="14784" y="9889"/>
                        </a:lnTo>
                        <a:lnTo>
                          <a:pt x="15052" y="9597"/>
                        </a:lnTo>
                        <a:lnTo>
                          <a:pt x="15271" y="9280"/>
                        </a:lnTo>
                        <a:lnTo>
                          <a:pt x="15491" y="8988"/>
                        </a:lnTo>
                        <a:lnTo>
                          <a:pt x="15661" y="8720"/>
                        </a:lnTo>
                        <a:lnTo>
                          <a:pt x="15929" y="8257"/>
                        </a:lnTo>
                        <a:lnTo>
                          <a:pt x="16002" y="8111"/>
                        </a:lnTo>
                        <a:lnTo>
                          <a:pt x="16026" y="8014"/>
                        </a:lnTo>
                        <a:lnTo>
                          <a:pt x="16026" y="8014"/>
                        </a:lnTo>
                        <a:lnTo>
                          <a:pt x="16002" y="7819"/>
                        </a:lnTo>
                        <a:lnTo>
                          <a:pt x="15953" y="7648"/>
                        </a:lnTo>
                        <a:lnTo>
                          <a:pt x="15856" y="7453"/>
                        </a:lnTo>
                        <a:lnTo>
                          <a:pt x="15734" y="7307"/>
                        </a:lnTo>
                        <a:lnTo>
                          <a:pt x="15734" y="7307"/>
                        </a:lnTo>
                        <a:lnTo>
                          <a:pt x="15442" y="7039"/>
                        </a:lnTo>
                        <a:lnTo>
                          <a:pt x="15150" y="6796"/>
                        </a:lnTo>
                        <a:lnTo>
                          <a:pt x="14614" y="6357"/>
                        </a:lnTo>
                        <a:lnTo>
                          <a:pt x="14127" y="5992"/>
                        </a:lnTo>
                        <a:lnTo>
                          <a:pt x="13932" y="5822"/>
                        </a:lnTo>
                        <a:lnTo>
                          <a:pt x="13737" y="5651"/>
                        </a:lnTo>
                        <a:lnTo>
                          <a:pt x="13615" y="5481"/>
                        </a:lnTo>
                        <a:lnTo>
                          <a:pt x="13494" y="5310"/>
                        </a:lnTo>
                        <a:lnTo>
                          <a:pt x="13445" y="5140"/>
                        </a:lnTo>
                        <a:lnTo>
                          <a:pt x="13445" y="4945"/>
                        </a:lnTo>
                        <a:lnTo>
                          <a:pt x="13494" y="4750"/>
                        </a:lnTo>
                        <a:lnTo>
                          <a:pt x="13591" y="4531"/>
                        </a:lnTo>
                        <a:lnTo>
                          <a:pt x="13761" y="4287"/>
                        </a:lnTo>
                        <a:lnTo>
                          <a:pt x="14029" y="4019"/>
                        </a:lnTo>
                        <a:lnTo>
                          <a:pt x="14029" y="4019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455" name="Shape 455"/>
                  <p:cNvSpPr/>
                  <p:nvPr/>
                </p:nvSpPr>
                <p:spPr>
                  <a:xfrm>
                    <a:off x="3779030" y="180463"/>
                    <a:ext cx="248746" cy="43092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838" h="20508" fill="none" extrusionOk="0">
                        <a:moveTo>
                          <a:pt x="10547" y="1"/>
                        </a:moveTo>
                        <a:lnTo>
                          <a:pt x="1292" y="1"/>
                        </a:lnTo>
                        <a:lnTo>
                          <a:pt x="1292" y="1"/>
                        </a:lnTo>
                        <a:lnTo>
                          <a:pt x="1024" y="25"/>
                        </a:lnTo>
                        <a:lnTo>
                          <a:pt x="780" y="98"/>
                        </a:lnTo>
                        <a:lnTo>
                          <a:pt x="561" y="220"/>
                        </a:lnTo>
                        <a:lnTo>
                          <a:pt x="366" y="366"/>
                        </a:lnTo>
                        <a:lnTo>
                          <a:pt x="220" y="561"/>
                        </a:lnTo>
                        <a:lnTo>
                          <a:pt x="98" y="780"/>
                        </a:lnTo>
                        <a:lnTo>
                          <a:pt x="25" y="1024"/>
                        </a:lnTo>
                        <a:lnTo>
                          <a:pt x="1" y="1292"/>
                        </a:lnTo>
                        <a:lnTo>
                          <a:pt x="1" y="19217"/>
                        </a:lnTo>
                        <a:lnTo>
                          <a:pt x="1" y="19217"/>
                        </a:lnTo>
                        <a:lnTo>
                          <a:pt x="25" y="19485"/>
                        </a:lnTo>
                        <a:lnTo>
                          <a:pt x="98" y="19728"/>
                        </a:lnTo>
                        <a:lnTo>
                          <a:pt x="220" y="19948"/>
                        </a:lnTo>
                        <a:lnTo>
                          <a:pt x="366" y="20142"/>
                        </a:lnTo>
                        <a:lnTo>
                          <a:pt x="561" y="20289"/>
                        </a:lnTo>
                        <a:lnTo>
                          <a:pt x="780" y="20410"/>
                        </a:lnTo>
                        <a:lnTo>
                          <a:pt x="1024" y="20483"/>
                        </a:lnTo>
                        <a:lnTo>
                          <a:pt x="1292" y="20508"/>
                        </a:lnTo>
                        <a:lnTo>
                          <a:pt x="10547" y="20508"/>
                        </a:lnTo>
                        <a:lnTo>
                          <a:pt x="10547" y="20508"/>
                        </a:lnTo>
                        <a:lnTo>
                          <a:pt x="10814" y="20483"/>
                        </a:lnTo>
                        <a:lnTo>
                          <a:pt x="11058" y="20410"/>
                        </a:lnTo>
                        <a:lnTo>
                          <a:pt x="11277" y="20289"/>
                        </a:lnTo>
                        <a:lnTo>
                          <a:pt x="11472" y="20142"/>
                        </a:lnTo>
                        <a:lnTo>
                          <a:pt x="11618" y="19948"/>
                        </a:lnTo>
                        <a:lnTo>
                          <a:pt x="11740" y="19728"/>
                        </a:lnTo>
                        <a:lnTo>
                          <a:pt x="11813" y="19485"/>
                        </a:lnTo>
                        <a:lnTo>
                          <a:pt x="11837" y="19217"/>
                        </a:lnTo>
                        <a:lnTo>
                          <a:pt x="11837" y="1292"/>
                        </a:lnTo>
                        <a:lnTo>
                          <a:pt x="11837" y="1292"/>
                        </a:lnTo>
                        <a:lnTo>
                          <a:pt x="11813" y="1024"/>
                        </a:lnTo>
                        <a:lnTo>
                          <a:pt x="11740" y="780"/>
                        </a:lnTo>
                        <a:lnTo>
                          <a:pt x="11618" y="561"/>
                        </a:lnTo>
                        <a:lnTo>
                          <a:pt x="11472" y="366"/>
                        </a:lnTo>
                        <a:lnTo>
                          <a:pt x="11277" y="220"/>
                        </a:lnTo>
                        <a:lnTo>
                          <a:pt x="11058" y="98"/>
                        </a:lnTo>
                        <a:lnTo>
                          <a:pt x="10814" y="25"/>
                        </a:lnTo>
                        <a:lnTo>
                          <a:pt x="10547" y="1"/>
                        </a:lnTo>
                        <a:lnTo>
                          <a:pt x="10547" y="1"/>
                        </a:lnTo>
                        <a:close/>
                        <a:moveTo>
                          <a:pt x="5554" y="975"/>
                        </a:moveTo>
                        <a:lnTo>
                          <a:pt x="6284" y="975"/>
                        </a:lnTo>
                        <a:lnTo>
                          <a:pt x="6284" y="975"/>
                        </a:lnTo>
                        <a:lnTo>
                          <a:pt x="6406" y="999"/>
                        </a:lnTo>
                        <a:lnTo>
                          <a:pt x="6479" y="1073"/>
                        </a:lnTo>
                        <a:lnTo>
                          <a:pt x="6552" y="1146"/>
                        </a:lnTo>
                        <a:lnTo>
                          <a:pt x="6577" y="1267"/>
                        </a:lnTo>
                        <a:lnTo>
                          <a:pt x="6577" y="1267"/>
                        </a:lnTo>
                        <a:lnTo>
                          <a:pt x="6552" y="1365"/>
                        </a:lnTo>
                        <a:lnTo>
                          <a:pt x="6479" y="1462"/>
                        </a:lnTo>
                        <a:lnTo>
                          <a:pt x="6406" y="1511"/>
                        </a:lnTo>
                        <a:lnTo>
                          <a:pt x="6284" y="1535"/>
                        </a:lnTo>
                        <a:lnTo>
                          <a:pt x="5554" y="1535"/>
                        </a:lnTo>
                        <a:lnTo>
                          <a:pt x="5554" y="1535"/>
                        </a:lnTo>
                        <a:lnTo>
                          <a:pt x="5432" y="1511"/>
                        </a:lnTo>
                        <a:lnTo>
                          <a:pt x="5359" y="1462"/>
                        </a:lnTo>
                        <a:lnTo>
                          <a:pt x="5286" y="1365"/>
                        </a:lnTo>
                        <a:lnTo>
                          <a:pt x="5262" y="1267"/>
                        </a:lnTo>
                        <a:lnTo>
                          <a:pt x="5262" y="1267"/>
                        </a:lnTo>
                        <a:lnTo>
                          <a:pt x="5286" y="1146"/>
                        </a:lnTo>
                        <a:lnTo>
                          <a:pt x="5359" y="1073"/>
                        </a:lnTo>
                        <a:lnTo>
                          <a:pt x="5432" y="999"/>
                        </a:lnTo>
                        <a:lnTo>
                          <a:pt x="5554" y="975"/>
                        </a:lnTo>
                        <a:lnTo>
                          <a:pt x="5554" y="975"/>
                        </a:lnTo>
                        <a:close/>
                        <a:moveTo>
                          <a:pt x="5919" y="19436"/>
                        </a:moveTo>
                        <a:lnTo>
                          <a:pt x="5919" y="19436"/>
                        </a:lnTo>
                        <a:lnTo>
                          <a:pt x="5749" y="19412"/>
                        </a:lnTo>
                        <a:lnTo>
                          <a:pt x="5578" y="19363"/>
                        </a:lnTo>
                        <a:lnTo>
                          <a:pt x="5432" y="19290"/>
                        </a:lnTo>
                        <a:lnTo>
                          <a:pt x="5310" y="19193"/>
                        </a:lnTo>
                        <a:lnTo>
                          <a:pt x="5213" y="19071"/>
                        </a:lnTo>
                        <a:lnTo>
                          <a:pt x="5140" y="18925"/>
                        </a:lnTo>
                        <a:lnTo>
                          <a:pt x="5091" y="18754"/>
                        </a:lnTo>
                        <a:lnTo>
                          <a:pt x="5067" y="18584"/>
                        </a:lnTo>
                        <a:lnTo>
                          <a:pt x="5067" y="18584"/>
                        </a:lnTo>
                        <a:lnTo>
                          <a:pt x="5091" y="18413"/>
                        </a:lnTo>
                        <a:lnTo>
                          <a:pt x="5140" y="18243"/>
                        </a:lnTo>
                        <a:lnTo>
                          <a:pt x="5213" y="18097"/>
                        </a:lnTo>
                        <a:lnTo>
                          <a:pt x="5310" y="17975"/>
                        </a:lnTo>
                        <a:lnTo>
                          <a:pt x="5432" y="17877"/>
                        </a:lnTo>
                        <a:lnTo>
                          <a:pt x="5578" y="17804"/>
                        </a:lnTo>
                        <a:lnTo>
                          <a:pt x="5749" y="17756"/>
                        </a:lnTo>
                        <a:lnTo>
                          <a:pt x="5919" y="17731"/>
                        </a:lnTo>
                        <a:lnTo>
                          <a:pt x="5919" y="17731"/>
                        </a:lnTo>
                        <a:lnTo>
                          <a:pt x="6090" y="17756"/>
                        </a:lnTo>
                        <a:lnTo>
                          <a:pt x="6260" y="17804"/>
                        </a:lnTo>
                        <a:lnTo>
                          <a:pt x="6406" y="17877"/>
                        </a:lnTo>
                        <a:lnTo>
                          <a:pt x="6528" y="17975"/>
                        </a:lnTo>
                        <a:lnTo>
                          <a:pt x="6625" y="18097"/>
                        </a:lnTo>
                        <a:lnTo>
                          <a:pt x="6699" y="18243"/>
                        </a:lnTo>
                        <a:lnTo>
                          <a:pt x="6747" y="18413"/>
                        </a:lnTo>
                        <a:lnTo>
                          <a:pt x="6772" y="18584"/>
                        </a:lnTo>
                        <a:lnTo>
                          <a:pt x="6772" y="18584"/>
                        </a:lnTo>
                        <a:lnTo>
                          <a:pt x="6747" y="18754"/>
                        </a:lnTo>
                        <a:lnTo>
                          <a:pt x="6699" y="18925"/>
                        </a:lnTo>
                        <a:lnTo>
                          <a:pt x="6625" y="19071"/>
                        </a:lnTo>
                        <a:lnTo>
                          <a:pt x="6528" y="19193"/>
                        </a:lnTo>
                        <a:lnTo>
                          <a:pt x="6406" y="19290"/>
                        </a:lnTo>
                        <a:lnTo>
                          <a:pt x="6260" y="19363"/>
                        </a:lnTo>
                        <a:lnTo>
                          <a:pt x="6090" y="19412"/>
                        </a:lnTo>
                        <a:lnTo>
                          <a:pt x="5919" y="19436"/>
                        </a:lnTo>
                        <a:lnTo>
                          <a:pt x="5919" y="19436"/>
                        </a:lnTo>
                        <a:close/>
                        <a:moveTo>
                          <a:pt x="10547" y="16660"/>
                        </a:moveTo>
                        <a:lnTo>
                          <a:pt x="1292" y="16660"/>
                        </a:lnTo>
                        <a:lnTo>
                          <a:pt x="1292" y="2558"/>
                        </a:lnTo>
                        <a:lnTo>
                          <a:pt x="10547" y="2558"/>
                        </a:lnTo>
                        <a:lnTo>
                          <a:pt x="10547" y="1666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456" name="Shape 456"/>
                  <p:cNvGrpSpPr/>
                  <p:nvPr/>
                </p:nvGrpSpPr>
                <p:grpSpPr>
                  <a:xfrm>
                    <a:off x="2878564" y="220891"/>
                    <a:ext cx="342882" cy="350068"/>
                    <a:chOff x="3951850" y="2985350"/>
                    <a:chExt cx="407950" cy="416500"/>
                  </a:xfrm>
                </p:grpSpPr>
                <p:sp>
                  <p:nvSpPr>
                    <p:cNvPr id="457" name="Shape 457"/>
                    <p:cNvSpPr/>
                    <p:nvPr/>
                  </p:nvSpPr>
                  <p:spPr>
                    <a:xfrm>
                      <a:off x="3951850" y="2985350"/>
                      <a:ext cx="314800" cy="314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2592" h="12593" fill="none" extrusionOk="0">
                          <a:moveTo>
                            <a:pt x="6284" y="1"/>
                          </a:moveTo>
                          <a:lnTo>
                            <a:pt x="6284" y="1"/>
                          </a:lnTo>
                          <a:lnTo>
                            <a:pt x="5967" y="25"/>
                          </a:lnTo>
                          <a:lnTo>
                            <a:pt x="5651" y="49"/>
                          </a:lnTo>
                          <a:lnTo>
                            <a:pt x="5334" y="74"/>
                          </a:lnTo>
                          <a:lnTo>
                            <a:pt x="5017" y="147"/>
                          </a:lnTo>
                          <a:lnTo>
                            <a:pt x="4725" y="220"/>
                          </a:lnTo>
                          <a:lnTo>
                            <a:pt x="4433" y="293"/>
                          </a:lnTo>
                          <a:lnTo>
                            <a:pt x="4141" y="390"/>
                          </a:lnTo>
                          <a:lnTo>
                            <a:pt x="3848" y="512"/>
                          </a:lnTo>
                          <a:lnTo>
                            <a:pt x="3556" y="634"/>
                          </a:lnTo>
                          <a:lnTo>
                            <a:pt x="3288" y="780"/>
                          </a:lnTo>
                          <a:lnTo>
                            <a:pt x="3020" y="926"/>
                          </a:lnTo>
                          <a:lnTo>
                            <a:pt x="2777" y="1072"/>
                          </a:lnTo>
                          <a:lnTo>
                            <a:pt x="2290" y="1437"/>
                          </a:lnTo>
                          <a:lnTo>
                            <a:pt x="1851" y="1852"/>
                          </a:lnTo>
                          <a:lnTo>
                            <a:pt x="1437" y="2290"/>
                          </a:lnTo>
                          <a:lnTo>
                            <a:pt x="1072" y="2777"/>
                          </a:lnTo>
                          <a:lnTo>
                            <a:pt x="901" y="3045"/>
                          </a:lnTo>
                          <a:lnTo>
                            <a:pt x="755" y="3313"/>
                          </a:lnTo>
                          <a:lnTo>
                            <a:pt x="609" y="3581"/>
                          </a:lnTo>
                          <a:lnTo>
                            <a:pt x="487" y="3849"/>
                          </a:lnTo>
                          <a:lnTo>
                            <a:pt x="390" y="4141"/>
                          </a:lnTo>
                          <a:lnTo>
                            <a:pt x="292" y="4433"/>
                          </a:lnTo>
                          <a:lnTo>
                            <a:pt x="195" y="4725"/>
                          </a:lnTo>
                          <a:lnTo>
                            <a:pt x="122" y="5042"/>
                          </a:lnTo>
                          <a:lnTo>
                            <a:pt x="73" y="5334"/>
                          </a:lnTo>
                          <a:lnTo>
                            <a:pt x="25" y="5651"/>
                          </a:lnTo>
                          <a:lnTo>
                            <a:pt x="0" y="5968"/>
                          </a:lnTo>
                          <a:lnTo>
                            <a:pt x="0" y="6308"/>
                          </a:lnTo>
                          <a:lnTo>
                            <a:pt x="0" y="6308"/>
                          </a:lnTo>
                          <a:lnTo>
                            <a:pt x="0" y="6625"/>
                          </a:lnTo>
                          <a:lnTo>
                            <a:pt x="25" y="6942"/>
                          </a:lnTo>
                          <a:lnTo>
                            <a:pt x="73" y="7258"/>
                          </a:lnTo>
                          <a:lnTo>
                            <a:pt x="122" y="7575"/>
                          </a:lnTo>
                          <a:lnTo>
                            <a:pt x="195" y="7867"/>
                          </a:lnTo>
                          <a:lnTo>
                            <a:pt x="292" y="8184"/>
                          </a:lnTo>
                          <a:lnTo>
                            <a:pt x="390" y="8476"/>
                          </a:lnTo>
                          <a:lnTo>
                            <a:pt x="487" y="8744"/>
                          </a:lnTo>
                          <a:lnTo>
                            <a:pt x="609" y="9036"/>
                          </a:lnTo>
                          <a:lnTo>
                            <a:pt x="755" y="9304"/>
                          </a:lnTo>
                          <a:lnTo>
                            <a:pt x="901" y="9572"/>
                          </a:lnTo>
                          <a:lnTo>
                            <a:pt x="1072" y="9816"/>
                          </a:lnTo>
                          <a:lnTo>
                            <a:pt x="1437" y="10303"/>
                          </a:lnTo>
                          <a:lnTo>
                            <a:pt x="1851" y="10741"/>
                          </a:lnTo>
                          <a:lnTo>
                            <a:pt x="2290" y="11155"/>
                          </a:lnTo>
                          <a:lnTo>
                            <a:pt x="2777" y="11520"/>
                          </a:lnTo>
                          <a:lnTo>
                            <a:pt x="3020" y="11691"/>
                          </a:lnTo>
                          <a:lnTo>
                            <a:pt x="3288" y="11837"/>
                          </a:lnTo>
                          <a:lnTo>
                            <a:pt x="3556" y="11983"/>
                          </a:lnTo>
                          <a:lnTo>
                            <a:pt x="3848" y="12105"/>
                          </a:lnTo>
                          <a:lnTo>
                            <a:pt x="4141" y="12202"/>
                          </a:lnTo>
                          <a:lnTo>
                            <a:pt x="4433" y="12300"/>
                          </a:lnTo>
                          <a:lnTo>
                            <a:pt x="4725" y="12397"/>
                          </a:lnTo>
                          <a:lnTo>
                            <a:pt x="5017" y="12470"/>
                          </a:lnTo>
                          <a:lnTo>
                            <a:pt x="5334" y="12519"/>
                          </a:lnTo>
                          <a:lnTo>
                            <a:pt x="5651" y="12568"/>
                          </a:lnTo>
                          <a:lnTo>
                            <a:pt x="5967" y="12592"/>
                          </a:lnTo>
                          <a:lnTo>
                            <a:pt x="6284" y="12592"/>
                          </a:lnTo>
                          <a:lnTo>
                            <a:pt x="6284" y="12592"/>
                          </a:lnTo>
                          <a:lnTo>
                            <a:pt x="6625" y="12592"/>
                          </a:lnTo>
                          <a:lnTo>
                            <a:pt x="6941" y="12568"/>
                          </a:lnTo>
                          <a:lnTo>
                            <a:pt x="7258" y="12519"/>
                          </a:lnTo>
                          <a:lnTo>
                            <a:pt x="7550" y="12470"/>
                          </a:lnTo>
                          <a:lnTo>
                            <a:pt x="7867" y="12397"/>
                          </a:lnTo>
                          <a:lnTo>
                            <a:pt x="8159" y="12300"/>
                          </a:lnTo>
                          <a:lnTo>
                            <a:pt x="8451" y="12202"/>
                          </a:lnTo>
                          <a:lnTo>
                            <a:pt x="8744" y="12105"/>
                          </a:lnTo>
                          <a:lnTo>
                            <a:pt x="9012" y="11983"/>
                          </a:lnTo>
                          <a:lnTo>
                            <a:pt x="9279" y="11837"/>
                          </a:lnTo>
                          <a:lnTo>
                            <a:pt x="9547" y="11691"/>
                          </a:lnTo>
                          <a:lnTo>
                            <a:pt x="9815" y="11520"/>
                          </a:lnTo>
                          <a:lnTo>
                            <a:pt x="10302" y="11155"/>
                          </a:lnTo>
                          <a:lnTo>
                            <a:pt x="10741" y="10741"/>
                          </a:lnTo>
                          <a:lnTo>
                            <a:pt x="11155" y="10303"/>
                          </a:lnTo>
                          <a:lnTo>
                            <a:pt x="11520" y="9816"/>
                          </a:lnTo>
                          <a:lnTo>
                            <a:pt x="11666" y="9572"/>
                          </a:lnTo>
                          <a:lnTo>
                            <a:pt x="11812" y="9304"/>
                          </a:lnTo>
                          <a:lnTo>
                            <a:pt x="11958" y="9036"/>
                          </a:lnTo>
                          <a:lnTo>
                            <a:pt x="12080" y="8744"/>
                          </a:lnTo>
                          <a:lnTo>
                            <a:pt x="12202" y="8476"/>
                          </a:lnTo>
                          <a:lnTo>
                            <a:pt x="12299" y="8184"/>
                          </a:lnTo>
                          <a:lnTo>
                            <a:pt x="12397" y="7867"/>
                          </a:lnTo>
                          <a:lnTo>
                            <a:pt x="12446" y="7575"/>
                          </a:lnTo>
                          <a:lnTo>
                            <a:pt x="12519" y="7258"/>
                          </a:lnTo>
                          <a:lnTo>
                            <a:pt x="12543" y="6942"/>
                          </a:lnTo>
                          <a:lnTo>
                            <a:pt x="12567" y="6625"/>
                          </a:lnTo>
                          <a:lnTo>
                            <a:pt x="12592" y="6308"/>
                          </a:lnTo>
                          <a:lnTo>
                            <a:pt x="12592" y="6308"/>
                          </a:lnTo>
                          <a:lnTo>
                            <a:pt x="12567" y="5968"/>
                          </a:lnTo>
                          <a:lnTo>
                            <a:pt x="12543" y="5651"/>
                          </a:lnTo>
                          <a:lnTo>
                            <a:pt x="12519" y="5334"/>
                          </a:lnTo>
                          <a:lnTo>
                            <a:pt x="12446" y="5042"/>
                          </a:lnTo>
                          <a:lnTo>
                            <a:pt x="12397" y="4725"/>
                          </a:lnTo>
                          <a:lnTo>
                            <a:pt x="12299" y="4433"/>
                          </a:lnTo>
                          <a:lnTo>
                            <a:pt x="12202" y="4141"/>
                          </a:lnTo>
                          <a:lnTo>
                            <a:pt x="12080" y="3849"/>
                          </a:lnTo>
                          <a:lnTo>
                            <a:pt x="11958" y="3581"/>
                          </a:lnTo>
                          <a:lnTo>
                            <a:pt x="11812" y="3313"/>
                          </a:lnTo>
                          <a:lnTo>
                            <a:pt x="11666" y="3045"/>
                          </a:lnTo>
                          <a:lnTo>
                            <a:pt x="11520" y="2777"/>
                          </a:lnTo>
                          <a:lnTo>
                            <a:pt x="11155" y="2290"/>
                          </a:lnTo>
                          <a:lnTo>
                            <a:pt x="10741" y="1852"/>
                          </a:lnTo>
                          <a:lnTo>
                            <a:pt x="10302" y="1437"/>
                          </a:lnTo>
                          <a:lnTo>
                            <a:pt x="9815" y="1072"/>
                          </a:lnTo>
                          <a:lnTo>
                            <a:pt x="9547" y="926"/>
                          </a:lnTo>
                          <a:lnTo>
                            <a:pt x="9279" y="780"/>
                          </a:lnTo>
                          <a:lnTo>
                            <a:pt x="9012" y="634"/>
                          </a:lnTo>
                          <a:lnTo>
                            <a:pt x="8744" y="512"/>
                          </a:lnTo>
                          <a:lnTo>
                            <a:pt x="8451" y="390"/>
                          </a:lnTo>
                          <a:lnTo>
                            <a:pt x="8159" y="293"/>
                          </a:lnTo>
                          <a:lnTo>
                            <a:pt x="7867" y="220"/>
                          </a:lnTo>
                          <a:lnTo>
                            <a:pt x="7550" y="147"/>
                          </a:lnTo>
                          <a:lnTo>
                            <a:pt x="7258" y="74"/>
                          </a:lnTo>
                          <a:lnTo>
                            <a:pt x="6941" y="49"/>
                          </a:lnTo>
                          <a:lnTo>
                            <a:pt x="6625" y="25"/>
                          </a:lnTo>
                          <a:lnTo>
                            <a:pt x="6284" y="1"/>
                          </a:lnTo>
                          <a:lnTo>
                            <a:pt x="6284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58" name="Shape 458"/>
                    <p:cNvSpPr/>
                    <p:nvPr/>
                  </p:nvSpPr>
                  <p:spPr>
                    <a:xfrm>
                      <a:off x="3988375" y="3021875"/>
                      <a:ext cx="241750" cy="2417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670" h="9670" fill="none" extrusionOk="0">
                          <a:moveTo>
                            <a:pt x="4823" y="1"/>
                          </a:moveTo>
                          <a:lnTo>
                            <a:pt x="4823" y="1"/>
                          </a:lnTo>
                          <a:lnTo>
                            <a:pt x="4336" y="25"/>
                          </a:lnTo>
                          <a:lnTo>
                            <a:pt x="3849" y="98"/>
                          </a:lnTo>
                          <a:lnTo>
                            <a:pt x="3386" y="220"/>
                          </a:lnTo>
                          <a:lnTo>
                            <a:pt x="2947" y="391"/>
                          </a:lnTo>
                          <a:lnTo>
                            <a:pt x="2533" y="585"/>
                          </a:lnTo>
                          <a:lnTo>
                            <a:pt x="2144" y="829"/>
                          </a:lnTo>
                          <a:lnTo>
                            <a:pt x="1754" y="1121"/>
                          </a:lnTo>
                          <a:lnTo>
                            <a:pt x="1413" y="1438"/>
                          </a:lnTo>
                          <a:lnTo>
                            <a:pt x="1096" y="1779"/>
                          </a:lnTo>
                          <a:lnTo>
                            <a:pt x="829" y="2144"/>
                          </a:lnTo>
                          <a:lnTo>
                            <a:pt x="585" y="2534"/>
                          </a:lnTo>
                          <a:lnTo>
                            <a:pt x="390" y="2972"/>
                          </a:lnTo>
                          <a:lnTo>
                            <a:pt x="220" y="3411"/>
                          </a:lnTo>
                          <a:lnTo>
                            <a:pt x="98" y="3873"/>
                          </a:lnTo>
                          <a:lnTo>
                            <a:pt x="25" y="4336"/>
                          </a:lnTo>
                          <a:lnTo>
                            <a:pt x="1" y="4847"/>
                          </a:lnTo>
                          <a:lnTo>
                            <a:pt x="1" y="4847"/>
                          </a:lnTo>
                          <a:lnTo>
                            <a:pt x="25" y="5335"/>
                          </a:lnTo>
                          <a:lnTo>
                            <a:pt x="98" y="5822"/>
                          </a:lnTo>
                          <a:lnTo>
                            <a:pt x="220" y="6284"/>
                          </a:lnTo>
                          <a:lnTo>
                            <a:pt x="390" y="6723"/>
                          </a:lnTo>
                          <a:lnTo>
                            <a:pt x="585" y="7137"/>
                          </a:lnTo>
                          <a:lnTo>
                            <a:pt x="829" y="7527"/>
                          </a:lnTo>
                          <a:lnTo>
                            <a:pt x="1096" y="7916"/>
                          </a:lnTo>
                          <a:lnTo>
                            <a:pt x="1413" y="8257"/>
                          </a:lnTo>
                          <a:lnTo>
                            <a:pt x="1754" y="8574"/>
                          </a:lnTo>
                          <a:lnTo>
                            <a:pt x="2144" y="8842"/>
                          </a:lnTo>
                          <a:lnTo>
                            <a:pt x="2533" y="9085"/>
                          </a:lnTo>
                          <a:lnTo>
                            <a:pt x="2947" y="9280"/>
                          </a:lnTo>
                          <a:lnTo>
                            <a:pt x="3386" y="9451"/>
                          </a:lnTo>
                          <a:lnTo>
                            <a:pt x="3849" y="9572"/>
                          </a:lnTo>
                          <a:lnTo>
                            <a:pt x="4336" y="9645"/>
                          </a:lnTo>
                          <a:lnTo>
                            <a:pt x="4823" y="9670"/>
                          </a:lnTo>
                          <a:lnTo>
                            <a:pt x="4823" y="9670"/>
                          </a:lnTo>
                          <a:lnTo>
                            <a:pt x="5334" y="9645"/>
                          </a:lnTo>
                          <a:lnTo>
                            <a:pt x="5797" y="9572"/>
                          </a:lnTo>
                          <a:lnTo>
                            <a:pt x="6260" y="9451"/>
                          </a:lnTo>
                          <a:lnTo>
                            <a:pt x="6698" y="9280"/>
                          </a:lnTo>
                          <a:lnTo>
                            <a:pt x="7136" y="9085"/>
                          </a:lnTo>
                          <a:lnTo>
                            <a:pt x="7526" y="8842"/>
                          </a:lnTo>
                          <a:lnTo>
                            <a:pt x="7892" y="8574"/>
                          </a:lnTo>
                          <a:lnTo>
                            <a:pt x="8232" y="8257"/>
                          </a:lnTo>
                          <a:lnTo>
                            <a:pt x="8549" y="7916"/>
                          </a:lnTo>
                          <a:lnTo>
                            <a:pt x="8841" y="7527"/>
                          </a:lnTo>
                          <a:lnTo>
                            <a:pt x="9085" y="7137"/>
                          </a:lnTo>
                          <a:lnTo>
                            <a:pt x="9280" y="6723"/>
                          </a:lnTo>
                          <a:lnTo>
                            <a:pt x="9450" y="6284"/>
                          </a:lnTo>
                          <a:lnTo>
                            <a:pt x="9572" y="5822"/>
                          </a:lnTo>
                          <a:lnTo>
                            <a:pt x="9645" y="5335"/>
                          </a:lnTo>
                          <a:lnTo>
                            <a:pt x="9669" y="4847"/>
                          </a:lnTo>
                          <a:lnTo>
                            <a:pt x="9669" y="4847"/>
                          </a:lnTo>
                          <a:lnTo>
                            <a:pt x="9645" y="4336"/>
                          </a:lnTo>
                          <a:lnTo>
                            <a:pt x="9572" y="3873"/>
                          </a:lnTo>
                          <a:lnTo>
                            <a:pt x="9450" y="3411"/>
                          </a:lnTo>
                          <a:lnTo>
                            <a:pt x="9280" y="2972"/>
                          </a:lnTo>
                          <a:lnTo>
                            <a:pt x="9085" y="2534"/>
                          </a:lnTo>
                          <a:lnTo>
                            <a:pt x="8841" y="2144"/>
                          </a:lnTo>
                          <a:lnTo>
                            <a:pt x="8549" y="1779"/>
                          </a:lnTo>
                          <a:lnTo>
                            <a:pt x="8232" y="1438"/>
                          </a:lnTo>
                          <a:lnTo>
                            <a:pt x="7892" y="1121"/>
                          </a:lnTo>
                          <a:lnTo>
                            <a:pt x="7526" y="829"/>
                          </a:lnTo>
                          <a:lnTo>
                            <a:pt x="7136" y="585"/>
                          </a:lnTo>
                          <a:lnTo>
                            <a:pt x="6698" y="391"/>
                          </a:lnTo>
                          <a:lnTo>
                            <a:pt x="6260" y="220"/>
                          </a:lnTo>
                          <a:lnTo>
                            <a:pt x="5797" y="98"/>
                          </a:lnTo>
                          <a:lnTo>
                            <a:pt x="5334" y="25"/>
                          </a:lnTo>
                          <a:lnTo>
                            <a:pt x="4823" y="1"/>
                          </a:lnTo>
                          <a:lnTo>
                            <a:pt x="4823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59" name="Shape 459"/>
                    <p:cNvSpPr/>
                    <p:nvPr/>
                  </p:nvSpPr>
                  <p:spPr>
                    <a:xfrm>
                      <a:off x="4024300" y="3058425"/>
                      <a:ext cx="84650" cy="846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86" h="3386" fill="none" extrusionOk="0">
                          <a:moveTo>
                            <a:pt x="0" y="3385"/>
                          </a:moveTo>
                          <a:lnTo>
                            <a:pt x="0" y="3385"/>
                          </a:lnTo>
                          <a:lnTo>
                            <a:pt x="25" y="3020"/>
                          </a:lnTo>
                          <a:lnTo>
                            <a:pt x="74" y="2704"/>
                          </a:lnTo>
                          <a:lnTo>
                            <a:pt x="147" y="2363"/>
                          </a:lnTo>
                          <a:lnTo>
                            <a:pt x="268" y="2070"/>
                          </a:lnTo>
                          <a:lnTo>
                            <a:pt x="414" y="1754"/>
                          </a:lnTo>
                          <a:lnTo>
                            <a:pt x="585" y="1486"/>
                          </a:lnTo>
                          <a:lnTo>
                            <a:pt x="780" y="1218"/>
                          </a:lnTo>
                          <a:lnTo>
                            <a:pt x="999" y="974"/>
                          </a:lnTo>
                          <a:lnTo>
                            <a:pt x="1243" y="755"/>
                          </a:lnTo>
                          <a:lnTo>
                            <a:pt x="1510" y="560"/>
                          </a:lnTo>
                          <a:lnTo>
                            <a:pt x="1778" y="390"/>
                          </a:lnTo>
                          <a:lnTo>
                            <a:pt x="2071" y="244"/>
                          </a:lnTo>
                          <a:lnTo>
                            <a:pt x="2387" y="146"/>
                          </a:lnTo>
                          <a:lnTo>
                            <a:pt x="2704" y="49"/>
                          </a:lnTo>
                          <a:lnTo>
                            <a:pt x="3045" y="0"/>
                          </a:lnTo>
                          <a:lnTo>
                            <a:pt x="3386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60" name="Shape 460"/>
                    <p:cNvSpPr/>
                    <p:nvPr/>
                  </p:nvSpPr>
                  <p:spPr>
                    <a:xfrm>
                      <a:off x="4205750" y="3248375"/>
                      <a:ext cx="154050" cy="1534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6162" h="6139" fill="none" extrusionOk="0">
                          <a:moveTo>
                            <a:pt x="0" y="1024"/>
                          </a:moveTo>
                          <a:lnTo>
                            <a:pt x="4969" y="5992"/>
                          </a:lnTo>
                          <a:lnTo>
                            <a:pt x="4969" y="5992"/>
                          </a:lnTo>
                          <a:lnTo>
                            <a:pt x="5042" y="6041"/>
                          </a:lnTo>
                          <a:lnTo>
                            <a:pt x="5115" y="6090"/>
                          </a:lnTo>
                          <a:lnTo>
                            <a:pt x="5212" y="6114"/>
                          </a:lnTo>
                          <a:lnTo>
                            <a:pt x="5310" y="6138"/>
                          </a:lnTo>
                          <a:lnTo>
                            <a:pt x="5407" y="6114"/>
                          </a:lnTo>
                          <a:lnTo>
                            <a:pt x="5480" y="6090"/>
                          </a:lnTo>
                          <a:lnTo>
                            <a:pt x="5577" y="6041"/>
                          </a:lnTo>
                          <a:lnTo>
                            <a:pt x="5651" y="5992"/>
                          </a:lnTo>
                          <a:lnTo>
                            <a:pt x="6016" y="5627"/>
                          </a:lnTo>
                          <a:lnTo>
                            <a:pt x="6016" y="5627"/>
                          </a:lnTo>
                          <a:lnTo>
                            <a:pt x="6089" y="5554"/>
                          </a:lnTo>
                          <a:lnTo>
                            <a:pt x="6138" y="5456"/>
                          </a:lnTo>
                          <a:lnTo>
                            <a:pt x="6162" y="5359"/>
                          </a:lnTo>
                          <a:lnTo>
                            <a:pt x="6162" y="5286"/>
                          </a:lnTo>
                          <a:lnTo>
                            <a:pt x="6162" y="5188"/>
                          </a:lnTo>
                          <a:lnTo>
                            <a:pt x="6138" y="5091"/>
                          </a:lnTo>
                          <a:lnTo>
                            <a:pt x="6089" y="5018"/>
                          </a:lnTo>
                          <a:lnTo>
                            <a:pt x="6016" y="4921"/>
                          </a:lnTo>
                          <a:lnTo>
                            <a:pt x="1072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  <p:grpSp>
              <p:nvGrpSpPr>
                <p:cNvPr id="461" name="Shape 461"/>
                <p:cNvGrpSpPr/>
                <p:nvPr/>
              </p:nvGrpSpPr>
              <p:grpSpPr>
                <a:xfrm>
                  <a:off x="647546" y="814472"/>
                  <a:ext cx="3920223" cy="376691"/>
                  <a:chOff x="151026" y="1029895"/>
                  <a:chExt cx="3920223" cy="376691"/>
                </a:xfrm>
              </p:grpSpPr>
              <p:sp>
                <p:nvSpPr>
                  <p:cNvPr id="462" name="Shape 462"/>
                  <p:cNvSpPr/>
                  <p:nvPr/>
                </p:nvSpPr>
                <p:spPr>
                  <a:xfrm>
                    <a:off x="1057375" y="1063683"/>
                    <a:ext cx="339835" cy="30911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173" h="14711" fill="none" extrusionOk="0">
                        <a:moveTo>
                          <a:pt x="8087" y="1"/>
                        </a:moveTo>
                        <a:lnTo>
                          <a:pt x="8087" y="1"/>
                        </a:lnTo>
                        <a:lnTo>
                          <a:pt x="7672" y="1"/>
                        </a:lnTo>
                        <a:lnTo>
                          <a:pt x="7258" y="25"/>
                        </a:lnTo>
                        <a:lnTo>
                          <a:pt x="6844" y="74"/>
                        </a:lnTo>
                        <a:lnTo>
                          <a:pt x="6455" y="122"/>
                        </a:lnTo>
                        <a:lnTo>
                          <a:pt x="6065" y="195"/>
                        </a:lnTo>
                        <a:lnTo>
                          <a:pt x="5675" y="293"/>
                        </a:lnTo>
                        <a:lnTo>
                          <a:pt x="5310" y="415"/>
                        </a:lnTo>
                        <a:lnTo>
                          <a:pt x="4945" y="536"/>
                        </a:lnTo>
                        <a:lnTo>
                          <a:pt x="4579" y="658"/>
                        </a:lnTo>
                        <a:lnTo>
                          <a:pt x="4238" y="829"/>
                        </a:lnTo>
                        <a:lnTo>
                          <a:pt x="3897" y="975"/>
                        </a:lnTo>
                        <a:lnTo>
                          <a:pt x="3557" y="1170"/>
                        </a:lnTo>
                        <a:lnTo>
                          <a:pt x="3240" y="1364"/>
                        </a:lnTo>
                        <a:lnTo>
                          <a:pt x="2948" y="1559"/>
                        </a:lnTo>
                        <a:lnTo>
                          <a:pt x="2655" y="1778"/>
                        </a:lnTo>
                        <a:lnTo>
                          <a:pt x="2363" y="1998"/>
                        </a:lnTo>
                        <a:lnTo>
                          <a:pt x="2095" y="2241"/>
                        </a:lnTo>
                        <a:lnTo>
                          <a:pt x="1852" y="2485"/>
                        </a:lnTo>
                        <a:lnTo>
                          <a:pt x="1608" y="2753"/>
                        </a:lnTo>
                        <a:lnTo>
                          <a:pt x="1389" y="3021"/>
                        </a:lnTo>
                        <a:lnTo>
                          <a:pt x="1170" y="3288"/>
                        </a:lnTo>
                        <a:lnTo>
                          <a:pt x="975" y="3581"/>
                        </a:lnTo>
                        <a:lnTo>
                          <a:pt x="804" y="3873"/>
                        </a:lnTo>
                        <a:lnTo>
                          <a:pt x="634" y="4190"/>
                        </a:lnTo>
                        <a:lnTo>
                          <a:pt x="488" y="4506"/>
                        </a:lnTo>
                        <a:lnTo>
                          <a:pt x="366" y="4823"/>
                        </a:lnTo>
                        <a:lnTo>
                          <a:pt x="244" y="5139"/>
                        </a:lnTo>
                        <a:lnTo>
                          <a:pt x="171" y="5480"/>
                        </a:lnTo>
                        <a:lnTo>
                          <a:pt x="98" y="5821"/>
                        </a:lnTo>
                        <a:lnTo>
                          <a:pt x="49" y="6162"/>
                        </a:lnTo>
                        <a:lnTo>
                          <a:pt x="1" y="6503"/>
                        </a:lnTo>
                        <a:lnTo>
                          <a:pt x="1" y="6869"/>
                        </a:lnTo>
                        <a:lnTo>
                          <a:pt x="1" y="6869"/>
                        </a:lnTo>
                        <a:lnTo>
                          <a:pt x="1" y="7234"/>
                        </a:lnTo>
                        <a:lnTo>
                          <a:pt x="49" y="7624"/>
                        </a:lnTo>
                        <a:lnTo>
                          <a:pt x="98" y="7989"/>
                        </a:lnTo>
                        <a:lnTo>
                          <a:pt x="196" y="8330"/>
                        </a:lnTo>
                        <a:lnTo>
                          <a:pt x="293" y="8695"/>
                        </a:lnTo>
                        <a:lnTo>
                          <a:pt x="415" y="9036"/>
                        </a:lnTo>
                        <a:lnTo>
                          <a:pt x="561" y="9377"/>
                        </a:lnTo>
                        <a:lnTo>
                          <a:pt x="731" y="9718"/>
                        </a:lnTo>
                        <a:lnTo>
                          <a:pt x="902" y="10035"/>
                        </a:lnTo>
                        <a:lnTo>
                          <a:pt x="1097" y="10327"/>
                        </a:lnTo>
                        <a:lnTo>
                          <a:pt x="1340" y="10644"/>
                        </a:lnTo>
                        <a:lnTo>
                          <a:pt x="1559" y="10936"/>
                        </a:lnTo>
                        <a:lnTo>
                          <a:pt x="1827" y="11204"/>
                        </a:lnTo>
                        <a:lnTo>
                          <a:pt x="2095" y="11472"/>
                        </a:lnTo>
                        <a:lnTo>
                          <a:pt x="2387" y="11740"/>
                        </a:lnTo>
                        <a:lnTo>
                          <a:pt x="2680" y="11983"/>
                        </a:lnTo>
                        <a:lnTo>
                          <a:pt x="2680" y="11983"/>
                        </a:lnTo>
                        <a:lnTo>
                          <a:pt x="2485" y="12349"/>
                        </a:lnTo>
                        <a:lnTo>
                          <a:pt x="2266" y="12714"/>
                        </a:lnTo>
                        <a:lnTo>
                          <a:pt x="2022" y="13104"/>
                        </a:lnTo>
                        <a:lnTo>
                          <a:pt x="1706" y="13469"/>
                        </a:lnTo>
                        <a:lnTo>
                          <a:pt x="1365" y="13834"/>
                        </a:lnTo>
                        <a:lnTo>
                          <a:pt x="1170" y="14005"/>
                        </a:lnTo>
                        <a:lnTo>
                          <a:pt x="951" y="14151"/>
                        </a:lnTo>
                        <a:lnTo>
                          <a:pt x="731" y="14297"/>
                        </a:lnTo>
                        <a:lnTo>
                          <a:pt x="512" y="14443"/>
                        </a:lnTo>
                        <a:lnTo>
                          <a:pt x="269" y="14540"/>
                        </a:lnTo>
                        <a:lnTo>
                          <a:pt x="1" y="14662"/>
                        </a:lnTo>
                        <a:lnTo>
                          <a:pt x="1" y="14662"/>
                        </a:lnTo>
                        <a:lnTo>
                          <a:pt x="122" y="14662"/>
                        </a:lnTo>
                        <a:lnTo>
                          <a:pt x="488" y="14711"/>
                        </a:lnTo>
                        <a:lnTo>
                          <a:pt x="1024" y="14711"/>
                        </a:lnTo>
                        <a:lnTo>
                          <a:pt x="1365" y="14711"/>
                        </a:lnTo>
                        <a:lnTo>
                          <a:pt x="1706" y="14687"/>
                        </a:lnTo>
                        <a:lnTo>
                          <a:pt x="2095" y="14614"/>
                        </a:lnTo>
                        <a:lnTo>
                          <a:pt x="2485" y="14540"/>
                        </a:lnTo>
                        <a:lnTo>
                          <a:pt x="2899" y="14419"/>
                        </a:lnTo>
                        <a:lnTo>
                          <a:pt x="3313" y="14273"/>
                        </a:lnTo>
                        <a:lnTo>
                          <a:pt x="3751" y="14078"/>
                        </a:lnTo>
                        <a:lnTo>
                          <a:pt x="4165" y="13834"/>
                        </a:lnTo>
                        <a:lnTo>
                          <a:pt x="4579" y="13566"/>
                        </a:lnTo>
                        <a:lnTo>
                          <a:pt x="4969" y="13201"/>
                        </a:lnTo>
                        <a:lnTo>
                          <a:pt x="4969" y="13201"/>
                        </a:lnTo>
                        <a:lnTo>
                          <a:pt x="5334" y="13323"/>
                        </a:lnTo>
                        <a:lnTo>
                          <a:pt x="5700" y="13444"/>
                        </a:lnTo>
                        <a:lnTo>
                          <a:pt x="6089" y="13518"/>
                        </a:lnTo>
                        <a:lnTo>
                          <a:pt x="6479" y="13591"/>
                        </a:lnTo>
                        <a:lnTo>
                          <a:pt x="6869" y="13664"/>
                        </a:lnTo>
                        <a:lnTo>
                          <a:pt x="7258" y="13712"/>
                        </a:lnTo>
                        <a:lnTo>
                          <a:pt x="7672" y="13737"/>
                        </a:lnTo>
                        <a:lnTo>
                          <a:pt x="8087" y="13737"/>
                        </a:lnTo>
                        <a:lnTo>
                          <a:pt x="8087" y="13737"/>
                        </a:lnTo>
                        <a:lnTo>
                          <a:pt x="8501" y="13737"/>
                        </a:lnTo>
                        <a:lnTo>
                          <a:pt x="8915" y="13712"/>
                        </a:lnTo>
                        <a:lnTo>
                          <a:pt x="9329" y="13664"/>
                        </a:lnTo>
                        <a:lnTo>
                          <a:pt x="9718" y="13591"/>
                        </a:lnTo>
                        <a:lnTo>
                          <a:pt x="10108" y="13518"/>
                        </a:lnTo>
                        <a:lnTo>
                          <a:pt x="10498" y="13420"/>
                        </a:lnTo>
                        <a:lnTo>
                          <a:pt x="10863" y="13323"/>
                        </a:lnTo>
                        <a:lnTo>
                          <a:pt x="11228" y="13201"/>
                        </a:lnTo>
                        <a:lnTo>
                          <a:pt x="11594" y="13055"/>
                        </a:lnTo>
                        <a:lnTo>
                          <a:pt x="11935" y="12909"/>
                        </a:lnTo>
                        <a:lnTo>
                          <a:pt x="12276" y="12738"/>
                        </a:lnTo>
                        <a:lnTo>
                          <a:pt x="12617" y="12568"/>
                        </a:lnTo>
                        <a:lnTo>
                          <a:pt x="12933" y="12373"/>
                        </a:lnTo>
                        <a:lnTo>
                          <a:pt x="13225" y="12178"/>
                        </a:lnTo>
                        <a:lnTo>
                          <a:pt x="13518" y="11959"/>
                        </a:lnTo>
                        <a:lnTo>
                          <a:pt x="13810" y="11715"/>
                        </a:lnTo>
                        <a:lnTo>
                          <a:pt x="14078" y="11496"/>
                        </a:lnTo>
                        <a:lnTo>
                          <a:pt x="14321" y="11228"/>
                        </a:lnTo>
                        <a:lnTo>
                          <a:pt x="14565" y="10985"/>
                        </a:lnTo>
                        <a:lnTo>
                          <a:pt x="14784" y="10717"/>
                        </a:lnTo>
                        <a:lnTo>
                          <a:pt x="15003" y="10424"/>
                        </a:lnTo>
                        <a:lnTo>
                          <a:pt x="15198" y="10132"/>
                        </a:lnTo>
                        <a:lnTo>
                          <a:pt x="15369" y="9840"/>
                        </a:lnTo>
                        <a:lnTo>
                          <a:pt x="15539" y="9548"/>
                        </a:lnTo>
                        <a:lnTo>
                          <a:pt x="15685" y="9231"/>
                        </a:lnTo>
                        <a:lnTo>
                          <a:pt x="15807" y="8914"/>
                        </a:lnTo>
                        <a:lnTo>
                          <a:pt x="15929" y="8574"/>
                        </a:lnTo>
                        <a:lnTo>
                          <a:pt x="16002" y="8257"/>
                        </a:lnTo>
                        <a:lnTo>
                          <a:pt x="16075" y="7916"/>
                        </a:lnTo>
                        <a:lnTo>
                          <a:pt x="16124" y="7575"/>
                        </a:lnTo>
                        <a:lnTo>
                          <a:pt x="16172" y="7210"/>
                        </a:lnTo>
                        <a:lnTo>
                          <a:pt x="16172" y="6869"/>
                        </a:lnTo>
                        <a:lnTo>
                          <a:pt x="16172" y="6869"/>
                        </a:lnTo>
                        <a:lnTo>
                          <a:pt x="16172" y="6503"/>
                        </a:lnTo>
                        <a:lnTo>
                          <a:pt x="16124" y="6162"/>
                        </a:lnTo>
                        <a:lnTo>
                          <a:pt x="16075" y="5821"/>
                        </a:lnTo>
                        <a:lnTo>
                          <a:pt x="16002" y="5480"/>
                        </a:lnTo>
                        <a:lnTo>
                          <a:pt x="15929" y="5139"/>
                        </a:lnTo>
                        <a:lnTo>
                          <a:pt x="15807" y="4823"/>
                        </a:lnTo>
                        <a:lnTo>
                          <a:pt x="15685" y="4506"/>
                        </a:lnTo>
                        <a:lnTo>
                          <a:pt x="15539" y="4190"/>
                        </a:lnTo>
                        <a:lnTo>
                          <a:pt x="15369" y="3873"/>
                        </a:lnTo>
                        <a:lnTo>
                          <a:pt x="15198" y="3581"/>
                        </a:lnTo>
                        <a:lnTo>
                          <a:pt x="15003" y="3288"/>
                        </a:lnTo>
                        <a:lnTo>
                          <a:pt x="14784" y="3021"/>
                        </a:lnTo>
                        <a:lnTo>
                          <a:pt x="14565" y="2753"/>
                        </a:lnTo>
                        <a:lnTo>
                          <a:pt x="14321" y="2485"/>
                        </a:lnTo>
                        <a:lnTo>
                          <a:pt x="14078" y="2241"/>
                        </a:lnTo>
                        <a:lnTo>
                          <a:pt x="13810" y="1998"/>
                        </a:lnTo>
                        <a:lnTo>
                          <a:pt x="13518" y="1778"/>
                        </a:lnTo>
                        <a:lnTo>
                          <a:pt x="13225" y="1559"/>
                        </a:lnTo>
                        <a:lnTo>
                          <a:pt x="12933" y="1364"/>
                        </a:lnTo>
                        <a:lnTo>
                          <a:pt x="12617" y="1170"/>
                        </a:lnTo>
                        <a:lnTo>
                          <a:pt x="12276" y="975"/>
                        </a:lnTo>
                        <a:lnTo>
                          <a:pt x="11935" y="829"/>
                        </a:lnTo>
                        <a:lnTo>
                          <a:pt x="11594" y="658"/>
                        </a:lnTo>
                        <a:lnTo>
                          <a:pt x="11228" y="536"/>
                        </a:lnTo>
                        <a:lnTo>
                          <a:pt x="10863" y="415"/>
                        </a:lnTo>
                        <a:lnTo>
                          <a:pt x="10498" y="293"/>
                        </a:lnTo>
                        <a:lnTo>
                          <a:pt x="10108" y="195"/>
                        </a:lnTo>
                        <a:lnTo>
                          <a:pt x="9718" y="122"/>
                        </a:lnTo>
                        <a:lnTo>
                          <a:pt x="9329" y="74"/>
                        </a:lnTo>
                        <a:lnTo>
                          <a:pt x="8915" y="25"/>
                        </a:lnTo>
                        <a:lnTo>
                          <a:pt x="8501" y="1"/>
                        </a:lnTo>
                        <a:lnTo>
                          <a:pt x="8087" y="1"/>
                        </a:lnTo>
                        <a:lnTo>
                          <a:pt x="8087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463" name="Shape 463"/>
                  <p:cNvGrpSpPr/>
                  <p:nvPr/>
                </p:nvGrpSpPr>
                <p:grpSpPr>
                  <a:xfrm>
                    <a:off x="151026" y="1086198"/>
                    <a:ext cx="391001" cy="264085"/>
                    <a:chOff x="564675" y="1700625"/>
                    <a:chExt cx="465200" cy="314200"/>
                  </a:xfrm>
                </p:grpSpPr>
                <p:sp>
                  <p:nvSpPr>
                    <p:cNvPr id="464" name="Shape 464"/>
                    <p:cNvSpPr/>
                    <p:nvPr/>
                  </p:nvSpPr>
                  <p:spPr>
                    <a:xfrm>
                      <a:off x="564675" y="1700625"/>
                      <a:ext cx="465200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8608" h="1170" fill="none" extrusionOk="0">
                          <a:moveTo>
                            <a:pt x="18608" y="1170"/>
                          </a:moveTo>
                          <a:lnTo>
                            <a:pt x="18608" y="488"/>
                          </a:lnTo>
                          <a:lnTo>
                            <a:pt x="18608" y="488"/>
                          </a:lnTo>
                          <a:lnTo>
                            <a:pt x="18608" y="390"/>
                          </a:lnTo>
                          <a:lnTo>
                            <a:pt x="18559" y="293"/>
                          </a:lnTo>
                          <a:lnTo>
                            <a:pt x="18535" y="220"/>
                          </a:lnTo>
                          <a:lnTo>
                            <a:pt x="18462" y="147"/>
                          </a:lnTo>
                          <a:lnTo>
                            <a:pt x="18389" y="74"/>
                          </a:lnTo>
                          <a:lnTo>
                            <a:pt x="18316" y="49"/>
                          </a:lnTo>
                          <a:lnTo>
                            <a:pt x="18218" y="1"/>
                          </a:lnTo>
                          <a:lnTo>
                            <a:pt x="18121" y="1"/>
                          </a:lnTo>
                          <a:lnTo>
                            <a:pt x="488" y="1"/>
                          </a:lnTo>
                          <a:lnTo>
                            <a:pt x="488" y="1"/>
                          </a:lnTo>
                          <a:lnTo>
                            <a:pt x="390" y="1"/>
                          </a:lnTo>
                          <a:lnTo>
                            <a:pt x="293" y="49"/>
                          </a:lnTo>
                          <a:lnTo>
                            <a:pt x="220" y="74"/>
                          </a:lnTo>
                          <a:lnTo>
                            <a:pt x="147" y="147"/>
                          </a:lnTo>
                          <a:lnTo>
                            <a:pt x="74" y="220"/>
                          </a:lnTo>
                          <a:lnTo>
                            <a:pt x="49" y="293"/>
                          </a:lnTo>
                          <a:lnTo>
                            <a:pt x="1" y="390"/>
                          </a:lnTo>
                          <a:lnTo>
                            <a:pt x="1" y="488"/>
                          </a:lnTo>
                          <a:lnTo>
                            <a:pt x="1" y="117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65" name="Shape 465"/>
                    <p:cNvSpPr/>
                    <p:nvPr/>
                  </p:nvSpPr>
                  <p:spPr>
                    <a:xfrm>
                      <a:off x="564675" y="1732300"/>
                      <a:ext cx="465200" cy="2721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8608" h="10887" fill="none" extrusionOk="0">
                          <a:moveTo>
                            <a:pt x="13493" y="7209"/>
                          </a:moveTo>
                          <a:lnTo>
                            <a:pt x="18608" y="10887"/>
                          </a:lnTo>
                          <a:lnTo>
                            <a:pt x="18608" y="10887"/>
                          </a:lnTo>
                          <a:lnTo>
                            <a:pt x="18608" y="10814"/>
                          </a:lnTo>
                          <a:lnTo>
                            <a:pt x="18608" y="0"/>
                          </a:lnTo>
                          <a:lnTo>
                            <a:pt x="9450" y="6625"/>
                          </a:lnTo>
                          <a:lnTo>
                            <a:pt x="9450" y="6625"/>
                          </a:lnTo>
                          <a:lnTo>
                            <a:pt x="9377" y="6673"/>
                          </a:lnTo>
                          <a:lnTo>
                            <a:pt x="9304" y="6673"/>
                          </a:lnTo>
                          <a:lnTo>
                            <a:pt x="9304" y="6673"/>
                          </a:lnTo>
                          <a:lnTo>
                            <a:pt x="9231" y="6673"/>
                          </a:lnTo>
                          <a:lnTo>
                            <a:pt x="9158" y="6625"/>
                          </a:lnTo>
                          <a:lnTo>
                            <a:pt x="1" y="0"/>
                          </a:lnTo>
                          <a:lnTo>
                            <a:pt x="1" y="10814"/>
                          </a:lnTo>
                          <a:lnTo>
                            <a:pt x="1" y="10814"/>
                          </a:lnTo>
                          <a:lnTo>
                            <a:pt x="1" y="10887"/>
                          </a:lnTo>
                          <a:lnTo>
                            <a:pt x="5115" y="720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66" name="Shape 466"/>
                    <p:cNvSpPr/>
                    <p:nvPr/>
                  </p:nvSpPr>
                  <p:spPr>
                    <a:xfrm>
                      <a:off x="572600" y="2014200"/>
                      <a:ext cx="449375" cy="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975" h="25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98" y="25"/>
                          </a:lnTo>
                          <a:lnTo>
                            <a:pt x="171" y="25"/>
                          </a:lnTo>
                          <a:lnTo>
                            <a:pt x="17804" y="25"/>
                          </a:lnTo>
                          <a:lnTo>
                            <a:pt x="17804" y="25"/>
                          </a:lnTo>
                          <a:lnTo>
                            <a:pt x="17877" y="25"/>
                          </a:lnTo>
                          <a:lnTo>
                            <a:pt x="17974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467" name="Shape 467"/>
                  <p:cNvGrpSpPr/>
                  <p:nvPr/>
                </p:nvGrpSpPr>
                <p:grpSpPr>
                  <a:xfrm>
                    <a:off x="1912559" y="1029895"/>
                    <a:ext cx="359272" cy="376691"/>
                    <a:chOff x="5961125" y="1623900"/>
                    <a:chExt cx="427450" cy="448175"/>
                  </a:xfrm>
                </p:grpSpPr>
                <p:sp>
                  <p:nvSpPr>
                    <p:cNvPr id="468" name="Shape 468"/>
                    <p:cNvSpPr/>
                    <p:nvPr/>
                  </p:nvSpPr>
                  <p:spPr>
                    <a:xfrm>
                      <a:off x="5961125" y="1678700"/>
                      <a:ext cx="376925" cy="3769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077" h="15077" fill="none" extrusionOk="0">
                          <a:moveTo>
                            <a:pt x="11813" y="1340"/>
                          </a:moveTo>
                          <a:lnTo>
                            <a:pt x="11813" y="1340"/>
                          </a:lnTo>
                          <a:lnTo>
                            <a:pt x="11350" y="1024"/>
                          </a:lnTo>
                          <a:lnTo>
                            <a:pt x="10863" y="780"/>
                          </a:lnTo>
                          <a:lnTo>
                            <a:pt x="10351" y="537"/>
                          </a:lnTo>
                          <a:lnTo>
                            <a:pt x="9816" y="342"/>
                          </a:lnTo>
                          <a:lnTo>
                            <a:pt x="9280" y="196"/>
                          </a:lnTo>
                          <a:lnTo>
                            <a:pt x="8720" y="98"/>
                          </a:lnTo>
                          <a:lnTo>
                            <a:pt x="8135" y="25"/>
                          </a:lnTo>
                          <a:lnTo>
                            <a:pt x="7551" y="1"/>
                          </a:lnTo>
                          <a:lnTo>
                            <a:pt x="7551" y="1"/>
                          </a:lnTo>
                          <a:lnTo>
                            <a:pt x="7161" y="1"/>
                          </a:lnTo>
                          <a:lnTo>
                            <a:pt x="6771" y="50"/>
                          </a:lnTo>
                          <a:lnTo>
                            <a:pt x="6406" y="98"/>
                          </a:lnTo>
                          <a:lnTo>
                            <a:pt x="6041" y="147"/>
                          </a:lnTo>
                          <a:lnTo>
                            <a:pt x="5675" y="244"/>
                          </a:lnTo>
                          <a:lnTo>
                            <a:pt x="5310" y="342"/>
                          </a:lnTo>
                          <a:lnTo>
                            <a:pt x="4969" y="464"/>
                          </a:lnTo>
                          <a:lnTo>
                            <a:pt x="4628" y="585"/>
                          </a:lnTo>
                          <a:lnTo>
                            <a:pt x="4287" y="731"/>
                          </a:lnTo>
                          <a:lnTo>
                            <a:pt x="3970" y="902"/>
                          </a:lnTo>
                          <a:lnTo>
                            <a:pt x="3654" y="1097"/>
                          </a:lnTo>
                          <a:lnTo>
                            <a:pt x="3337" y="1292"/>
                          </a:lnTo>
                          <a:lnTo>
                            <a:pt x="3045" y="1486"/>
                          </a:lnTo>
                          <a:lnTo>
                            <a:pt x="2753" y="1730"/>
                          </a:lnTo>
                          <a:lnTo>
                            <a:pt x="2485" y="1949"/>
                          </a:lnTo>
                          <a:lnTo>
                            <a:pt x="2217" y="2217"/>
                          </a:lnTo>
                          <a:lnTo>
                            <a:pt x="1973" y="2461"/>
                          </a:lnTo>
                          <a:lnTo>
                            <a:pt x="1730" y="2753"/>
                          </a:lnTo>
                          <a:lnTo>
                            <a:pt x="1510" y="3021"/>
                          </a:lnTo>
                          <a:lnTo>
                            <a:pt x="1291" y="3313"/>
                          </a:lnTo>
                          <a:lnTo>
                            <a:pt x="1096" y="3630"/>
                          </a:lnTo>
                          <a:lnTo>
                            <a:pt x="926" y="3946"/>
                          </a:lnTo>
                          <a:lnTo>
                            <a:pt x="755" y="4263"/>
                          </a:lnTo>
                          <a:lnTo>
                            <a:pt x="609" y="4604"/>
                          </a:lnTo>
                          <a:lnTo>
                            <a:pt x="463" y="4945"/>
                          </a:lnTo>
                          <a:lnTo>
                            <a:pt x="341" y="5286"/>
                          </a:lnTo>
                          <a:lnTo>
                            <a:pt x="244" y="5651"/>
                          </a:lnTo>
                          <a:lnTo>
                            <a:pt x="171" y="6016"/>
                          </a:lnTo>
                          <a:lnTo>
                            <a:pt x="98" y="6382"/>
                          </a:lnTo>
                          <a:lnTo>
                            <a:pt x="49" y="6771"/>
                          </a:lnTo>
                          <a:lnTo>
                            <a:pt x="25" y="7137"/>
                          </a:lnTo>
                          <a:lnTo>
                            <a:pt x="0" y="7526"/>
                          </a:lnTo>
                          <a:lnTo>
                            <a:pt x="0" y="7526"/>
                          </a:lnTo>
                          <a:lnTo>
                            <a:pt x="25" y="7916"/>
                          </a:lnTo>
                          <a:lnTo>
                            <a:pt x="49" y="8306"/>
                          </a:lnTo>
                          <a:lnTo>
                            <a:pt x="98" y="8671"/>
                          </a:lnTo>
                          <a:lnTo>
                            <a:pt x="171" y="9061"/>
                          </a:lnTo>
                          <a:lnTo>
                            <a:pt x="244" y="9426"/>
                          </a:lnTo>
                          <a:lnTo>
                            <a:pt x="341" y="9767"/>
                          </a:lnTo>
                          <a:lnTo>
                            <a:pt x="463" y="10132"/>
                          </a:lnTo>
                          <a:lnTo>
                            <a:pt x="609" y="10473"/>
                          </a:lnTo>
                          <a:lnTo>
                            <a:pt x="755" y="10790"/>
                          </a:lnTo>
                          <a:lnTo>
                            <a:pt x="926" y="11131"/>
                          </a:lnTo>
                          <a:lnTo>
                            <a:pt x="1096" y="11448"/>
                          </a:lnTo>
                          <a:lnTo>
                            <a:pt x="1291" y="11740"/>
                          </a:lnTo>
                          <a:lnTo>
                            <a:pt x="1510" y="12032"/>
                          </a:lnTo>
                          <a:lnTo>
                            <a:pt x="1730" y="12324"/>
                          </a:lnTo>
                          <a:lnTo>
                            <a:pt x="1973" y="12592"/>
                          </a:lnTo>
                          <a:lnTo>
                            <a:pt x="2217" y="12860"/>
                          </a:lnTo>
                          <a:lnTo>
                            <a:pt x="2485" y="13104"/>
                          </a:lnTo>
                          <a:lnTo>
                            <a:pt x="2753" y="13347"/>
                          </a:lnTo>
                          <a:lnTo>
                            <a:pt x="3045" y="13567"/>
                          </a:lnTo>
                          <a:lnTo>
                            <a:pt x="3337" y="13786"/>
                          </a:lnTo>
                          <a:lnTo>
                            <a:pt x="3654" y="13981"/>
                          </a:lnTo>
                          <a:lnTo>
                            <a:pt x="3970" y="14151"/>
                          </a:lnTo>
                          <a:lnTo>
                            <a:pt x="4287" y="14322"/>
                          </a:lnTo>
                          <a:lnTo>
                            <a:pt x="4628" y="14468"/>
                          </a:lnTo>
                          <a:lnTo>
                            <a:pt x="4969" y="14614"/>
                          </a:lnTo>
                          <a:lnTo>
                            <a:pt x="5310" y="14736"/>
                          </a:lnTo>
                          <a:lnTo>
                            <a:pt x="5675" y="14833"/>
                          </a:lnTo>
                          <a:lnTo>
                            <a:pt x="6041" y="14906"/>
                          </a:lnTo>
                          <a:lnTo>
                            <a:pt x="6406" y="14979"/>
                          </a:lnTo>
                          <a:lnTo>
                            <a:pt x="6771" y="15028"/>
                          </a:lnTo>
                          <a:lnTo>
                            <a:pt x="7161" y="15052"/>
                          </a:lnTo>
                          <a:lnTo>
                            <a:pt x="7551" y="15077"/>
                          </a:lnTo>
                          <a:lnTo>
                            <a:pt x="7551" y="15077"/>
                          </a:lnTo>
                          <a:lnTo>
                            <a:pt x="7940" y="15052"/>
                          </a:lnTo>
                          <a:lnTo>
                            <a:pt x="8306" y="15028"/>
                          </a:lnTo>
                          <a:lnTo>
                            <a:pt x="8695" y="14979"/>
                          </a:lnTo>
                          <a:lnTo>
                            <a:pt x="9061" y="14906"/>
                          </a:lnTo>
                          <a:lnTo>
                            <a:pt x="9426" y="14833"/>
                          </a:lnTo>
                          <a:lnTo>
                            <a:pt x="9791" y="14736"/>
                          </a:lnTo>
                          <a:lnTo>
                            <a:pt x="10132" y="14614"/>
                          </a:lnTo>
                          <a:lnTo>
                            <a:pt x="10473" y="14468"/>
                          </a:lnTo>
                          <a:lnTo>
                            <a:pt x="10814" y="14322"/>
                          </a:lnTo>
                          <a:lnTo>
                            <a:pt x="11131" y="14151"/>
                          </a:lnTo>
                          <a:lnTo>
                            <a:pt x="11447" y="13981"/>
                          </a:lnTo>
                          <a:lnTo>
                            <a:pt x="11764" y="13786"/>
                          </a:lnTo>
                          <a:lnTo>
                            <a:pt x="12056" y="13567"/>
                          </a:lnTo>
                          <a:lnTo>
                            <a:pt x="12348" y="13347"/>
                          </a:lnTo>
                          <a:lnTo>
                            <a:pt x="12616" y="13104"/>
                          </a:lnTo>
                          <a:lnTo>
                            <a:pt x="12884" y="12860"/>
                          </a:lnTo>
                          <a:lnTo>
                            <a:pt x="13128" y="12592"/>
                          </a:lnTo>
                          <a:lnTo>
                            <a:pt x="13371" y="12324"/>
                          </a:lnTo>
                          <a:lnTo>
                            <a:pt x="13591" y="12032"/>
                          </a:lnTo>
                          <a:lnTo>
                            <a:pt x="13785" y="11740"/>
                          </a:lnTo>
                          <a:lnTo>
                            <a:pt x="13980" y="11448"/>
                          </a:lnTo>
                          <a:lnTo>
                            <a:pt x="14175" y="11131"/>
                          </a:lnTo>
                          <a:lnTo>
                            <a:pt x="14346" y="10790"/>
                          </a:lnTo>
                          <a:lnTo>
                            <a:pt x="14492" y="10473"/>
                          </a:lnTo>
                          <a:lnTo>
                            <a:pt x="14613" y="10132"/>
                          </a:lnTo>
                          <a:lnTo>
                            <a:pt x="14735" y="9767"/>
                          </a:lnTo>
                          <a:lnTo>
                            <a:pt x="14857" y="9426"/>
                          </a:lnTo>
                          <a:lnTo>
                            <a:pt x="14930" y="9061"/>
                          </a:lnTo>
                          <a:lnTo>
                            <a:pt x="15003" y="8671"/>
                          </a:lnTo>
                          <a:lnTo>
                            <a:pt x="15052" y="8306"/>
                          </a:lnTo>
                          <a:lnTo>
                            <a:pt x="15076" y="7916"/>
                          </a:lnTo>
                          <a:lnTo>
                            <a:pt x="15076" y="7526"/>
                          </a:lnTo>
                          <a:lnTo>
                            <a:pt x="15076" y="7526"/>
                          </a:lnTo>
                          <a:lnTo>
                            <a:pt x="15052" y="6918"/>
                          </a:lnTo>
                          <a:lnTo>
                            <a:pt x="14979" y="6309"/>
                          </a:lnTo>
                          <a:lnTo>
                            <a:pt x="14857" y="5724"/>
                          </a:lnTo>
                          <a:lnTo>
                            <a:pt x="14687" y="5164"/>
                          </a:lnTo>
                          <a:lnTo>
                            <a:pt x="14492" y="4604"/>
                          </a:lnTo>
                          <a:lnTo>
                            <a:pt x="14248" y="4068"/>
                          </a:lnTo>
                          <a:lnTo>
                            <a:pt x="13956" y="3581"/>
                          </a:lnTo>
                          <a:lnTo>
                            <a:pt x="13615" y="309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69" name="Shape 469"/>
                    <p:cNvSpPr/>
                    <p:nvPr/>
                  </p:nvSpPr>
                  <p:spPr>
                    <a:xfrm>
                      <a:off x="6009825" y="1727425"/>
                      <a:ext cx="279500" cy="2795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180" h="11180" fill="none" extrusionOk="0">
                          <a:moveTo>
                            <a:pt x="10181" y="2387"/>
                          </a:moveTo>
                          <a:lnTo>
                            <a:pt x="10181" y="2387"/>
                          </a:lnTo>
                          <a:lnTo>
                            <a:pt x="10400" y="2728"/>
                          </a:lnTo>
                          <a:lnTo>
                            <a:pt x="10595" y="3093"/>
                          </a:lnTo>
                          <a:lnTo>
                            <a:pt x="10766" y="3483"/>
                          </a:lnTo>
                          <a:lnTo>
                            <a:pt x="10912" y="3873"/>
                          </a:lnTo>
                          <a:lnTo>
                            <a:pt x="11034" y="4287"/>
                          </a:lnTo>
                          <a:lnTo>
                            <a:pt x="11107" y="4701"/>
                          </a:lnTo>
                          <a:lnTo>
                            <a:pt x="11180" y="5139"/>
                          </a:lnTo>
                          <a:lnTo>
                            <a:pt x="11180" y="5577"/>
                          </a:lnTo>
                          <a:lnTo>
                            <a:pt x="11180" y="5577"/>
                          </a:lnTo>
                          <a:lnTo>
                            <a:pt x="11155" y="6162"/>
                          </a:lnTo>
                          <a:lnTo>
                            <a:pt x="11082" y="6722"/>
                          </a:lnTo>
                          <a:lnTo>
                            <a:pt x="10936" y="7234"/>
                          </a:lnTo>
                          <a:lnTo>
                            <a:pt x="10741" y="7769"/>
                          </a:lnTo>
                          <a:lnTo>
                            <a:pt x="10522" y="8257"/>
                          </a:lnTo>
                          <a:lnTo>
                            <a:pt x="10230" y="8695"/>
                          </a:lnTo>
                          <a:lnTo>
                            <a:pt x="9913" y="9133"/>
                          </a:lnTo>
                          <a:lnTo>
                            <a:pt x="9548" y="9523"/>
                          </a:lnTo>
                          <a:lnTo>
                            <a:pt x="9158" y="9888"/>
                          </a:lnTo>
                          <a:lnTo>
                            <a:pt x="8720" y="10205"/>
                          </a:lnTo>
                          <a:lnTo>
                            <a:pt x="8257" y="10497"/>
                          </a:lnTo>
                          <a:lnTo>
                            <a:pt x="7770" y="10741"/>
                          </a:lnTo>
                          <a:lnTo>
                            <a:pt x="7259" y="10911"/>
                          </a:lnTo>
                          <a:lnTo>
                            <a:pt x="6723" y="11057"/>
                          </a:lnTo>
                          <a:lnTo>
                            <a:pt x="6163" y="11155"/>
                          </a:lnTo>
                          <a:lnTo>
                            <a:pt x="5603" y="11179"/>
                          </a:lnTo>
                          <a:lnTo>
                            <a:pt x="5603" y="11179"/>
                          </a:lnTo>
                          <a:lnTo>
                            <a:pt x="5018" y="11155"/>
                          </a:lnTo>
                          <a:lnTo>
                            <a:pt x="4482" y="11057"/>
                          </a:lnTo>
                          <a:lnTo>
                            <a:pt x="3946" y="10911"/>
                          </a:lnTo>
                          <a:lnTo>
                            <a:pt x="3435" y="10741"/>
                          </a:lnTo>
                          <a:lnTo>
                            <a:pt x="2948" y="10497"/>
                          </a:lnTo>
                          <a:lnTo>
                            <a:pt x="2485" y="10205"/>
                          </a:lnTo>
                          <a:lnTo>
                            <a:pt x="2047" y="9888"/>
                          </a:lnTo>
                          <a:lnTo>
                            <a:pt x="1657" y="9523"/>
                          </a:lnTo>
                          <a:lnTo>
                            <a:pt x="1292" y="9133"/>
                          </a:lnTo>
                          <a:lnTo>
                            <a:pt x="975" y="8695"/>
                          </a:lnTo>
                          <a:lnTo>
                            <a:pt x="683" y="8257"/>
                          </a:lnTo>
                          <a:lnTo>
                            <a:pt x="464" y="7769"/>
                          </a:lnTo>
                          <a:lnTo>
                            <a:pt x="269" y="7234"/>
                          </a:lnTo>
                          <a:lnTo>
                            <a:pt x="123" y="6722"/>
                          </a:lnTo>
                          <a:lnTo>
                            <a:pt x="50" y="6162"/>
                          </a:lnTo>
                          <a:lnTo>
                            <a:pt x="1" y="5577"/>
                          </a:lnTo>
                          <a:lnTo>
                            <a:pt x="1" y="5577"/>
                          </a:lnTo>
                          <a:lnTo>
                            <a:pt x="50" y="5017"/>
                          </a:lnTo>
                          <a:lnTo>
                            <a:pt x="123" y="4457"/>
                          </a:lnTo>
                          <a:lnTo>
                            <a:pt x="269" y="3921"/>
                          </a:lnTo>
                          <a:lnTo>
                            <a:pt x="464" y="3410"/>
                          </a:lnTo>
                          <a:lnTo>
                            <a:pt x="683" y="2923"/>
                          </a:lnTo>
                          <a:lnTo>
                            <a:pt x="975" y="2460"/>
                          </a:lnTo>
                          <a:lnTo>
                            <a:pt x="1292" y="2046"/>
                          </a:lnTo>
                          <a:lnTo>
                            <a:pt x="1657" y="1632"/>
                          </a:lnTo>
                          <a:lnTo>
                            <a:pt x="2047" y="1267"/>
                          </a:lnTo>
                          <a:lnTo>
                            <a:pt x="2485" y="950"/>
                          </a:lnTo>
                          <a:lnTo>
                            <a:pt x="2948" y="682"/>
                          </a:lnTo>
                          <a:lnTo>
                            <a:pt x="3435" y="439"/>
                          </a:lnTo>
                          <a:lnTo>
                            <a:pt x="3946" y="244"/>
                          </a:lnTo>
                          <a:lnTo>
                            <a:pt x="4482" y="122"/>
                          </a:lnTo>
                          <a:lnTo>
                            <a:pt x="5018" y="25"/>
                          </a:lnTo>
                          <a:lnTo>
                            <a:pt x="5603" y="0"/>
                          </a:lnTo>
                          <a:lnTo>
                            <a:pt x="5603" y="0"/>
                          </a:lnTo>
                          <a:lnTo>
                            <a:pt x="6041" y="25"/>
                          </a:lnTo>
                          <a:lnTo>
                            <a:pt x="6479" y="73"/>
                          </a:lnTo>
                          <a:lnTo>
                            <a:pt x="6893" y="146"/>
                          </a:lnTo>
                          <a:lnTo>
                            <a:pt x="7307" y="268"/>
                          </a:lnTo>
                          <a:lnTo>
                            <a:pt x="7697" y="414"/>
                          </a:lnTo>
                          <a:lnTo>
                            <a:pt x="8087" y="585"/>
                          </a:lnTo>
                          <a:lnTo>
                            <a:pt x="8452" y="780"/>
                          </a:lnTo>
                          <a:lnTo>
                            <a:pt x="8793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70" name="Shape 470"/>
                    <p:cNvSpPr/>
                    <p:nvPr/>
                  </p:nvSpPr>
                  <p:spPr>
                    <a:xfrm>
                      <a:off x="6107250" y="1824850"/>
                      <a:ext cx="84650" cy="846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86" h="3386" fill="none" extrusionOk="0">
                          <a:moveTo>
                            <a:pt x="3362" y="1388"/>
                          </a:moveTo>
                          <a:lnTo>
                            <a:pt x="3362" y="1388"/>
                          </a:lnTo>
                          <a:lnTo>
                            <a:pt x="3386" y="1680"/>
                          </a:lnTo>
                          <a:lnTo>
                            <a:pt x="3386" y="1680"/>
                          </a:lnTo>
                          <a:lnTo>
                            <a:pt x="3386" y="1851"/>
                          </a:lnTo>
                          <a:lnTo>
                            <a:pt x="3362" y="2021"/>
                          </a:lnTo>
                          <a:lnTo>
                            <a:pt x="3313" y="2192"/>
                          </a:lnTo>
                          <a:lnTo>
                            <a:pt x="3264" y="2338"/>
                          </a:lnTo>
                          <a:lnTo>
                            <a:pt x="3191" y="2484"/>
                          </a:lnTo>
                          <a:lnTo>
                            <a:pt x="3118" y="2630"/>
                          </a:lnTo>
                          <a:lnTo>
                            <a:pt x="3021" y="2776"/>
                          </a:lnTo>
                          <a:lnTo>
                            <a:pt x="2899" y="2898"/>
                          </a:lnTo>
                          <a:lnTo>
                            <a:pt x="2777" y="2996"/>
                          </a:lnTo>
                          <a:lnTo>
                            <a:pt x="2655" y="3093"/>
                          </a:lnTo>
                          <a:lnTo>
                            <a:pt x="2509" y="3191"/>
                          </a:lnTo>
                          <a:lnTo>
                            <a:pt x="2363" y="3239"/>
                          </a:lnTo>
                          <a:lnTo>
                            <a:pt x="2217" y="3312"/>
                          </a:lnTo>
                          <a:lnTo>
                            <a:pt x="2046" y="3337"/>
                          </a:lnTo>
                          <a:lnTo>
                            <a:pt x="1876" y="3385"/>
                          </a:lnTo>
                          <a:lnTo>
                            <a:pt x="1706" y="3385"/>
                          </a:lnTo>
                          <a:lnTo>
                            <a:pt x="1706" y="3385"/>
                          </a:lnTo>
                          <a:lnTo>
                            <a:pt x="1535" y="3385"/>
                          </a:lnTo>
                          <a:lnTo>
                            <a:pt x="1365" y="3337"/>
                          </a:lnTo>
                          <a:lnTo>
                            <a:pt x="1194" y="3312"/>
                          </a:lnTo>
                          <a:lnTo>
                            <a:pt x="1048" y="3239"/>
                          </a:lnTo>
                          <a:lnTo>
                            <a:pt x="902" y="3191"/>
                          </a:lnTo>
                          <a:lnTo>
                            <a:pt x="756" y="3093"/>
                          </a:lnTo>
                          <a:lnTo>
                            <a:pt x="634" y="2996"/>
                          </a:lnTo>
                          <a:lnTo>
                            <a:pt x="512" y="2898"/>
                          </a:lnTo>
                          <a:lnTo>
                            <a:pt x="390" y="2776"/>
                          </a:lnTo>
                          <a:lnTo>
                            <a:pt x="293" y="2630"/>
                          </a:lnTo>
                          <a:lnTo>
                            <a:pt x="220" y="2484"/>
                          </a:lnTo>
                          <a:lnTo>
                            <a:pt x="147" y="2338"/>
                          </a:lnTo>
                          <a:lnTo>
                            <a:pt x="74" y="2192"/>
                          </a:lnTo>
                          <a:lnTo>
                            <a:pt x="49" y="2021"/>
                          </a:lnTo>
                          <a:lnTo>
                            <a:pt x="25" y="1851"/>
                          </a:lnTo>
                          <a:lnTo>
                            <a:pt x="1" y="1680"/>
                          </a:lnTo>
                          <a:lnTo>
                            <a:pt x="1" y="1680"/>
                          </a:lnTo>
                          <a:lnTo>
                            <a:pt x="25" y="1510"/>
                          </a:lnTo>
                          <a:lnTo>
                            <a:pt x="49" y="1340"/>
                          </a:lnTo>
                          <a:lnTo>
                            <a:pt x="74" y="1193"/>
                          </a:lnTo>
                          <a:lnTo>
                            <a:pt x="147" y="1023"/>
                          </a:lnTo>
                          <a:lnTo>
                            <a:pt x="220" y="877"/>
                          </a:lnTo>
                          <a:lnTo>
                            <a:pt x="293" y="731"/>
                          </a:lnTo>
                          <a:lnTo>
                            <a:pt x="390" y="609"/>
                          </a:lnTo>
                          <a:lnTo>
                            <a:pt x="512" y="487"/>
                          </a:lnTo>
                          <a:lnTo>
                            <a:pt x="634" y="390"/>
                          </a:lnTo>
                          <a:lnTo>
                            <a:pt x="756" y="292"/>
                          </a:lnTo>
                          <a:lnTo>
                            <a:pt x="902" y="195"/>
                          </a:lnTo>
                          <a:lnTo>
                            <a:pt x="1048" y="122"/>
                          </a:lnTo>
                          <a:lnTo>
                            <a:pt x="1194" y="73"/>
                          </a:lnTo>
                          <a:lnTo>
                            <a:pt x="1365" y="24"/>
                          </a:lnTo>
                          <a:lnTo>
                            <a:pt x="1535" y="0"/>
                          </a:lnTo>
                          <a:lnTo>
                            <a:pt x="1706" y="0"/>
                          </a:lnTo>
                          <a:lnTo>
                            <a:pt x="1706" y="0"/>
                          </a:lnTo>
                          <a:lnTo>
                            <a:pt x="1998" y="2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71" name="Shape 471"/>
                    <p:cNvSpPr/>
                    <p:nvPr/>
                  </p:nvSpPr>
                  <p:spPr>
                    <a:xfrm>
                      <a:off x="6058550" y="1776125"/>
                      <a:ext cx="182075" cy="1820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283" h="7283" fill="none" extrusionOk="0">
                          <a:moveTo>
                            <a:pt x="5431" y="463"/>
                          </a:moveTo>
                          <a:lnTo>
                            <a:pt x="5431" y="463"/>
                          </a:lnTo>
                          <a:lnTo>
                            <a:pt x="5042" y="269"/>
                          </a:lnTo>
                          <a:lnTo>
                            <a:pt x="4823" y="195"/>
                          </a:lnTo>
                          <a:lnTo>
                            <a:pt x="4603" y="122"/>
                          </a:lnTo>
                          <a:lnTo>
                            <a:pt x="4360" y="74"/>
                          </a:lnTo>
                          <a:lnTo>
                            <a:pt x="4141" y="25"/>
                          </a:lnTo>
                          <a:lnTo>
                            <a:pt x="3897" y="1"/>
                          </a:lnTo>
                          <a:lnTo>
                            <a:pt x="3654" y="1"/>
                          </a:lnTo>
                          <a:lnTo>
                            <a:pt x="3654" y="1"/>
                          </a:lnTo>
                          <a:lnTo>
                            <a:pt x="3288" y="25"/>
                          </a:lnTo>
                          <a:lnTo>
                            <a:pt x="2923" y="74"/>
                          </a:lnTo>
                          <a:lnTo>
                            <a:pt x="2558" y="147"/>
                          </a:lnTo>
                          <a:lnTo>
                            <a:pt x="2241" y="293"/>
                          </a:lnTo>
                          <a:lnTo>
                            <a:pt x="1924" y="439"/>
                          </a:lnTo>
                          <a:lnTo>
                            <a:pt x="1608" y="609"/>
                          </a:lnTo>
                          <a:lnTo>
                            <a:pt x="1340" y="829"/>
                          </a:lnTo>
                          <a:lnTo>
                            <a:pt x="1072" y="1072"/>
                          </a:lnTo>
                          <a:lnTo>
                            <a:pt x="828" y="1316"/>
                          </a:lnTo>
                          <a:lnTo>
                            <a:pt x="633" y="1608"/>
                          </a:lnTo>
                          <a:lnTo>
                            <a:pt x="439" y="1900"/>
                          </a:lnTo>
                          <a:lnTo>
                            <a:pt x="293" y="2217"/>
                          </a:lnTo>
                          <a:lnTo>
                            <a:pt x="171" y="2558"/>
                          </a:lnTo>
                          <a:lnTo>
                            <a:pt x="73" y="2899"/>
                          </a:lnTo>
                          <a:lnTo>
                            <a:pt x="25" y="3264"/>
                          </a:lnTo>
                          <a:lnTo>
                            <a:pt x="0" y="3629"/>
                          </a:lnTo>
                          <a:lnTo>
                            <a:pt x="0" y="3629"/>
                          </a:lnTo>
                          <a:lnTo>
                            <a:pt x="25" y="4019"/>
                          </a:lnTo>
                          <a:lnTo>
                            <a:pt x="73" y="4360"/>
                          </a:lnTo>
                          <a:lnTo>
                            <a:pt x="171" y="4725"/>
                          </a:lnTo>
                          <a:lnTo>
                            <a:pt x="293" y="5066"/>
                          </a:lnTo>
                          <a:lnTo>
                            <a:pt x="439" y="5383"/>
                          </a:lnTo>
                          <a:lnTo>
                            <a:pt x="633" y="5675"/>
                          </a:lnTo>
                          <a:lnTo>
                            <a:pt x="828" y="5943"/>
                          </a:lnTo>
                          <a:lnTo>
                            <a:pt x="1072" y="6211"/>
                          </a:lnTo>
                          <a:lnTo>
                            <a:pt x="1340" y="6455"/>
                          </a:lnTo>
                          <a:lnTo>
                            <a:pt x="1608" y="6650"/>
                          </a:lnTo>
                          <a:lnTo>
                            <a:pt x="1924" y="6844"/>
                          </a:lnTo>
                          <a:lnTo>
                            <a:pt x="2241" y="6990"/>
                          </a:lnTo>
                          <a:lnTo>
                            <a:pt x="2558" y="7112"/>
                          </a:lnTo>
                          <a:lnTo>
                            <a:pt x="2923" y="7210"/>
                          </a:lnTo>
                          <a:lnTo>
                            <a:pt x="3288" y="7258"/>
                          </a:lnTo>
                          <a:lnTo>
                            <a:pt x="3654" y="7283"/>
                          </a:lnTo>
                          <a:lnTo>
                            <a:pt x="3654" y="7283"/>
                          </a:lnTo>
                          <a:lnTo>
                            <a:pt x="4019" y="7258"/>
                          </a:lnTo>
                          <a:lnTo>
                            <a:pt x="4384" y="7210"/>
                          </a:lnTo>
                          <a:lnTo>
                            <a:pt x="4725" y="7112"/>
                          </a:lnTo>
                          <a:lnTo>
                            <a:pt x="5066" y="6990"/>
                          </a:lnTo>
                          <a:lnTo>
                            <a:pt x="5383" y="6844"/>
                          </a:lnTo>
                          <a:lnTo>
                            <a:pt x="5675" y="6650"/>
                          </a:lnTo>
                          <a:lnTo>
                            <a:pt x="5967" y="6455"/>
                          </a:lnTo>
                          <a:lnTo>
                            <a:pt x="6235" y="6211"/>
                          </a:lnTo>
                          <a:lnTo>
                            <a:pt x="6454" y="5943"/>
                          </a:lnTo>
                          <a:lnTo>
                            <a:pt x="6674" y="5675"/>
                          </a:lnTo>
                          <a:lnTo>
                            <a:pt x="6844" y="5383"/>
                          </a:lnTo>
                          <a:lnTo>
                            <a:pt x="7014" y="5066"/>
                          </a:lnTo>
                          <a:lnTo>
                            <a:pt x="7136" y="4725"/>
                          </a:lnTo>
                          <a:lnTo>
                            <a:pt x="7209" y="4360"/>
                          </a:lnTo>
                          <a:lnTo>
                            <a:pt x="7282" y="4019"/>
                          </a:lnTo>
                          <a:lnTo>
                            <a:pt x="7282" y="3629"/>
                          </a:lnTo>
                          <a:lnTo>
                            <a:pt x="7282" y="3629"/>
                          </a:lnTo>
                          <a:lnTo>
                            <a:pt x="7282" y="3386"/>
                          </a:lnTo>
                          <a:lnTo>
                            <a:pt x="7258" y="3167"/>
                          </a:lnTo>
                          <a:lnTo>
                            <a:pt x="7234" y="2923"/>
                          </a:lnTo>
                          <a:lnTo>
                            <a:pt x="7161" y="2704"/>
                          </a:lnTo>
                          <a:lnTo>
                            <a:pt x="7112" y="2485"/>
                          </a:lnTo>
                          <a:lnTo>
                            <a:pt x="7014" y="2266"/>
                          </a:lnTo>
                          <a:lnTo>
                            <a:pt x="6820" y="1852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72" name="Shape 472"/>
                    <p:cNvSpPr/>
                    <p:nvPr/>
                  </p:nvSpPr>
                  <p:spPr>
                    <a:xfrm>
                      <a:off x="5971475" y="2001400"/>
                      <a:ext cx="74925" cy="706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997" h="2827" fill="none" extrusionOk="0">
                          <a:moveTo>
                            <a:pt x="1462" y="1"/>
                          </a:moveTo>
                          <a:lnTo>
                            <a:pt x="293" y="1170"/>
                          </a:lnTo>
                          <a:lnTo>
                            <a:pt x="293" y="1170"/>
                          </a:lnTo>
                          <a:lnTo>
                            <a:pt x="171" y="1316"/>
                          </a:lnTo>
                          <a:lnTo>
                            <a:pt x="74" y="1487"/>
                          </a:lnTo>
                          <a:lnTo>
                            <a:pt x="25" y="1657"/>
                          </a:lnTo>
                          <a:lnTo>
                            <a:pt x="1" y="1852"/>
                          </a:lnTo>
                          <a:lnTo>
                            <a:pt x="25" y="2047"/>
                          </a:lnTo>
                          <a:lnTo>
                            <a:pt x="74" y="2217"/>
                          </a:lnTo>
                          <a:lnTo>
                            <a:pt x="171" y="2388"/>
                          </a:lnTo>
                          <a:lnTo>
                            <a:pt x="293" y="2534"/>
                          </a:lnTo>
                          <a:lnTo>
                            <a:pt x="293" y="2534"/>
                          </a:lnTo>
                          <a:lnTo>
                            <a:pt x="439" y="2656"/>
                          </a:lnTo>
                          <a:lnTo>
                            <a:pt x="609" y="2753"/>
                          </a:lnTo>
                          <a:lnTo>
                            <a:pt x="804" y="2802"/>
                          </a:lnTo>
                          <a:lnTo>
                            <a:pt x="975" y="2826"/>
                          </a:lnTo>
                          <a:lnTo>
                            <a:pt x="975" y="2826"/>
                          </a:lnTo>
                          <a:lnTo>
                            <a:pt x="1170" y="2802"/>
                          </a:lnTo>
                          <a:lnTo>
                            <a:pt x="1340" y="2753"/>
                          </a:lnTo>
                          <a:lnTo>
                            <a:pt x="1511" y="2656"/>
                          </a:lnTo>
                          <a:lnTo>
                            <a:pt x="1681" y="2534"/>
                          </a:lnTo>
                          <a:lnTo>
                            <a:pt x="2850" y="1365"/>
                          </a:lnTo>
                          <a:lnTo>
                            <a:pt x="2850" y="1365"/>
                          </a:lnTo>
                          <a:lnTo>
                            <a:pt x="2996" y="119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73" name="Shape 473"/>
                    <p:cNvSpPr/>
                    <p:nvPr/>
                  </p:nvSpPr>
                  <p:spPr>
                    <a:xfrm>
                      <a:off x="6253375" y="2001400"/>
                      <a:ext cx="74325" cy="706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973" h="2827" fill="none" extrusionOk="0">
                          <a:moveTo>
                            <a:pt x="1" y="1194"/>
                          </a:moveTo>
                          <a:lnTo>
                            <a:pt x="1" y="1194"/>
                          </a:lnTo>
                          <a:lnTo>
                            <a:pt x="123" y="1365"/>
                          </a:lnTo>
                          <a:lnTo>
                            <a:pt x="1316" y="2534"/>
                          </a:lnTo>
                          <a:lnTo>
                            <a:pt x="1316" y="2534"/>
                          </a:lnTo>
                          <a:lnTo>
                            <a:pt x="1462" y="2656"/>
                          </a:lnTo>
                          <a:lnTo>
                            <a:pt x="1633" y="2753"/>
                          </a:lnTo>
                          <a:lnTo>
                            <a:pt x="1827" y="2802"/>
                          </a:lnTo>
                          <a:lnTo>
                            <a:pt x="1998" y="2826"/>
                          </a:lnTo>
                          <a:lnTo>
                            <a:pt x="1998" y="2826"/>
                          </a:lnTo>
                          <a:lnTo>
                            <a:pt x="2193" y="2802"/>
                          </a:lnTo>
                          <a:lnTo>
                            <a:pt x="2363" y="2753"/>
                          </a:lnTo>
                          <a:lnTo>
                            <a:pt x="2534" y="2656"/>
                          </a:lnTo>
                          <a:lnTo>
                            <a:pt x="2704" y="2534"/>
                          </a:lnTo>
                          <a:lnTo>
                            <a:pt x="2704" y="2534"/>
                          </a:lnTo>
                          <a:lnTo>
                            <a:pt x="2826" y="2388"/>
                          </a:lnTo>
                          <a:lnTo>
                            <a:pt x="2923" y="2217"/>
                          </a:lnTo>
                          <a:lnTo>
                            <a:pt x="2972" y="2047"/>
                          </a:lnTo>
                          <a:lnTo>
                            <a:pt x="2972" y="1852"/>
                          </a:lnTo>
                          <a:lnTo>
                            <a:pt x="2972" y="1657"/>
                          </a:lnTo>
                          <a:lnTo>
                            <a:pt x="2923" y="1487"/>
                          </a:lnTo>
                          <a:lnTo>
                            <a:pt x="2826" y="1316"/>
                          </a:lnTo>
                          <a:lnTo>
                            <a:pt x="2704" y="1170"/>
                          </a:lnTo>
                          <a:lnTo>
                            <a:pt x="1535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74" name="Shape 474"/>
                    <p:cNvSpPr/>
                    <p:nvPr/>
                  </p:nvSpPr>
                  <p:spPr>
                    <a:xfrm>
                      <a:off x="6137700" y="1623900"/>
                      <a:ext cx="250875" cy="2551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035" h="10206" fill="none" extrusionOk="0">
                          <a:moveTo>
                            <a:pt x="9718" y="2412"/>
                          </a:moveTo>
                          <a:lnTo>
                            <a:pt x="8671" y="2217"/>
                          </a:lnTo>
                          <a:lnTo>
                            <a:pt x="9694" y="1194"/>
                          </a:lnTo>
                          <a:lnTo>
                            <a:pt x="9694" y="1194"/>
                          </a:lnTo>
                          <a:lnTo>
                            <a:pt x="9767" y="1121"/>
                          </a:lnTo>
                          <a:lnTo>
                            <a:pt x="9815" y="1024"/>
                          </a:lnTo>
                          <a:lnTo>
                            <a:pt x="9840" y="951"/>
                          </a:lnTo>
                          <a:lnTo>
                            <a:pt x="9840" y="853"/>
                          </a:lnTo>
                          <a:lnTo>
                            <a:pt x="9840" y="756"/>
                          </a:lnTo>
                          <a:lnTo>
                            <a:pt x="9815" y="658"/>
                          </a:lnTo>
                          <a:lnTo>
                            <a:pt x="9767" y="585"/>
                          </a:lnTo>
                          <a:lnTo>
                            <a:pt x="9694" y="512"/>
                          </a:lnTo>
                          <a:lnTo>
                            <a:pt x="9694" y="512"/>
                          </a:lnTo>
                          <a:lnTo>
                            <a:pt x="9621" y="439"/>
                          </a:lnTo>
                          <a:lnTo>
                            <a:pt x="9548" y="391"/>
                          </a:lnTo>
                          <a:lnTo>
                            <a:pt x="9450" y="366"/>
                          </a:lnTo>
                          <a:lnTo>
                            <a:pt x="9353" y="366"/>
                          </a:lnTo>
                          <a:lnTo>
                            <a:pt x="9255" y="366"/>
                          </a:lnTo>
                          <a:lnTo>
                            <a:pt x="9182" y="391"/>
                          </a:lnTo>
                          <a:lnTo>
                            <a:pt x="9085" y="439"/>
                          </a:lnTo>
                          <a:lnTo>
                            <a:pt x="9012" y="512"/>
                          </a:lnTo>
                          <a:lnTo>
                            <a:pt x="7867" y="1657"/>
                          </a:lnTo>
                          <a:lnTo>
                            <a:pt x="7867" y="1657"/>
                          </a:lnTo>
                          <a:lnTo>
                            <a:pt x="7818" y="1487"/>
                          </a:lnTo>
                          <a:lnTo>
                            <a:pt x="7599" y="317"/>
                          </a:lnTo>
                          <a:lnTo>
                            <a:pt x="7599" y="317"/>
                          </a:lnTo>
                          <a:lnTo>
                            <a:pt x="7575" y="196"/>
                          </a:lnTo>
                          <a:lnTo>
                            <a:pt x="7526" y="98"/>
                          </a:lnTo>
                          <a:lnTo>
                            <a:pt x="7477" y="50"/>
                          </a:lnTo>
                          <a:lnTo>
                            <a:pt x="7404" y="1"/>
                          </a:lnTo>
                          <a:lnTo>
                            <a:pt x="7331" y="1"/>
                          </a:lnTo>
                          <a:lnTo>
                            <a:pt x="7234" y="25"/>
                          </a:lnTo>
                          <a:lnTo>
                            <a:pt x="7161" y="74"/>
                          </a:lnTo>
                          <a:lnTo>
                            <a:pt x="7063" y="147"/>
                          </a:lnTo>
                          <a:lnTo>
                            <a:pt x="5432" y="1754"/>
                          </a:lnTo>
                          <a:lnTo>
                            <a:pt x="5432" y="1754"/>
                          </a:lnTo>
                          <a:lnTo>
                            <a:pt x="5358" y="1852"/>
                          </a:lnTo>
                          <a:lnTo>
                            <a:pt x="5285" y="1974"/>
                          </a:lnTo>
                          <a:lnTo>
                            <a:pt x="5212" y="2120"/>
                          </a:lnTo>
                          <a:lnTo>
                            <a:pt x="5164" y="2242"/>
                          </a:lnTo>
                          <a:lnTo>
                            <a:pt x="5139" y="2388"/>
                          </a:lnTo>
                          <a:lnTo>
                            <a:pt x="5115" y="2534"/>
                          </a:lnTo>
                          <a:lnTo>
                            <a:pt x="5115" y="2680"/>
                          </a:lnTo>
                          <a:lnTo>
                            <a:pt x="5115" y="2802"/>
                          </a:lnTo>
                          <a:lnTo>
                            <a:pt x="5334" y="3971"/>
                          </a:lnTo>
                          <a:lnTo>
                            <a:pt x="5334" y="3971"/>
                          </a:lnTo>
                          <a:lnTo>
                            <a:pt x="5383" y="4141"/>
                          </a:lnTo>
                          <a:lnTo>
                            <a:pt x="147" y="9378"/>
                          </a:lnTo>
                          <a:lnTo>
                            <a:pt x="147" y="9378"/>
                          </a:lnTo>
                          <a:lnTo>
                            <a:pt x="73" y="9451"/>
                          </a:lnTo>
                          <a:lnTo>
                            <a:pt x="25" y="9548"/>
                          </a:lnTo>
                          <a:lnTo>
                            <a:pt x="0" y="9645"/>
                          </a:lnTo>
                          <a:lnTo>
                            <a:pt x="0" y="9718"/>
                          </a:lnTo>
                          <a:lnTo>
                            <a:pt x="0" y="9816"/>
                          </a:lnTo>
                          <a:lnTo>
                            <a:pt x="25" y="9913"/>
                          </a:lnTo>
                          <a:lnTo>
                            <a:pt x="73" y="9986"/>
                          </a:lnTo>
                          <a:lnTo>
                            <a:pt x="147" y="10059"/>
                          </a:lnTo>
                          <a:lnTo>
                            <a:pt x="147" y="10059"/>
                          </a:lnTo>
                          <a:lnTo>
                            <a:pt x="220" y="10133"/>
                          </a:lnTo>
                          <a:lnTo>
                            <a:pt x="293" y="10181"/>
                          </a:lnTo>
                          <a:lnTo>
                            <a:pt x="390" y="10206"/>
                          </a:lnTo>
                          <a:lnTo>
                            <a:pt x="488" y="10206"/>
                          </a:lnTo>
                          <a:lnTo>
                            <a:pt x="488" y="10206"/>
                          </a:lnTo>
                          <a:lnTo>
                            <a:pt x="585" y="10206"/>
                          </a:lnTo>
                          <a:lnTo>
                            <a:pt x="658" y="10181"/>
                          </a:lnTo>
                          <a:lnTo>
                            <a:pt x="755" y="10133"/>
                          </a:lnTo>
                          <a:lnTo>
                            <a:pt x="828" y="10059"/>
                          </a:lnTo>
                          <a:lnTo>
                            <a:pt x="6187" y="4726"/>
                          </a:lnTo>
                          <a:lnTo>
                            <a:pt x="7234" y="4896"/>
                          </a:lnTo>
                          <a:lnTo>
                            <a:pt x="7234" y="4896"/>
                          </a:lnTo>
                          <a:lnTo>
                            <a:pt x="7356" y="4921"/>
                          </a:lnTo>
                          <a:lnTo>
                            <a:pt x="7502" y="4921"/>
                          </a:lnTo>
                          <a:lnTo>
                            <a:pt x="7624" y="4896"/>
                          </a:lnTo>
                          <a:lnTo>
                            <a:pt x="7770" y="4848"/>
                          </a:lnTo>
                          <a:lnTo>
                            <a:pt x="7916" y="4799"/>
                          </a:lnTo>
                          <a:lnTo>
                            <a:pt x="8038" y="4750"/>
                          </a:lnTo>
                          <a:lnTo>
                            <a:pt x="8159" y="4677"/>
                          </a:lnTo>
                          <a:lnTo>
                            <a:pt x="8257" y="4580"/>
                          </a:lnTo>
                          <a:lnTo>
                            <a:pt x="9889" y="2948"/>
                          </a:lnTo>
                          <a:lnTo>
                            <a:pt x="9889" y="2948"/>
                          </a:lnTo>
                          <a:lnTo>
                            <a:pt x="9962" y="2875"/>
                          </a:lnTo>
                          <a:lnTo>
                            <a:pt x="10010" y="2777"/>
                          </a:lnTo>
                          <a:lnTo>
                            <a:pt x="10035" y="2704"/>
                          </a:lnTo>
                          <a:lnTo>
                            <a:pt x="10010" y="2607"/>
                          </a:lnTo>
                          <a:lnTo>
                            <a:pt x="9986" y="2558"/>
                          </a:lnTo>
                          <a:lnTo>
                            <a:pt x="9913" y="2485"/>
                          </a:lnTo>
                          <a:lnTo>
                            <a:pt x="9815" y="2436"/>
                          </a:lnTo>
                          <a:lnTo>
                            <a:pt x="9718" y="2412"/>
                          </a:lnTo>
                          <a:lnTo>
                            <a:pt x="9718" y="241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475" name="Shape 475"/>
                  <p:cNvGrpSpPr/>
                  <p:nvPr/>
                </p:nvGrpSpPr>
                <p:grpSpPr>
                  <a:xfrm>
                    <a:off x="2787179" y="1056518"/>
                    <a:ext cx="435022" cy="323445"/>
                    <a:chOff x="5247525" y="3007275"/>
                    <a:chExt cx="517575" cy="384825"/>
                  </a:xfrm>
                </p:grpSpPr>
                <p:sp>
                  <p:nvSpPr>
                    <p:cNvPr id="476" name="Shape 476"/>
                    <p:cNvSpPr/>
                    <p:nvPr/>
                  </p:nvSpPr>
                  <p:spPr>
                    <a:xfrm>
                      <a:off x="5247525" y="3007275"/>
                      <a:ext cx="348900" cy="348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3956" h="13956" fill="none" extrusionOk="0">
                          <a:moveTo>
                            <a:pt x="13323" y="5772"/>
                          </a:moveTo>
                          <a:lnTo>
                            <a:pt x="11861" y="5626"/>
                          </a:lnTo>
                          <a:lnTo>
                            <a:pt x="11861" y="5626"/>
                          </a:lnTo>
                          <a:lnTo>
                            <a:pt x="11788" y="5334"/>
                          </a:lnTo>
                          <a:lnTo>
                            <a:pt x="11667" y="5042"/>
                          </a:lnTo>
                          <a:lnTo>
                            <a:pt x="11545" y="4750"/>
                          </a:lnTo>
                          <a:lnTo>
                            <a:pt x="11399" y="4482"/>
                          </a:lnTo>
                          <a:lnTo>
                            <a:pt x="12300" y="3337"/>
                          </a:lnTo>
                          <a:lnTo>
                            <a:pt x="12300" y="3337"/>
                          </a:lnTo>
                          <a:lnTo>
                            <a:pt x="12373" y="3240"/>
                          </a:lnTo>
                          <a:lnTo>
                            <a:pt x="12422" y="3118"/>
                          </a:lnTo>
                          <a:lnTo>
                            <a:pt x="12446" y="2996"/>
                          </a:lnTo>
                          <a:lnTo>
                            <a:pt x="12446" y="2850"/>
                          </a:lnTo>
                          <a:lnTo>
                            <a:pt x="12422" y="2728"/>
                          </a:lnTo>
                          <a:lnTo>
                            <a:pt x="12397" y="2606"/>
                          </a:lnTo>
                          <a:lnTo>
                            <a:pt x="12324" y="2485"/>
                          </a:lnTo>
                          <a:lnTo>
                            <a:pt x="12251" y="2387"/>
                          </a:lnTo>
                          <a:lnTo>
                            <a:pt x="11569" y="1705"/>
                          </a:lnTo>
                          <a:lnTo>
                            <a:pt x="11569" y="1705"/>
                          </a:lnTo>
                          <a:lnTo>
                            <a:pt x="11472" y="1632"/>
                          </a:lnTo>
                          <a:lnTo>
                            <a:pt x="11350" y="1559"/>
                          </a:lnTo>
                          <a:lnTo>
                            <a:pt x="11228" y="1510"/>
                          </a:lnTo>
                          <a:lnTo>
                            <a:pt x="11106" y="1510"/>
                          </a:lnTo>
                          <a:lnTo>
                            <a:pt x="10960" y="1510"/>
                          </a:lnTo>
                          <a:lnTo>
                            <a:pt x="10838" y="1535"/>
                          </a:lnTo>
                          <a:lnTo>
                            <a:pt x="10717" y="1583"/>
                          </a:lnTo>
                          <a:lnTo>
                            <a:pt x="10619" y="1656"/>
                          </a:lnTo>
                          <a:lnTo>
                            <a:pt x="9475" y="2558"/>
                          </a:lnTo>
                          <a:lnTo>
                            <a:pt x="9475" y="2558"/>
                          </a:lnTo>
                          <a:lnTo>
                            <a:pt x="9207" y="2411"/>
                          </a:lnTo>
                          <a:lnTo>
                            <a:pt x="8914" y="2290"/>
                          </a:lnTo>
                          <a:lnTo>
                            <a:pt x="8622" y="2168"/>
                          </a:lnTo>
                          <a:lnTo>
                            <a:pt x="8330" y="2070"/>
                          </a:lnTo>
                          <a:lnTo>
                            <a:pt x="8159" y="634"/>
                          </a:lnTo>
                          <a:lnTo>
                            <a:pt x="8159" y="634"/>
                          </a:lnTo>
                          <a:lnTo>
                            <a:pt x="8135" y="512"/>
                          </a:lnTo>
                          <a:lnTo>
                            <a:pt x="8086" y="390"/>
                          </a:lnTo>
                          <a:lnTo>
                            <a:pt x="8013" y="293"/>
                          </a:lnTo>
                          <a:lnTo>
                            <a:pt x="7940" y="195"/>
                          </a:lnTo>
                          <a:lnTo>
                            <a:pt x="7818" y="122"/>
                          </a:lnTo>
                          <a:lnTo>
                            <a:pt x="7721" y="49"/>
                          </a:lnTo>
                          <a:lnTo>
                            <a:pt x="7575" y="25"/>
                          </a:lnTo>
                          <a:lnTo>
                            <a:pt x="7453" y="0"/>
                          </a:lnTo>
                          <a:lnTo>
                            <a:pt x="6479" y="0"/>
                          </a:lnTo>
                          <a:lnTo>
                            <a:pt x="6479" y="0"/>
                          </a:lnTo>
                          <a:lnTo>
                            <a:pt x="6357" y="25"/>
                          </a:lnTo>
                          <a:lnTo>
                            <a:pt x="6235" y="49"/>
                          </a:lnTo>
                          <a:lnTo>
                            <a:pt x="6114" y="122"/>
                          </a:lnTo>
                          <a:lnTo>
                            <a:pt x="6016" y="195"/>
                          </a:lnTo>
                          <a:lnTo>
                            <a:pt x="5919" y="293"/>
                          </a:lnTo>
                          <a:lnTo>
                            <a:pt x="5846" y="390"/>
                          </a:lnTo>
                          <a:lnTo>
                            <a:pt x="5797" y="512"/>
                          </a:lnTo>
                          <a:lnTo>
                            <a:pt x="5773" y="634"/>
                          </a:lnTo>
                          <a:lnTo>
                            <a:pt x="5602" y="2070"/>
                          </a:lnTo>
                          <a:lnTo>
                            <a:pt x="5602" y="2070"/>
                          </a:lnTo>
                          <a:lnTo>
                            <a:pt x="5310" y="2168"/>
                          </a:lnTo>
                          <a:lnTo>
                            <a:pt x="5018" y="2290"/>
                          </a:lnTo>
                          <a:lnTo>
                            <a:pt x="4750" y="2411"/>
                          </a:lnTo>
                          <a:lnTo>
                            <a:pt x="4482" y="2558"/>
                          </a:lnTo>
                          <a:lnTo>
                            <a:pt x="3337" y="1656"/>
                          </a:lnTo>
                          <a:lnTo>
                            <a:pt x="3337" y="1656"/>
                          </a:lnTo>
                          <a:lnTo>
                            <a:pt x="3215" y="1583"/>
                          </a:lnTo>
                          <a:lnTo>
                            <a:pt x="3094" y="1535"/>
                          </a:lnTo>
                          <a:lnTo>
                            <a:pt x="2972" y="1510"/>
                          </a:lnTo>
                          <a:lnTo>
                            <a:pt x="2850" y="1510"/>
                          </a:lnTo>
                          <a:lnTo>
                            <a:pt x="2728" y="1510"/>
                          </a:lnTo>
                          <a:lnTo>
                            <a:pt x="2582" y="1559"/>
                          </a:lnTo>
                          <a:lnTo>
                            <a:pt x="2485" y="1632"/>
                          </a:lnTo>
                          <a:lnTo>
                            <a:pt x="2387" y="1705"/>
                          </a:lnTo>
                          <a:lnTo>
                            <a:pt x="1705" y="2387"/>
                          </a:lnTo>
                          <a:lnTo>
                            <a:pt x="1705" y="2387"/>
                          </a:lnTo>
                          <a:lnTo>
                            <a:pt x="1608" y="2485"/>
                          </a:lnTo>
                          <a:lnTo>
                            <a:pt x="1559" y="2606"/>
                          </a:lnTo>
                          <a:lnTo>
                            <a:pt x="1511" y="2728"/>
                          </a:lnTo>
                          <a:lnTo>
                            <a:pt x="1486" y="2850"/>
                          </a:lnTo>
                          <a:lnTo>
                            <a:pt x="1486" y="2996"/>
                          </a:lnTo>
                          <a:lnTo>
                            <a:pt x="1511" y="3118"/>
                          </a:lnTo>
                          <a:lnTo>
                            <a:pt x="1559" y="3240"/>
                          </a:lnTo>
                          <a:lnTo>
                            <a:pt x="1632" y="3337"/>
                          </a:lnTo>
                          <a:lnTo>
                            <a:pt x="2533" y="4482"/>
                          </a:lnTo>
                          <a:lnTo>
                            <a:pt x="2533" y="4482"/>
                          </a:lnTo>
                          <a:lnTo>
                            <a:pt x="2387" y="4750"/>
                          </a:lnTo>
                          <a:lnTo>
                            <a:pt x="2266" y="5042"/>
                          </a:lnTo>
                          <a:lnTo>
                            <a:pt x="2168" y="5334"/>
                          </a:lnTo>
                          <a:lnTo>
                            <a:pt x="2071" y="5626"/>
                          </a:lnTo>
                          <a:lnTo>
                            <a:pt x="634" y="5772"/>
                          </a:lnTo>
                          <a:lnTo>
                            <a:pt x="634" y="5772"/>
                          </a:lnTo>
                          <a:lnTo>
                            <a:pt x="512" y="5821"/>
                          </a:lnTo>
                          <a:lnTo>
                            <a:pt x="390" y="5870"/>
                          </a:lnTo>
                          <a:lnTo>
                            <a:pt x="268" y="5943"/>
                          </a:lnTo>
                          <a:lnTo>
                            <a:pt x="171" y="6016"/>
                          </a:lnTo>
                          <a:lnTo>
                            <a:pt x="98" y="6138"/>
                          </a:lnTo>
                          <a:lnTo>
                            <a:pt x="49" y="6235"/>
                          </a:lnTo>
                          <a:lnTo>
                            <a:pt x="1" y="6381"/>
                          </a:lnTo>
                          <a:lnTo>
                            <a:pt x="1" y="6503"/>
                          </a:lnTo>
                          <a:lnTo>
                            <a:pt x="1" y="7453"/>
                          </a:lnTo>
                          <a:lnTo>
                            <a:pt x="1" y="7453"/>
                          </a:lnTo>
                          <a:lnTo>
                            <a:pt x="1" y="7599"/>
                          </a:lnTo>
                          <a:lnTo>
                            <a:pt x="49" y="7721"/>
                          </a:lnTo>
                          <a:lnTo>
                            <a:pt x="98" y="7843"/>
                          </a:lnTo>
                          <a:lnTo>
                            <a:pt x="171" y="7940"/>
                          </a:lnTo>
                          <a:lnTo>
                            <a:pt x="268" y="8037"/>
                          </a:lnTo>
                          <a:lnTo>
                            <a:pt x="390" y="8111"/>
                          </a:lnTo>
                          <a:lnTo>
                            <a:pt x="512" y="8159"/>
                          </a:lnTo>
                          <a:lnTo>
                            <a:pt x="634" y="8184"/>
                          </a:lnTo>
                          <a:lnTo>
                            <a:pt x="2071" y="8354"/>
                          </a:lnTo>
                          <a:lnTo>
                            <a:pt x="2071" y="8354"/>
                          </a:lnTo>
                          <a:lnTo>
                            <a:pt x="2168" y="8646"/>
                          </a:lnTo>
                          <a:lnTo>
                            <a:pt x="2266" y="8914"/>
                          </a:lnTo>
                          <a:lnTo>
                            <a:pt x="2387" y="9206"/>
                          </a:lnTo>
                          <a:lnTo>
                            <a:pt x="2533" y="9474"/>
                          </a:lnTo>
                          <a:lnTo>
                            <a:pt x="1632" y="10619"/>
                          </a:lnTo>
                          <a:lnTo>
                            <a:pt x="1632" y="10619"/>
                          </a:lnTo>
                          <a:lnTo>
                            <a:pt x="1559" y="10741"/>
                          </a:lnTo>
                          <a:lnTo>
                            <a:pt x="1511" y="10863"/>
                          </a:lnTo>
                          <a:lnTo>
                            <a:pt x="1486" y="10984"/>
                          </a:lnTo>
                          <a:lnTo>
                            <a:pt x="1486" y="11106"/>
                          </a:lnTo>
                          <a:lnTo>
                            <a:pt x="1511" y="11228"/>
                          </a:lnTo>
                          <a:lnTo>
                            <a:pt x="1559" y="11350"/>
                          </a:lnTo>
                          <a:lnTo>
                            <a:pt x="1608" y="11472"/>
                          </a:lnTo>
                          <a:lnTo>
                            <a:pt x="1705" y="11569"/>
                          </a:lnTo>
                          <a:lnTo>
                            <a:pt x="2387" y="12251"/>
                          </a:lnTo>
                          <a:lnTo>
                            <a:pt x="2387" y="12251"/>
                          </a:lnTo>
                          <a:lnTo>
                            <a:pt x="2485" y="12348"/>
                          </a:lnTo>
                          <a:lnTo>
                            <a:pt x="2582" y="12397"/>
                          </a:lnTo>
                          <a:lnTo>
                            <a:pt x="2728" y="12446"/>
                          </a:lnTo>
                          <a:lnTo>
                            <a:pt x="2850" y="12470"/>
                          </a:lnTo>
                          <a:lnTo>
                            <a:pt x="2972" y="12470"/>
                          </a:lnTo>
                          <a:lnTo>
                            <a:pt x="3094" y="12421"/>
                          </a:lnTo>
                          <a:lnTo>
                            <a:pt x="3215" y="12373"/>
                          </a:lnTo>
                          <a:lnTo>
                            <a:pt x="3337" y="12324"/>
                          </a:lnTo>
                          <a:lnTo>
                            <a:pt x="4482" y="11423"/>
                          </a:lnTo>
                          <a:lnTo>
                            <a:pt x="4482" y="11423"/>
                          </a:lnTo>
                          <a:lnTo>
                            <a:pt x="4750" y="11545"/>
                          </a:lnTo>
                          <a:lnTo>
                            <a:pt x="5018" y="11691"/>
                          </a:lnTo>
                          <a:lnTo>
                            <a:pt x="5310" y="11788"/>
                          </a:lnTo>
                          <a:lnTo>
                            <a:pt x="5602" y="11886"/>
                          </a:lnTo>
                          <a:lnTo>
                            <a:pt x="5773" y="13322"/>
                          </a:lnTo>
                          <a:lnTo>
                            <a:pt x="5773" y="13322"/>
                          </a:lnTo>
                          <a:lnTo>
                            <a:pt x="5797" y="13444"/>
                          </a:lnTo>
                          <a:lnTo>
                            <a:pt x="5846" y="13566"/>
                          </a:lnTo>
                          <a:lnTo>
                            <a:pt x="5919" y="13688"/>
                          </a:lnTo>
                          <a:lnTo>
                            <a:pt x="6016" y="13785"/>
                          </a:lnTo>
                          <a:lnTo>
                            <a:pt x="6114" y="13858"/>
                          </a:lnTo>
                          <a:lnTo>
                            <a:pt x="6235" y="13907"/>
                          </a:lnTo>
                          <a:lnTo>
                            <a:pt x="6357" y="13956"/>
                          </a:lnTo>
                          <a:lnTo>
                            <a:pt x="6479" y="13956"/>
                          </a:lnTo>
                          <a:lnTo>
                            <a:pt x="7453" y="13956"/>
                          </a:lnTo>
                          <a:lnTo>
                            <a:pt x="7453" y="13956"/>
                          </a:lnTo>
                          <a:lnTo>
                            <a:pt x="7575" y="13956"/>
                          </a:lnTo>
                          <a:lnTo>
                            <a:pt x="7721" y="13907"/>
                          </a:lnTo>
                          <a:lnTo>
                            <a:pt x="7818" y="13858"/>
                          </a:lnTo>
                          <a:lnTo>
                            <a:pt x="7940" y="13785"/>
                          </a:lnTo>
                          <a:lnTo>
                            <a:pt x="8013" y="13688"/>
                          </a:lnTo>
                          <a:lnTo>
                            <a:pt x="8086" y="13566"/>
                          </a:lnTo>
                          <a:lnTo>
                            <a:pt x="8135" y="13444"/>
                          </a:lnTo>
                          <a:lnTo>
                            <a:pt x="8159" y="13322"/>
                          </a:lnTo>
                          <a:lnTo>
                            <a:pt x="8330" y="11886"/>
                          </a:lnTo>
                          <a:lnTo>
                            <a:pt x="8330" y="11886"/>
                          </a:lnTo>
                          <a:lnTo>
                            <a:pt x="8622" y="11788"/>
                          </a:lnTo>
                          <a:lnTo>
                            <a:pt x="8914" y="11691"/>
                          </a:lnTo>
                          <a:lnTo>
                            <a:pt x="9207" y="11545"/>
                          </a:lnTo>
                          <a:lnTo>
                            <a:pt x="9475" y="11423"/>
                          </a:lnTo>
                          <a:lnTo>
                            <a:pt x="10619" y="12324"/>
                          </a:lnTo>
                          <a:lnTo>
                            <a:pt x="10619" y="12324"/>
                          </a:lnTo>
                          <a:lnTo>
                            <a:pt x="10717" y="12373"/>
                          </a:lnTo>
                          <a:lnTo>
                            <a:pt x="10838" y="12421"/>
                          </a:lnTo>
                          <a:lnTo>
                            <a:pt x="10960" y="12470"/>
                          </a:lnTo>
                          <a:lnTo>
                            <a:pt x="11106" y="12470"/>
                          </a:lnTo>
                          <a:lnTo>
                            <a:pt x="11228" y="12446"/>
                          </a:lnTo>
                          <a:lnTo>
                            <a:pt x="11350" y="12397"/>
                          </a:lnTo>
                          <a:lnTo>
                            <a:pt x="11472" y="12348"/>
                          </a:lnTo>
                          <a:lnTo>
                            <a:pt x="11569" y="12251"/>
                          </a:lnTo>
                          <a:lnTo>
                            <a:pt x="12251" y="11569"/>
                          </a:lnTo>
                          <a:lnTo>
                            <a:pt x="12251" y="11569"/>
                          </a:lnTo>
                          <a:lnTo>
                            <a:pt x="12324" y="11472"/>
                          </a:lnTo>
                          <a:lnTo>
                            <a:pt x="12397" y="11350"/>
                          </a:lnTo>
                          <a:lnTo>
                            <a:pt x="12422" y="11228"/>
                          </a:lnTo>
                          <a:lnTo>
                            <a:pt x="12446" y="11106"/>
                          </a:lnTo>
                          <a:lnTo>
                            <a:pt x="12446" y="10984"/>
                          </a:lnTo>
                          <a:lnTo>
                            <a:pt x="12422" y="10863"/>
                          </a:lnTo>
                          <a:lnTo>
                            <a:pt x="12373" y="10741"/>
                          </a:lnTo>
                          <a:lnTo>
                            <a:pt x="12300" y="10619"/>
                          </a:lnTo>
                          <a:lnTo>
                            <a:pt x="11399" y="9474"/>
                          </a:lnTo>
                          <a:lnTo>
                            <a:pt x="11399" y="9474"/>
                          </a:lnTo>
                          <a:lnTo>
                            <a:pt x="11545" y="9206"/>
                          </a:lnTo>
                          <a:lnTo>
                            <a:pt x="11667" y="8914"/>
                          </a:lnTo>
                          <a:lnTo>
                            <a:pt x="11788" y="8646"/>
                          </a:lnTo>
                          <a:lnTo>
                            <a:pt x="11861" y="8354"/>
                          </a:lnTo>
                          <a:lnTo>
                            <a:pt x="13323" y="8184"/>
                          </a:lnTo>
                          <a:lnTo>
                            <a:pt x="13323" y="8184"/>
                          </a:lnTo>
                          <a:lnTo>
                            <a:pt x="13444" y="8159"/>
                          </a:lnTo>
                          <a:lnTo>
                            <a:pt x="13566" y="8111"/>
                          </a:lnTo>
                          <a:lnTo>
                            <a:pt x="13664" y="8037"/>
                          </a:lnTo>
                          <a:lnTo>
                            <a:pt x="13761" y="7940"/>
                          </a:lnTo>
                          <a:lnTo>
                            <a:pt x="13834" y="7843"/>
                          </a:lnTo>
                          <a:lnTo>
                            <a:pt x="13907" y="7721"/>
                          </a:lnTo>
                          <a:lnTo>
                            <a:pt x="13932" y="7599"/>
                          </a:lnTo>
                          <a:lnTo>
                            <a:pt x="13956" y="7453"/>
                          </a:lnTo>
                          <a:lnTo>
                            <a:pt x="13956" y="6503"/>
                          </a:lnTo>
                          <a:lnTo>
                            <a:pt x="13956" y="6503"/>
                          </a:lnTo>
                          <a:lnTo>
                            <a:pt x="13932" y="6381"/>
                          </a:lnTo>
                          <a:lnTo>
                            <a:pt x="13907" y="6235"/>
                          </a:lnTo>
                          <a:lnTo>
                            <a:pt x="13834" y="6138"/>
                          </a:lnTo>
                          <a:lnTo>
                            <a:pt x="13761" y="6016"/>
                          </a:lnTo>
                          <a:lnTo>
                            <a:pt x="13664" y="5943"/>
                          </a:lnTo>
                          <a:lnTo>
                            <a:pt x="13566" y="5870"/>
                          </a:lnTo>
                          <a:lnTo>
                            <a:pt x="13444" y="5821"/>
                          </a:lnTo>
                          <a:lnTo>
                            <a:pt x="13323" y="5772"/>
                          </a:lnTo>
                          <a:lnTo>
                            <a:pt x="13323" y="5772"/>
                          </a:lnTo>
                          <a:close/>
                          <a:moveTo>
                            <a:pt x="8573" y="8598"/>
                          </a:moveTo>
                          <a:lnTo>
                            <a:pt x="8573" y="8598"/>
                          </a:lnTo>
                          <a:lnTo>
                            <a:pt x="8403" y="8744"/>
                          </a:lnTo>
                          <a:lnTo>
                            <a:pt x="8232" y="8890"/>
                          </a:lnTo>
                          <a:lnTo>
                            <a:pt x="8038" y="8987"/>
                          </a:lnTo>
                          <a:lnTo>
                            <a:pt x="7818" y="9085"/>
                          </a:lnTo>
                          <a:lnTo>
                            <a:pt x="7624" y="9158"/>
                          </a:lnTo>
                          <a:lnTo>
                            <a:pt x="7404" y="9206"/>
                          </a:lnTo>
                          <a:lnTo>
                            <a:pt x="7185" y="9231"/>
                          </a:lnTo>
                          <a:lnTo>
                            <a:pt x="6966" y="9255"/>
                          </a:lnTo>
                          <a:lnTo>
                            <a:pt x="6747" y="9231"/>
                          </a:lnTo>
                          <a:lnTo>
                            <a:pt x="6528" y="9206"/>
                          </a:lnTo>
                          <a:lnTo>
                            <a:pt x="6333" y="9158"/>
                          </a:lnTo>
                          <a:lnTo>
                            <a:pt x="6114" y="9085"/>
                          </a:lnTo>
                          <a:lnTo>
                            <a:pt x="5919" y="8987"/>
                          </a:lnTo>
                          <a:lnTo>
                            <a:pt x="5724" y="8890"/>
                          </a:lnTo>
                          <a:lnTo>
                            <a:pt x="5529" y="8744"/>
                          </a:lnTo>
                          <a:lnTo>
                            <a:pt x="5359" y="8598"/>
                          </a:lnTo>
                          <a:lnTo>
                            <a:pt x="5359" y="8598"/>
                          </a:lnTo>
                          <a:lnTo>
                            <a:pt x="5212" y="8427"/>
                          </a:lnTo>
                          <a:lnTo>
                            <a:pt x="5066" y="8232"/>
                          </a:lnTo>
                          <a:lnTo>
                            <a:pt x="4969" y="8037"/>
                          </a:lnTo>
                          <a:lnTo>
                            <a:pt x="4871" y="7843"/>
                          </a:lnTo>
                          <a:lnTo>
                            <a:pt x="4798" y="7623"/>
                          </a:lnTo>
                          <a:lnTo>
                            <a:pt x="4750" y="7404"/>
                          </a:lnTo>
                          <a:lnTo>
                            <a:pt x="4701" y="7209"/>
                          </a:lnTo>
                          <a:lnTo>
                            <a:pt x="4701" y="6990"/>
                          </a:lnTo>
                          <a:lnTo>
                            <a:pt x="4701" y="6771"/>
                          </a:lnTo>
                          <a:lnTo>
                            <a:pt x="4750" y="6552"/>
                          </a:lnTo>
                          <a:lnTo>
                            <a:pt x="4798" y="6333"/>
                          </a:lnTo>
                          <a:lnTo>
                            <a:pt x="4871" y="6138"/>
                          </a:lnTo>
                          <a:lnTo>
                            <a:pt x="4969" y="5919"/>
                          </a:lnTo>
                          <a:lnTo>
                            <a:pt x="5066" y="5724"/>
                          </a:lnTo>
                          <a:lnTo>
                            <a:pt x="5212" y="5553"/>
                          </a:lnTo>
                          <a:lnTo>
                            <a:pt x="5359" y="5383"/>
                          </a:lnTo>
                          <a:lnTo>
                            <a:pt x="5359" y="5383"/>
                          </a:lnTo>
                          <a:lnTo>
                            <a:pt x="5529" y="5212"/>
                          </a:lnTo>
                          <a:lnTo>
                            <a:pt x="5724" y="5091"/>
                          </a:lnTo>
                          <a:lnTo>
                            <a:pt x="5919" y="4969"/>
                          </a:lnTo>
                          <a:lnTo>
                            <a:pt x="6114" y="4871"/>
                          </a:lnTo>
                          <a:lnTo>
                            <a:pt x="6333" y="4798"/>
                          </a:lnTo>
                          <a:lnTo>
                            <a:pt x="6528" y="4750"/>
                          </a:lnTo>
                          <a:lnTo>
                            <a:pt x="6747" y="4725"/>
                          </a:lnTo>
                          <a:lnTo>
                            <a:pt x="6966" y="4701"/>
                          </a:lnTo>
                          <a:lnTo>
                            <a:pt x="7185" y="4725"/>
                          </a:lnTo>
                          <a:lnTo>
                            <a:pt x="7404" y="4750"/>
                          </a:lnTo>
                          <a:lnTo>
                            <a:pt x="7624" y="4798"/>
                          </a:lnTo>
                          <a:lnTo>
                            <a:pt x="7818" y="4871"/>
                          </a:lnTo>
                          <a:lnTo>
                            <a:pt x="8038" y="4969"/>
                          </a:lnTo>
                          <a:lnTo>
                            <a:pt x="8232" y="5091"/>
                          </a:lnTo>
                          <a:lnTo>
                            <a:pt x="8403" y="5212"/>
                          </a:lnTo>
                          <a:lnTo>
                            <a:pt x="8573" y="5383"/>
                          </a:lnTo>
                          <a:lnTo>
                            <a:pt x="8573" y="5383"/>
                          </a:lnTo>
                          <a:lnTo>
                            <a:pt x="8744" y="5553"/>
                          </a:lnTo>
                          <a:lnTo>
                            <a:pt x="8866" y="5724"/>
                          </a:lnTo>
                          <a:lnTo>
                            <a:pt x="8987" y="5919"/>
                          </a:lnTo>
                          <a:lnTo>
                            <a:pt x="9085" y="6138"/>
                          </a:lnTo>
                          <a:lnTo>
                            <a:pt x="9158" y="6333"/>
                          </a:lnTo>
                          <a:lnTo>
                            <a:pt x="9207" y="6552"/>
                          </a:lnTo>
                          <a:lnTo>
                            <a:pt x="9231" y="6771"/>
                          </a:lnTo>
                          <a:lnTo>
                            <a:pt x="9231" y="6990"/>
                          </a:lnTo>
                          <a:lnTo>
                            <a:pt x="9231" y="7209"/>
                          </a:lnTo>
                          <a:lnTo>
                            <a:pt x="9207" y="7404"/>
                          </a:lnTo>
                          <a:lnTo>
                            <a:pt x="9158" y="7623"/>
                          </a:lnTo>
                          <a:lnTo>
                            <a:pt x="9085" y="7843"/>
                          </a:lnTo>
                          <a:lnTo>
                            <a:pt x="8987" y="8037"/>
                          </a:lnTo>
                          <a:lnTo>
                            <a:pt x="8866" y="8232"/>
                          </a:lnTo>
                          <a:lnTo>
                            <a:pt x="8744" y="8427"/>
                          </a:lnTo>
                          <a:lnTo>
                            <a:pt x="8573" y="8598"/>
                          </a:lnTo>
                          <a:lnTo>
                            <a:pt x="8573" y="8598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77" name="Shape 477"/>
                    <p:cNvSpPr/>
                    <p:nvPr/>
                  </p:nvSpPr>
                  <p:spPr>
                    <a:xfrm>
                      <a:off x="5566575" y="3193575"/>
                      <a:ext cx="198525" cy="1985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41" h="7941" fill="none" extrusionOk="0">
                          <a:moveTo>
                            <a:pt x="7258" y="2144"/>
                          </a:moveTo>
                          <a:lnTo>
                            <a:pt x="6138" y="2388"/>
                          </a:lnTo>
                          <a:lnTo>
                            <a:pt x="6138" y="2388"/>
                          </a:lnTo>
                          <a:lnTo>
                            <a:pt x="6016" y="2217"/>
                          </a:lnTo>
                          <a:lnTo>
                            <a:pt x="5870" y="2071"/>
                          </a:lnTo>
                          <a:lnTo>
                            <a:pt x="6260" y="975"/>
                          </a:lnTo>
                          <a:lnTo>
                            <a:pt x="6260" y="975"/>
                          </a:lnTo>
                          <a:lnTo>
                            <a:pt x="6284" y="902"/>
                          </a:lnTo>
                          <a:lnTo>
                            <a:pt x="6284" y="829"/>
                          </a:lnTo>
                          <a:lnTo>
                            <a:pt x="6260" y="683"/>
                          </a:lnTo>
                          <a:lnTo>
                            <a:pt x="6162" y="561"/>
                          </a:lnTo>
                          <a:lnTo>
                            <a:pt x="6114" y="488"/>
                          </a:lnTo>
                          <a:lnTo>
                            <a:pt x="6065" y="464"/>
                          </a:lnTo>
                          <a:lnTo>
                            <a:pt x="5553" y="196"/>
                          </a:lnTo>
                          <a:lnTo>
                            <a:pt x="5553" y="196"/>
                          </a:lnTo>
                          <a:lnTo>
                            <a:pt x="5480" y="171"/>
                          </a:lnTo>
                          <a:lnTo>
                            <a:pt x="5407" y="171"/>
                          </a:lnTo>
                          <a:lnTo>
                            <a:pt x="5261" y="171"/>
                          </a:lnTo>
                          <a:lnTo>
                            <a:pt x="5115" y="244"/>
                          </a:lnTo>
                          <a:lnTo>
                            <a:pt x="5066" y="293"/>
                          </a:lnTo>
                          <a:lnTo>
                            <a:pt x="5018" y="342"/>
                          </a:lnTo>
                          <a:lnTo>
                            <a:pt x="4384" y="1316"/>
                          </a:lnTo>
                          <a:lnTo>
                            <a:pt x="4384" y="1316"/>
                          </a:lnTo>
                          <a:lnTo>
                            <a:pt x="4165" y="1292"/>
                          </a:lnTo>
                          <a:lnTo>
                            <a:pt x="3970" y="1292"/>
                          </a:lnTo>
                          <a:lnTo>
                            <a:pt x="3483" y="244"/>
                          </a:lnTo>
                          <a:lnTo>
                            <a:pt x="3483" y="244"/>
                          </a:lnTo>
                          <a:lnTo>
                            <a:pt x="3435" y="171"/>
                          </a:lnTo>
                          <a:lnTo>
                            <a:pt x="3386" y="123"/>
                          </a:lnTo>
                          <a:lnTo>
                            <a:pt x="3264" y="50"/>
                          </a:lnTo>
                          <a:lnTo>
                            <a:pt x="3118" y="1"/>
                          </a:lnTo>
                          <a:lnTo>
                            <a:pt x="3045" y="1"/>
                          </a:lnTo>
                          <a:lnTo>
                            <a:pt x="2972" y="25"/>
                          </a:lnTo>
                          <a:lnTo>
                            <a:pt x="2436" y="196"/>
                          </a:lnTo>
                          <a:lnTo>
                            <a:pt x="2436" y="196"/>
                          </a:lnTo>
                          <a:lnTo>
                            <a:pt x="2363" y="220"/>
                          </a:lnTo>
                          <a:lnTo>
                            <a:pt x="2290" y="269"/>
                          </a:lnTo>
                          <a:lnTo>
                            <a:pt x="2192" y="391"/>
                          </a:lnTo>
                          <a:lnTo>
                            <a:pt x="2144" y="537"/>
                          </a:lnTo>
                          <a:lnTo>
                            <a:pt x="2144" y="610"/>
                          </a:lnTo>
                          <a:lnTo>
                            <a:pt x="2144" y="683"/>
                          </a:lnTo>
                          <a:lnTo>
                            <a:pt x="2387" y="1828"/>
                          </a:lnTo>
                          <a:lnTo>
                            <a:pt x="2387" y="1828"/>
                          </a:lnTo>
                          <a:lnTo>
                            <a:pt x="2217" y="1949"/>
                          </a:lnTo>
                          <a:lnTo>
                            <a:pt x="2071" y="2095"/>
                          </a:lnTo>
                          <a:lnTo>
                            <a:pt x="999" y="1681"/>
                          </a:lnTo>
                          <a:lnTo>
                            <a:pt x="999" y="1681"/>
                          </a:lnTo>
                          <a:lnTo>
                            <a:pt x="926" y="1681"/>
                          </a:lnTo>
                          <a:lnTo>
                            <a:pt x="829" y="1657"/>
                          </a:lnTo>
                          <a:lnTo>
                            <a:pt x="682" y="1706"/>
                          </a:lnTo>
                          <a:lnTo>
                            <a:pt x="561" y="1779"/>
                          </a:lnTo>
                          <a:lnTo>
                            <a:pt x="512" y="1828"/>
                          </a:lnTo>
                          <a:lnTo>
                            <a:pt x="463" y="1901"/>
                          </a:lnTo>
                          <a:lnTo>
                            <a:pt x="220" y="2388"/>
                          </a:lnTo>
                          <a:lnTo>
                            <a:pt x="220" y="2388"/>
                          </a:lnTo>
                          <a:lnTo>
                            <a:pt x="195" y="2461"/>
                          </a:lnTo>
                          <a:lnTo>
                            <a:pt x="171" y="2534"/>
                          </a:lnTo>
                          <a:lnTo>
                            <a:pt x="195" y="2704"/>
                          </a:lnTo>
                          <a:lnTo>
                            <a:pt x="244" y="2826"/>
                          </a:lnTo>
                          <a:lnTo>
                            <a:pt x="293" y="2899"/>
                          </a:lnTo>
                          <a:lnTo>
                            <a:pt x="366" y="2948"/>
                          </a:lnTo>
                          <a:lnTo>
                            <a:pt x="1340" y="3581"/>
                          </a:lnTo>
                          <a:lnTo>
                            <a:pt x="1340" y="3581"/>
                          </a:lnTo>
                          <a:lnTo>
                            <a:pt x="1316" y="3776"/>
                          </a:lnTo>
                          <a:lnTo>
                            <a:pt x="1291" y="3995"/>
                          </a:lnTo>
                          <a:lnTo>
                            <a:pt x="244" y="4482"/>
                          </a:lnTo>
                          <a:lnTo>
                            <a:pt x="244" y="4482"/>
                          </a:lnTo>
                          <a:lnTo>
                            <a:pt x="195" y="4507"/>
                          </a:lnTo>
                          <a:lnTo>
                            <a:pt x="122" y="4555"/>
                          </a:lnTo>
                          <a:lnTo>
                            <a:pt x="49" y="4701"/>
                          </a:lnTo>
                          <a:lnTo>
                            <a:pt x="0" y="4848"/>
                          </a:lnTo>
                          <a:lnTo>
                            <a:pt x="25" y="4921"/>
                          </a:lnTo>
                          <a:lnTo>
                            <a:pt x="25" y="4994"/>
                          </a:lnTo>
                          <a:lnTo>
                            <a:pt x="220" y="5530"/>
                          </a:lnTo>
                          <a:lnTo>
                            <a:pt x="220" y="5530"/>
                          </a:lnTo>
                          <a:lnTo>
                            <a:pt x="244" y="5578"/>
                          </a:lnTo>
                          <a:lnTo>
                            <a:pt x="293" y="5651"/>
                          </a:lnTo>
                          <a:lnTo>
                            <a:pt x="390" y="5749"/>
                          </a:lnTo>
                          <a:lnTo>
                            <a:pt x="536" y="5797"/>
                          </a:lnTo>
                          <a:lnTo>
                            <a:pt x="609" y="5797"/>
                          </a:lnTo>
                          <a:lnTo>
                            <a:pt x="682" y="5797"/>
                          </a:lnTo>
                          <a:lnTo>
                            <a:pt x="1827" y="5554"/>
                          </a:lnTo>
                          <a:lnTo>
                            <a:pt x="1827" y="5554"/>
                          </a:lnTo>
                          <a:lnTo>
                            <a:pt x="1949" y="5724"/>
                          </a:lnTo>
                          <a:lnTo>
                            <a:pt x="2095" y="5870"/>
                          </a:lnTo>
                          <a:lnTo>
                            <a:pt x="1705" y="6966"/>
                          </a:lnTo>
                          <a:lnTo>
                            <a:pt x="1705" y="6966"/>
                          </a:lnTo>
                          <a:lnTo>
                            <a:pt x="1681" y="7040"/>
                          </a:lnTo>
                          <a:lnTo>
                            <a:pt x="1681" y="7113"/>
                          </a:lnTo>
                          <a:lnTo>
                            <a:pt x="1705" y="7259"/>
                          </a:lnTo>
                          <a:lnTo>
                            <a:pt x="1778" y="7380"/>
                          </a:lnTo>
                          <a:lnTo>
                            <a:pt x="1851" y="7429"/>
                          </a:lnTo>
                          <a:lnTo>
                            <a:pt x="1900" y="7478"/>
                          </a:lnTo>
                          <a:lnTo>
                            <a:pt x="2412" y="7721"/>
                          </a:lnTo>
                          <a:lnTo>
                            <a:pt x="2412" y="7721"/>
                          </a:lnTo>
                          <a:lnTo>
                            <a:pt x="2485" y="7770"/>
                          </a:lnTo>
                          <a:lnTo>
                            <a:pt x="2558" y="7770"/>
                          </a:lnTo>
                          <a:lnTo>
                            <a:pt x="2704" y="7770"/>
                          </a:lnTo>
                          <a:lnTo>
                            <a:pt x="2850" y="7697"/>
                          </a:lnTo>
                          <a:lnTo>
                            <a:pt x="2899" y="7648"/>
                          </a:lnTo>
                          <a:lnTo>
                            <a:pt x="2947" y="7600"/>
                          </a:lnTo>
                          <a:lnTo>
                            <a:pt x="3581" y="6625"/>
                          </a:lnTo>
                          <a:lnTo>
                            <a:pt x="3581" y="6625"/>
                          </a:lnTo>
                          <a:lnTo>
                            <a:pt x="3800" y="6650"/>
                          </a:lnTo>
                          <a:lnTo>
                            <a:pt x="3995" y="6650"/>
                          </a:lnTo>
                          <a:lnTo>
                            <a:pt x="4482" y="7697"/>
                          </a:lnTo>
                          <a:lnTo>
                            <a:pt x="4482" y="7697"/>
                          </a:lnTo>
                          <a:lnTo>
                            <a:pt x="4531" y="7770"/>
                          </a:lnTo>
                          <a:lnTo>
                            <a:pt x="4579" y="7819"/>
                          </a:lnTo>
                          <a:lnTo>
                            <a:pt x="4701" y="7892"/>
                          </a:lnTo>
                          <a:lnTo>
                            <a:pt x="4847" y="7941"/>
                          </a:lnTo>
                          <a:lnTo>
                            <a:pt x="4920" y="7941"/>
                          </a:lnTo>
                          <a:lnTo>
                            <a:pt x="4993" y="7916"/>
                          </a:lnTo>
                          <a:lnTo>
                            <a:pt x="5529" y="7746"/>
                          </a:lnTo>
                          <a:lnTo>
                            <a:pt x="5529" y="7746"/>
                          </a:lnTo>
                          <a:lnTo>
                            <a:pt x="5602" y="7721"/>
                          </a:lnTo>
                          <a:lnTo>
                            <a:pt x="5651" y="7673"/>
                          </a:lnTo>
                          <a:lnTo>
                            <a:pt x="5748" y="7551"/>
                          </a:lnTo>
                          <a:lnTo>
                            <a:pt x="5821" y="7405"/>
                          </a:lnTo>
                          <a:lnTo>
                            <a:pt x="5821" y="7332"/>
                          </a:lnTo>
                          <a:lnTo>
                            <a:pt x="5821" y="7259"/>
                          </a:lnTo>
                          <a:lnTo>
                            <a:pt x="5578" y="6114"/>
                          </a:lnTo>
                          <a:lnTo>
                            <a:pt x="5578" y="6114"/>
                          </a:lnTo>
                          <a:lnTo>
                            <a:pt x="5724" y="5992"/>
                          </a:lnTo>
                          <a:lnTo>
                            <a:pt x="5894" y="5846"/>
                          </a:lnTo>
                          <a:lnTo>
                            <a:pt x="6966" y="6260"/>
                          </a:lnTo>
                          <a:lnTo>
                            <a:pt x="6966" y="6260"/>
                          </a:lnTo>
                          <a:lnTo>
                            <a:pt x="7039" y="6260"/>
                          </a:lnTo>
                          <a:lnTo>
                            <a:pt x="7112" y="6285"/>
                          </a:lnTo>
                          <a:lnTo>
                            <a:pt x="7258" y="6236"/>
                          </a:lnTo>
                          <a:lnTo>
                            <a:pt x="7404" y="6163"/>
                          </a:lnTo>
                          <a:lnTo>
                            <a:pt x="7453" y="6114"/>
                          </a:lnTo>
                          <a:lnTo>
                            <a:pt x="7502" y="6041"/>
                          </a:lnTo>
                          <a:lnTo>
                            <a:pt x="7745" y="5530"/>
                          </a:lnTo>
                          <a:lnTo>
                            <a:pt x="7745" y="5530"/>
                          </a:lnTo>
                          <a:lnTo>
                            <a:pt x="7770" y="5481"/>
                          </a:lnTo>
                          <a:lnTo>
                            <a:pt x="7794" y="5383"/>
                          </a:lnTo>
                          <a:lnTo>
                            <a:pt x="7770" y="5237"/>
                          </a:lnTo>
                          <a:lnTo>
                            <a:pt x="7697" y="5115"/>
                          </a:lnTo>
                          <a:lnTo>
                            <a:pt x="7648" y="5042"/>
                          </a:lnTo>
                          <a:lnTo>
                            <a:pt x="7599" y="4994"/>
                          </a:lnTo>
                          <a:lnTo>
                            <a:pt x="6625" y="4360"/>
                          </a:lnTo>
                          <a:lnTo>
                            <a:pt x="6625" y="4360"/>
                          </a:lnTo>
                          <a:lnTo>
                            <a:pt x="6649" y="4166"/>
                          </a:lnTo>
                          <a:lnTo>
                            <a:pt x="6649" y="3946"/>
                          </a:lnTo>
                          <a:lnTo>
                            <a:pt x="7697" y="3459"/>
                          </a:lnTo>
                          <a:lnTo>
                            <a:pt x="7697" y="3459"/>
                          </a:lnTo>
                          <a:lnTo>
                            <a:pt x="7770" y="3435"/>
                          </a:lnTo>
                          <a:lnTo>
                            <a:pt x="7843" y="3386"/>
                          </a:lnTo>
                          <a:lnTo>
                            <a:pt x="7916" y="3240"/>
                          </a:lnTo>
                          <a:lnTo>
                            <a:pt x="7940" y="3094"/>
                          </a:lnTo>
                          <a:lnTo>
                            <a:pt x="7940" y="3021"/>
                          </a:lnTo>
                          <a:lnTo>
                            <a:pt x="7940" y="2948"/>
                          </a:lnTo>
                          <a:lnTo>
                            <a:pt x="7745" y="2412"/>
                          </a:lnTo>
                          <a:lnTo>
                            <a:pt x="7745" y="2412"/>
                          </a:lnTo>
                          <a:lnTo>
                            <a:pt x="7721" y="2339"/>
                          </a:lnTo>
                          <a:lnTo>
                            <a:pt x="7672" y="2290"/>
                          </a:lnTo>
                          <a:lnTo>
                            <a:pt x="7551" y="2193"/>
                          </a:lnTo>
                          <a:lnTo>
                            <a:pt x="7429" y="2144"/>
                          </a:lnTo>
                          <a:lnTo>
                            <a:pt x="7356" y="2144"/>
                          </a:lnTo>
                          <a:lnTo>
                            <a:pt x="7258" y="2144"/>
                          </a:lnTo>
                          <a:lnTo>
                            <a:pt x="7258" y="2144"/>
                          </a:lnTo>
                          <a:close/>
                          <a:moveTo>
                            <a:pt x="5480" y="4726"/>
                          </a:moveTo>
                          <a:lnTo>
                            <a:pt x="5480" y="4726"/>
                          </a:lnTo>
                          <a:lnTo>
                            <a:pt x="5383" y="4872"/>
                          </a:lnTo>
                          <a:lnTo>
                            <a:pt x="5286" y="4994"/>
                          </a:lnTo>
                          <a:lnTo>
                            <a:pt x="5188" y="5140"/>
                          </a:lnTo>
                          <a:lnTo>
                            <a:pt x="5066" y="5237"/>
                          </a:lnTo>
                          <a:lnTo>
                            <a:pt x="4945" y="5335"/>
                          </a:lnTo>
                          <a:lnTo>
                            <a:pt x="4798" y="5432"/>
                          </a:lnTo>
                          <a:lnTo>
                            <a:pt x="4652" y="5505"/>
                          </a:lnTo>
                          <a:lnTo>
                            <a:pt x="4506" y="5554"/>
                          </a:lnTo>
                          <a:lnTo>
                            <a:pt x="4360" y="5603"/>
                          </a:lnTo>
                          <a:lnTo>
                            <a:pt x="4190" y="5627"/>
                          </a:lnTo>
                          <a:lnTo>
                            <a:pt x="4043" y="5651"/>
                          </a:lnTo>
                          <a:lnTo>
                            <a:pt x="3873" y="5627"/>
                          </a:lnTo>
                          <a:lnTo>
                            <a:pt x="3702" y="5627"/>
                          </a:lnTo>
                          <a:lnTo>
                            <a:pt x="3556" y="5578"/>
                          </a:lnTo>
                          <a:lnTo>
                            <a:pt x="3386" y="5530"/>
                          </a:lnTo>
                          <a:lnTo>
                            <a:pt x="3240" y="5456"/>
                          </a:lnTo>
                          <a:lnTo>
                            <a:pt x="3240" y="5456"/>
                          </a:lnTo>
                          <a:lnTo>
                            <a:pt x="3094" y="5383"/>
                          </a:lnTo>
                          <a:lnTo>
                            <a:pt x="2947" y="5286"/>
                          </a:lnTo>
                          <a:lnTo>
                            <a:pt x="2826" y="5164"/>
                          </a:lnTo>
                          <a:lnTo>
                            <a:pt x="2704" y="5067"/>
                          </a:lnTo>
                          <a:lnTo>
                            <a:pt x="2606" y="4921"/>
                          </a:lnTo>
                          <a:lnTo>
                            <a:pt x="2533" y="4799"/>
                          </a:lnTo>
                          <a:lnTo>
                            <a:pt x="2460" y="4653"/>
                          </a:lnTo>
                          <a:lnTo>
                            <a:pt x="2387" y="4507"/>
                          </a:lnTo>
                          <a:lnTo>
                            <a:pt x="2363" y="4336"/>
                          </a:lnTo>
                          <a:lnTo>
                            <a:pt x="2314" y="4190"/>
                          </a:lnTo>
                          <a:lnTo>
                            <a:pt x="2314" y="4020"/>
                          </a:lnTo>
                          <a:lnTo>
                            <a:pt x="2314" y="3873"/>
                          </a:lnTo>
                          <a:lnTo>
                            <a:pt x="2339" y="3703"/>
                          </a:lnTo>
                          <a:lnTo>
                            <a:pt x="2363" y="3532"/>
                          </a:lnTo>
                          <a:lnTo>
                            <a:pt x="2412" y="3386"/>
                          </a:lnTo>
                          <a:lnTo>
                            <a:pt x="2485" y="3216"/>
                          </a:lnTo>
                          <a:lnTo>
                            <a:pt x="2485" y="3216"/>
                          </a:lnTo>
                          <a:lnTo>
                            <a:pt x="2582" y="3070"/>
                          </a:lnTo>
                          <a:lnTo>
                            <a:pt x="2680" y="2948"/>
                          </a:lnTo>
                          <a:lnTo>
                            <a:pt x="2777" y="2802"/>
                          </a:lnTo>
                          <a:lnTo>
                            <a:pt x="2899" y="2704"/>
                          </a:lnTo>
                          <a:lnTo>
                            <a:pt x="3020" y="2607"/>
                          </a:lnTo>
                          <a:lnTo>
                            <a:pt x="3167" y="2509"/>
                          </a:lnTo>
                          <a:lnTo>
                            <a:pt x="3313" y="2436"/>
                          </a:lnTo>
                          <a:lnTo>
                            <a:pt x="3459" y="2388"/>
                          </a:lnTo>
                          <a:lnTo>
                            <a:pt x="3605" y="2339"/>
                          </a:lnTo>
                          <a:lnTo>
                            <a:pt x="3775" y="2315"/>
                          </a:lnTo>
                          <a:lnTo>
                            <a:pt x="3922" y="2290"/>
                          </a:lnTo>
                          <a:lnTo>
                            <a:pt x="4092" y="2315"/>
                          </a:lnTo>
                          <a:lnTo>
                            <a:pt x="4263" y="2315"/>
                          </a:lnTo>
                          <a:lnTo>
                            <a:pt x="4409" y="2363"/>
                          </a:lnTo>
                          <a:lnTo>
                            <a:pt x="4579" y="2412"/>
                          </a:lnTo>
                          <a:lnTo>
                            <a:pt x="4725" y="2485"/>
                          </a:lnTo>
                          <a:lnTo>
                            <a:pt x="4725" y="2485"/>
                          </a:lnTo>
                          <a:lnTo>
                            <a:pt x="4871" y="2558"/>
                          </a:lnTo>
                          <a:lnTo>
                            <a:pt x="5018" y="2656"/>
                          </a:lnTo>
                          <a:lnTo>
                            <a:pt x="5139" y="2777"/>
                          </a:lnTo>
                          <a:lnTo>
                            <a:pt x="5261" y="2875"/>
                          </a:lnTo>
                          <a:lnTo>
                            <a:pt x="5359" y="3021"/>
                          </a:lnTo>
                          <a:lnTo>
                            <a:pt x="5432" y="3143"/>
                          </a:lnTo>
                          <a:lnTo>
                            <a:pt x="5505" y="3289"/>
                          </a:lnTo>
                          <a:lnTo>
                            <a:pt x="5578" y="3435"/>
                          </a:lnTo>
                          <a:lnTo>
                            <a:pt x="5602" y="3605"/>
                          </a:lnTo>
                          <a:lnTo>
                            <a:pt x="5626" y="3752"/>
                          </a:lnTo>
                          <a:lnTo>
                            <a:pt x="5651" y="3922"/>
                          </a:lnTo>
                          <a:lnTo>
                            <a:pt x="5651" y="4068"/>
                          </a:lnTo>
                          <a:lnTo>
                            <a:pt x="5626" y="4239"/>
                          </a:lnTo>
                          <a:lnTo>
                            <a:pt x="5602" y="4409"/>
                          </a:lnTo>
                          <a:lnTo>
                            <a:pt x="5553" y="4555"/>
                          </a:lnTo>
                          <a:lnTo>
                            <a:pt x="5480" y="4726"/>
                          </a:lnTo>
                          <a:lnTo>
                            <a:pt x="5480" y="4726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478" name="Shape 478"/>
                  <p:cNvGrpSpPr/>
                  <p:nvPr/>
                </p:nvGrpSpPr>
                <p:grpSpPr>
                  <a:xfrm>
                    <a:off x="3737550" y="1053702"/>
                    <a:ext cx="333700" cy="329077"/>
                    <a:chOff x="3292425" y="3664250"/>
                    <a:chExt cx="397025" cy="391525"/>
                  </a:xfrm>
                </p:grpSpPr>
                <p:sp>
                  <p:nvSpPr>
                    <p:cNvPr id="479" name="Shape 479"/>
                    <p:cNvSpPr/>
                    <p:nvPr/>
                  </p:nvSpPr>
                  <p:spPr>
                    <a:xfrm>
                      <a:off x="3292425" y="3680675"/>
                      <a:ext cx="375100" cy="375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004" h="15004" fill="none" extrusionOk="0">
                          <a:moveTo>
                            <a:pt x="7502" y="1"/>
                          </a:moveTo>
                          <a:lnTo>
                            <a:pt x="7502" y="1"/>
                          </a:lnTo>
                          <a:lnTo>
                            <a:pt x="7112" y="1"/>
                          </a:lnTo>
                          <a:lnTo>
                            <a:pt x="6747" y="50"/>
                          </a:lnTo>
                          <a:lnTo>
                            <a:pt x="6357" y="98"/>
                          </a:lnTo>
                          <a:lnTo>
                            <a:pt x="5992" y="147"/>
                          </a:lnTo>
                          <a:lnTo>
                            <a:pt x="5627" y="244"/>
                          </a:lnTo>
                          <a:lnTo>
                            <a:pt x="5261" y="342"/>
                          </a:lnTo>
                          <a:lnTo>
                            <a:pt x="4921" y="464"/>
                          </a:lnTo>
                          <a:lnTo>
                            <a:pt x="4580" y="585"/>
                          </a:lnTo>
                          <a:lnTo>
                            <a:pt x="4239" y="732"/>
                          </a:lnTo>
                          <a:lnTo>
                            <a:pt x="3922" y="902"/>
                          </a:lnTo>
                          <a:lnTo>
                            <a:pt x="3605" y="1097"/>
                          </a:lnTo>
                          <a:lnTo>
                            <a:pt x="3313" y="1292"/>
                          </a:lnTo>
                          <a:lnTo>
                            <a:pt x="3021" y="1487"/>
                          </a:lnTo>
                          <a:lnTo>
                            <a:pt x="2729" y="1706"/>
                          </a:lnTo>
                          <a:lnTo>
                            <a:pt x="2461" y="1949"/>
                          </a:lnTo>
                          <a:lnTo>
                            <a:pt x="2193" y="2193"/>
                          </a:lnTo>
                          <a:lnTo>
                            <a:pt x="1949" y="2461"/>
                          </a:lnTo>
                          <a:lnTo>
                            <a:pt x="1706" y="2729"/>
                          </a:lnTo>
                          <a:lnTo>
                            <a:pt x="1486" y="3021"/>
                          </a:lnTo>
                          <a:lnTo>
                            <a:pt x="1292" y="3313"/>
                          </a:lnTo>
                          <a:lnTo>
                            <a:pt x="1097" y="3605"/>
                          </a:lnTo>
                          <a:lnTo>
                            <a:pt x="902" y="3922"/>
                          </a:lnTo>
                          <a:lnTo>
                            <a:pt x="731" y="4239"/>
                          </a:lnTo>
                          <a:lnTo>
                            <a:pt x="585" y="4580"/>
                          </a:lnTo>
                          <a:lnTo>
                            <a:pt x="464" y="4921"/>
                          </a:lnTo>
                          <a:lnTo>
                            <a:pt x="342" y="5262"/>
                          </a:lnTo>
                          <a:lnTo>
                            <a:pt x="244" y="5627"/>
                          </a:lnTo>
                          <a:lnTo>
                            <a:pt x="147" y="5992"/>
                          </a:lnTo>
                          <a:lnTo>
                            <a:pt x="98" y="6358"/>
                          </a:lnTo>
                          <a:lnTo>
                            <a:pt x="50" y="6747"/>
                          </a:lnTo>
                          <a:lnTo>
                            <a:pt x="1" y="7113"/>
                          </a:lnTo>
                          <a:lnTo>
                            <a:pt x="1" y="7502"/>
                          </a:lnTo>
                          <a:lnTo>
                            <a:pt x="1" y="7502"/>
                          </a:lnTo>
                          <a:lnTo>
                            <a:pt x="1" y="7892"/>
                          </a:lnTo>
                          <a:lnTo>
                            <a:pt x="50" y="8257"/>
                          </a:lnTo>
                          <a:lnTo>
                            <a:pt x="98" y="8647"/>
                          </a:lnTo>
                          <a:lnTo>
                            <a:pt x="147" y="9012"/>
                          </a:lnTo>
                          <a:lnTo>
                            <a:pt x="244" y="9378"/>
                          </a:lnTo>
                          <a:lnTo>
                            <a:pt x="342" y="9743"/>
                          </a:lnTo>
                          <a:lnTo>
                            <a:pt x="464" y="10084"/>
                          </a:lnTo>
                          <a:lnTo>
                            <a:pt x="585" y="10425"/>
                          </a:lnTo>
                          <a:lnTo>
                            <a:pt x="731" y="10766"/>
                          </a:lnTo>
                          <a:lnTo>
                            <a:pt x="902" y="11082"/>
                          </a:lnTo>
                          <a:lnTo>
                            <a:pt x="1097" y="11399"/>
                          </a:lnTo>
                          <a:lnTo>
                            <a:pt x="1292" y="11691"/>
                          </a:lnTo>
                          <a:lnTo>
                            <a:pt x="1486" y="11984"/>
                          </a:lnTo>
                          <a:lnTo>
                            <a:pt x="1706" y="12276"/>
                          </a:lnTo>
                          <a:lnTo>
                            <a:pt x="1949" y="12544"/>
                          </a:lnTo>
                          <a:lnTo>
                            <a:pt x="2193" y="12812"/>
                          </a:lnTo>
                          <a:lnTo>
                            <a:pt x="2461" y="13055"/>
                          </a:lnTo>
                          <a:lnTo>
                            <a:pt x="2729" y="13299"/>
                          </a:lnTo>
                          <a:lnTo>
                            <a:pt x="3021" y="13518"/>
                          </a:lnTo>
                          <a:lnTo>
                            <a:pt x="3313" y="13713"/>
                          </a:lnTo>
                          <a:lnTo>
                            <a:pt x="3605" y="13908"/>
                          </a:lnTo>
                          <a:lnTo>
                            <a:pt x="3922" y="14102"/>
                          </a:lnTo>
                          <a:lnTo>
                            <a:pt x="4239" y="14273"/>
                          </a:lnTo>
                          <a:lnTo>
                            <a:pt x="4580" y="14419"/>
                          </a:lnTo>
                          <a:lnTo>
                            <a:pt x="4921" y="14541"/>
                          </a:lnTo>
                          <a:lnTo>
                            <a:pt x="5261" y="14663"/>
                          </a:lnTo>
                          <a:lnTo>
                            <a:pt x="5627" y="14760"/>
                          </a:lnTo>
                          <a:lnTo>
                            <a:pt x="5992" y="14857"/>
                          </a:lnTo>
                          <a:lnTo>
                            <a:pt x="6357" y="14906"/>
                          </a:lnTo>
                          <a:lnTo>
                            <a:pt x="6747" y="14955"/>
                          </a:lnTo>
                          <a:lnTo>
                            <a:pt x="7112" y="15004"/>
                          </a:lnTo>
                          <a:lnTo>
                            <a:pt x="7502" y="15004"/>
                          </a:lnTo>
                          <a:lnTo>
                            <a:pt x="7502" y="15004"/>
                          </a:lnTo>
                          <a:lnTo>
                            <a:pt x="7892" y="15004"/>
                          </a:lnTo>
                          <a:lnTo>
                            <a:pt x="8257" y="14955"/>
                          </a:lnTo>
                          <a:lnTo>
                            <a:pt x="8647" y="14906"/>
                          </a:lnTo>
                          <a:lnTo>
                            <a:pt x="9012" y="14857"/>
                          </a:lnTo>
                          <a:lnTo>
                            <a:pt x="9377" y="14760"/>
                          </a:lnTo>
                          <a:lnTo>
                            <a:pt x="9743" y="14663"/>
                          </a:lnTo>
                          <a:lnTo>
                            <a:pt x="10084" y="14541"/>
                          </a:lnTo>
                          <a:lnTo>
                            <a:pt x="10425" y="14419"/>
                          </a:lnTo>
                          <a:lnTo>
                            <a:pt x="10766" y="14273"/>
                          </a:lnTo>
                          <a:lnTo>
                            <a:pt x="11082" y="14102"/>
                          </a:lnTo>
                          <a:lnTo>
                            <a:pt x="11399" y="13908"/>
                          </a:lnTo>
                          <a:lnTo>
                            <a:pt x="11691" y="13713"/>
                          </a:lnTo>
                          <a:lnTo>
                            <a:pt x="11983" y="13518"/>
                          </a:lnTo>
                          <a:lnTo>
                            <a:pt x="12276" y="13299"/>
                          </a:lnTo>
                          <a:lnTo>
                            <a:pt x="12544" y="13055"/>
                          </a:lnTo>
                          <a:lnTo>
                            <a:pt x="12812" y="12812"/>
                          </a:lnTo>
                          <a:lnTo>
                            <a:pt x="13055" y="12544"/>
                          </a:lnTo>
                          <a:lnTo>
                            <a:pt x="13299" y="12276"/>
                          </a:lnTo>
                          <a:lnTo>
                            <a:pt x="13518" y="11984"/>
                          </a:lnTo>
                          <a:lnTo>
                            <a:pt x="13713" y="11691"/>
                          </a:lnTo>
                          <a:lnTo>
                            <a:pt x="13907" y="11399"/>
                          </a:lnTo>
                          <a:lnTo>
                            <a:pt x="14102" y="11082"/>
                          </a:lnTo>
                          <a:lnTo>
                            <a:pt x="14273" y="10766"/>
                          </a:lnTo>
                          <a:lnTo>
                            <a:pt x="14419" y="10425"/>
                          </a:lnTo>
                          <a:lnTo>
                            <a:pt x="14541" y="10084"/>
                          </a:lnTo>
                          <a:lnTo>
                            <a:pt x="14662" y="9743"/>
                          </a:lnTo>
                          <a:lnTo>
                            <a:pt x="14760" y="9378"/>
                          </a:lnTo>
                          <a:lnTo>
                            <a:pt x="14857" y="9012"/>
                          </a:lnTo>
                          <a:lnTo>
                            <a:pt x="14906" y="8647"/>
                          </a:lnTo>
                          <a:lnTo>
                            <a:pt x="14955" y="8257"/>
                          </a:lnTo>
                          <a:lnTo>
                            <a:pt x="15003" y="7892"/>
                          </a:lnTo>
                          <a:lnTo>
                            <a:pt x="15003" y="7502"/>
                          </a:lnTo>
                          <a:lnTo>
                            <a:pt x="7502" y="7502"/>
                          </a:lnTo>
                          <a:lnTo>
                            <a:pt x="7502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80" name="Shape 480"/>
                    <p:cNvSpPr/>
                    <p:nvPr/>
                  </p:nvSpPr>
                  <p:spPr>
                    <a:xfrm>
                      <a:off x="3504325" y="3664250"/>
                      <a:ext cx="131525" cy="1534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261" h="6138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390" y="25"/>
                          </a:lnTo>
                          <a:lnTo>
                            <a:pt x="780" y="98"/>
                          </a:lnTo>
                          <a:lnTo>
                            <a:pt x="1169" y="171"/>
                          </a:lnTo>
                          <a:lnTo>
                            <a:pt x="1559" y="268"/>
                          </a:lnTo>
                          <a:lnTo>
                            <a:pt x="1924" y="414"/>
                          </a:lnTo>
                          <a:lnTo>
                            <a:pt x="2314" y="560"/>
                          </a:lnTo>
                          <a:lnTo>
                            <a:pt x="2655" y="731"/>
                          </a:lnTo>
                          <a:lnTo>
                            <a:pt x="3020" y="901"/>
                          </a:lnTo>
                          <a:lnTo>
                            <a:pt x="3020" y="901"/>
                          </a:lnTo>
                          <a:lnTo>
                            <a:pt x="3337" y="1121"/>
                          </a:lnTo>
                          <a:lnTo>
                            <a:pt x="3654" y="1340"/>
                          </a:lnTo>
                          <a:lnTo>
                            <a:pt x="3946" y="1559"/>
                          </a:lnTo>
                          <a:lnTo>
                            <a:pt x="4238" y="1803"/>
                          </a:lnTo>
                          <a:lnTo>
                            <a:pt x="4530" y="2070"/>
                          </a:lnTo>
                          <a:lnTo>
                            <a:pt x="4774" y="2363"/>
                          </a:lnTo>
                          <a:lnTo>
                            <a:pt x="5017" y="2655"/>
                          </a:lnTo>
                          <a:lnTo>
                            <a:pt x="5261" y="2972"/>
                          </a:lnTo>
                          <a:lnTo>
                            <a:pt x="0" y="613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81" name="Shape 481"/>
                    <p:cNvSpPr/>
                    <p:nvPr/>
                  </p:nvSpPr>
                  <p:spPr>
                    <a:xfrm>
                      <a:off x="3501875" y="3749500"/>
                      <a:ext cx="187575" cy="96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503" h="3873" fill="none" extrusionOk="0">
                          <a:moveTo>
                            <a:pt x="6431" y="0"/>
                          </a:moveTo>
                          <a:lnTo>
                            <a:pt x="1" y="3872"/>
                          </a:lnTo>
                          <a:lnTo>
                            <a:pt x="7502" y="3872"/>
                          </a:lnTo>
                          <a:lnTo>
                            <a:pt x="7502" y="3872"/>
                          </a:lnTo>
                          <a:lnTo>
                            <a:pt x="7478" y="3337"/>
                          </a:lnTo>
                          <a:lnTo>
                            <a:pt x="7429" y="2825"/>
                          </a:lnTo>
                          <a:lnTo>
                            <a:pt x="7332" y="2314"/>
                          </a:lnTo>
                          <a:lnTo>
                            <a:pt x="7210" y="1827"/>
                          </a:lnTo>
                          <a:lnTo>
                            <a:pt x="7064" y="1340"/>
                          </a:lnTo>
                          <a:lnTo>
                            <a:pt x="6893" y="877"/>
                          </a:lnTo>
                          <a:lnTo>
                            <a:pt x="6674" y="438"/>
                          </a:lnTo>
                          <a:lnTo>
                            <a:pt x="6431" y="0"/>
                          </a:lnTo>
                          <a:lnTo>
                            <a:pt x="6431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  <p:grpSp>
              <p:nvGrpSpPr>
                <p:cNvPr id="482" name="Shape 482"/>
                <p:cNvGrpSpPr/>
                <p:nvPr/>
              </p:nvGrpSpPr>
              <p:grpSpPr>
                <a:xfrm>
                  <a:off x="1047115" y="1470448"/>
                  <a:ext cx="3894631" cy="342399"/>
                  <a:chOff x="176104" y="1851448"/>
                  <a:chExt cx="3894631" cy="342399"/>
                </a:xfrm>
              </p:grpSpPr>
              <p:grpSp>
                <p:nvGrpSpPr>
                  <p:cNvPr id="483" name="Shape 483"/>
                  <p:cNvGrpSpPr/>
                  <p:nvPr/>
                </p:nvGrpSpPr>
                <p:grpSpPr>
                  <a:xfrm>
                    <a:off x="2023106" y="1859895"/>
                    <a:ext cx="345971" cy="325505"/>
                    <a:chOff x="5972700" y="2330200"/>
                    <a:chExt cx="411625" cy="387275"/>
                  </a:xfrm>
                </p:grpSpPr>
                <p:sp>
                  <p:nvSpPr>
                    <p:cNvPr id="484" name="Shape 484"/>
                    <p:cNvSpPr/>
                    <p:nvPr/>
                  </p:nvSpPr>
                  <p:spPr>
                    <a:xfrm>
                      <a:off x="5972700" y="2476950"/>
                      <a:ext cx="98050" cy="219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22" h="8793" fill="none" extrusionOk="0">
                          <a:moveTo>
                            <a:pt x="0" y="0"/>
                          </a:moveTo>
                          <a:lnTo>
                            <a:pt x="0" y="8792"/>
                          </a:lnTo>
                          <a:lnTo>
                            <a:pt x="3921" y="8792"/>
                          </a:lnTo>
                          <a:lnTo>
                            <a:pt x="3921" y="0"/>
                          </a:lnTo>
                          <a:lnTo>
                            <a:pt x="0" y="0"/>
                          </a:lnTo>
                          <a:close/>
                          <a:moveTo>
                            <a:pt x="2411" y="2411"/>
                          </a:moveTo>
                          <a:lnTo>
                            <a:pt x="2411" y="2411"/>
                          </a:lnTo>
                          <a:lnTo>
                            <a:pt x="2265" y="2387"/>
                          </a:lnTo>
                          <a:lnTo>
                            <a:pt x="2143" y="2363"/>
                          </a:lnTo>
                          <a:lnTo>
                            <a:pt x="2022" y="2290"/>
                          </a:lnTo>
                          <a:lnTo>
                            <a:pt x="1924" y="2216"/>
                          </a:lnTo>
                          <a:lnTo>
                            <a:pt x="1827" y="2095"/>
                          </a:lnTo>
                          <a:lnTo>
                            <a:pt x="1754" y="1973"/>
                          </a:lnTo>
                          <a:lnTo>
                            <a:pt x="1729" y="1851"/>
                          </a:lnTo>
                          <a:lnTo>
                            <a:pt x="1705" y="1705"/>
                          </a:lnTo>
                          <a:lnTo>
                            <a:pt x="1705" y="1705"/>
                          </a:lnTo>
                          <a:lnTo>
                            <a:pt x="1729" y="1559"/>
                          </a:lnTo>
                          <a:lnTo>
                            <a:pt x="1754" y="1437"/>
                          </a:lnTo>
                          <a:lnTo>
                            <a:pt x="1827" y="1315"/>
                          </a:lnTo>
                          <a:lnTo>
                            <a:pt x="1924" y="1218"/>
                          </a:lnTo>
                          <a:lnTo>
                            <a:pt x="2022" y="1120"/>
                          </a:lnTo>
                          <a:lnTo>
                            <a:pt x="2143" y="1072"/>
                          </a:lnTo>
                          <a:lnTo>
                            <a:pt x="2265" y="1023"/>
                          </a:lnTo>
                          <a:lnTo>
                            <a:pt x="2411" y="999"/>
                          </a:lnTo>
                          <a:lnTo>
                            <a:pt x="2411" y="999"/>
                          </a:lnTo>
                          <a:lnTo>
                            <a:pt x="2557" y="1023"/>
                          </a:lnTo>
                          <a:lnTo>
                            <a:pt x="2679" y="1072"/>
                          </a:lnTo>
                          <a:lnTo>
                            <a:pt x="2801" y="1120"/>
                          </a:lnTo>
                          <a:lnTo>
                            <a:pt x="2898" y="1218"/>
                          </a:lnTo>
                          <a:lnTo>
                            <a:pt x="2996" y="1315"/>
                          </a:lnTo>
                          <a:lnTo>
                            <a:pt x="3069" y="1437"/>
                          </a:lnTo>
                          <a:lnTo>
                            <a:pt x="3093" y="1559"/>
                          </a:lnTo>
                          <a:lnTo>
                            <a:pt x="3118" y="1705"/>
                          </a:lnTo>
                          <a:lnTo>
                            <a:pt x="3118" y="1705"/>
                          </a:lnTo>
                          <a:lnTo>
                            <a:pt x="3093" y="1851"/>
                          </a:lnTo>
                          <a:lnTo>
                            <a:pt x="3069" y="1973"/>
                          </a:lnTo>
                          <a:lnTo>
                            <a:pt x="2996" y="2095"/>
                          </a:lnTo>
                          <a:lnTo>
                            <a:pt x="2898" y="2216"/>
                          </a:lnTo>
                          <a:lnTo>
                            <a:pt x="2801" y="2290"/>
                          </a:lnTo>
                          <a:lnTo>
                            <a:pt x="2679" y="2363"/>
                          </a:lnTo>
                          <a:lnTo>
                            <a:pt x="2557" y="2387"/>
                          </a:lnTo>
                          <a:lnTo>
                            <a:pt x="2411" y="2411"/>
                          </a:lnTo>
                          <a:lnTo>
                            <a:pt x="2411" y="241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85" name="Shape 485"/>
                    <p:cNvSpPr/>
                    <p:nvPr/>
                  </p:nvSpPr>
                  <p:spPr>
                    <a:xfrm>
                      <a:off x="6078025" y="2330200"/>
                      <a:ext cx="306300" cy="3872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2252" h="15491" fill="none" extrusionOk="0">
                          <a:moveTo>
                            <a:pt x="1" y="13396"/>
                          </a:moveTo>
                          <a:lnTo>
                            <a:pt x="1511" y="13396"/>
                          </a:lnTo>
                          <a:lnTo>
                            <a:pt x="1511" y="13396"/>
                          </a:lnTo>
                          <a:lnTo>
                            <a:pt x="1998" y="13639"/>
                          </a:lnTo>
                          <a:lnTo>
                            <a:pt x="2680" y="13932"/>
                          </a:lnTo>
                          <a:lnTo>
                            <a:pt x="3556" y="14273"/>
                          </a:lnTo>
                          <a:lnTo>
                            <a:pt x="4531" y="14638"/>
                          </a:lnTo>
                          <a:lnTo>
                            <a:pt x="5578" y="14955"/>
                          </a:lnTo>
                          <a:lnTo>
                            <a:pt x="6114" y="15101"/>
                          </a:lnTo>
                          <a:lnTo>
                            <a:pt x="6650" y="15222"/>
                          </a:lnTo>
                          <a:lnTo>
                            <a:pt x="7161" y="15344"/>
                          </a:lnTo>
                          <a:lnTo>
                            <a:pt x="7672" y="15417"/>
                          </a:lnTo>
                          <a:lnTo>
                            <a:pt x="8135" y="15466"/>
                          </a:lnTo>
                          <a:lnTo>
                            <a:pt x="8598" y="15490"/>
                          </a:lnTo>
                          <a:lnTo>
                            <a:pt x="8598" y="15490"/>
                          </a:lnTo>
                          <a:lnTo>
                            <a:pt x="9377" y="15490"/>
                          </a:lnTo>
                          <a:lnTo>
                            <a:pt x="9791" y="15466"/>
                          </a:lnTo>
                          <a:lnTo>
                            <a:pt x="10181" y="15417"/>
                          </a:lnTo>
                          <a:lnTo>
                            <a:pt x="10522" y="15320"/>
                          </a:lnTo>
                          <a:lnTo>
                            <a:pt x="10692" y="15271"/>
                          </a:lnTo>
                          <a:lnTo>
                            <a:pt x="10814" y="15222"/>
                          </a:lnTo>
                          <a:lnTo>
                            <a:pt x="10936" y="15149"/>
                          </a:lnTo>
                          <a:lnTo>
                            <a:pt x="11033" y="15052"/>
                          </a:lnTo>
                          <a:lnTo>
                            <a:pt x="11082" y="14955"/>
                          </a:lnTo>
                          <a:lnTo>
                            <a:pt x="11131" y="14833"/>
                          </a:lnTo>
                          <a:lnTo>
                            <a:pt x="11204" y="14126"/>
                          </a:lnTo>
                          <a:lnTo>
                            <a:pt x="11204" y="14126"/>
                          </a:lnTo>
                          <a:lnTo>
                            <a:pt x="11180" y="13956"/>
                          </a:lnTo>
                          <a:lnTo>
                            <a:pt x="11131" y="13810"/>
                          </a:lnTo>
                          <a:lnTo>
                            <a:pt x="11033" y="13664"/>
                          </a:lnTo>
                          <a:lnTo>
                            <a:pt x="10887" y="13542"/>
                          </a:lnTo>
                          <a:lnTo>
                            <a:pt x="10887" y="13542"/>
                          </a:lnTo>
                          <a:lnTo>
                            <a:pt x="11009" y="13518"/>
                          </a:lnTo>
                          <a:lnTo>
                            <a:pt x="11131" y="13469"/>
                          </a:lnTo>
                          <a:lnTo>
                            <a:pt x="11253" y="13420"/>
                          </a:lnTo>
                          <a:lnTo>
                            <a:pt x="11350" y="13323"/>
                          </a:lnTo>
                          <a:lnTo>
                            <a:pt x="11423" y="13225"/>
                          </a:lnTo>
                          <a:lnTo>
                            <a:pt x="11496" y="13104"/>
                          </a:lnTo>
                          <a:lnTo>
                            <a:pt x="11545" y="12957"/>
                          </a:lnTo>
                          <a:lnTo>
                            <a:pt x="11569" y="12836"/>
                          </a:lnTo>
                          <a:lnTo>
                            <a:pt x="11642" y="11959"/>
                          </a:lnTo>
                          <a:lnTo>
                            <a:pt x="11642" y="11959"/>
                          </a:lnTo>
                          <a:lnTo>
                            <a:pt x="11642" y="11837"/>
                          </a:lnTo>
                          <a:lnTo>
                            <a:pt x="11642" y="11740"/>
                          </a:lnTo>
                          <a:lnTo>
                            <a:pt x="11618" y="11618"/>
                          </a:lnTo>
                          <a:lnTo>
                            <a:pt x="11569" y="11521"/>
                          </a:lnTo>
                          <a:lnTo>
                            <a:pt x="11447" y="11350"/>
                          </a:lnTo>
                          <a:lnTo>
                            <a:pt x="11374" y="11277"/>
                          </a:lnTo>
                          <a:lnTo>
                            <a:pt x="11301" y="11204"/>
                          </a:lnTo>
                          <a:lnTo>
                            <a:pt x="11301" y="11204"/>
                          </a:lnTo>
                          <a:lnTo>
                            <a:pt x="11423" y="11180"/>
                          </a:lnTo>
                          <a:lnTo>
                            <a:pt x="11521" y="11131"/>
                          </a:lnTo>
                          <a:lnTo>
                            <a:pt x="11618" y="11058"/>
                          </a:lnTo>
                          <a:lnTo>
                            <a:pt x="11715" y="10960"/>
                          </a:lnTo>
                          <a:lnTo>
                            <a:pt x="11788" y="10863"/>
                          </a:lnTo>
                          <a:lnTo>
                            <a:pt x="11837" y="10766"/>
                          </a:lnTo>
                          <a:lnTo>
                            <a:pt x="11886" y="10644"/>
                          </a:lnTo>
                          <a:lnTo>
                            <a:pt x="11910" y="10498"/>
                          </a:lnTo>
                          <a:lnTo>
                            <a:pt x="11983" y="9645"/>
                          </a:lnTo>
                          <a:lnTo>
                            <a:pt x="11983" y="9645"/>
                          </a:lnTo>
                          <a:lnTo>
                            <a:pt x="11983" y="9523"/>
                          </a:lnTo>
                          <a:lnTo>
                            <a:pt x="11983" y="9402"/>
                          </a:lnTo>
                          <a:lnTo>
                            <a:pt x="11959" y="9280"/>
                          </a:lnTo>
                          <a:lnTo>
                            <a:pt x="11910" y="9182"/>
                          </a:lnTo>
                          <a:lnTo>
                            <a:pt x="11861" y="9085"/>
                          </a:lnTo>
                          <a:lnTo>
                            <a:pt x="11788" y="9012"/>
                          </a:lnTo>
                          <a:lnTo>
                            <a:pt x="11715" y="8939"/>
                          </a:lnTo>
                          <a:lnTo>
                            <a:pt x="11618" y="8866"/>
                          </a:lnTo>
                          <a:lnTo>
                            <a:pt x="11618" y="8866"/>
                          </a:lnTo>
                          <a:lnTo>
                            <a:pt x="11715" y="8841"/>
                          </a:lnTo>
                          <a:lnTo>
                            <a:pt x="11813" y="8768"/>
                          </a:lnTo>
                          <a:lnTo>
                            <a:pt x="11910" y="8695"/>
                          </a:lnTo>
                          <a:lnTo>
                            <a:pt x="11983" y="8622"/>
                          </a:lnTo>
                          <a:lnTo>
                            <a:pt x="12056" y="8525"/>
                          </a:lnTo>
                          <a:lnTo>
                            <a:pt x="12105" y="8427"/>
                          </a:lnTo>
                          <a:lnTo>
                            <a:pt x="12129" y="8306"/>
                          </a:lnTo>
                          <a:lnTo>
                            <a:pt x="12154" y="8184"/>
                          </a:lnTo>
                          <a:lnTo>
                            <a:pt x="12251" y="7307"/>
                          </a:lnTo>
                          <a:lnTo>
                            <a:pt x="12251" y="7307"/>
                          </a:lnTo>
                          <a:lnTo>
                            <a:pt x="12227" y="7185"/>
                          </a:lnTo>
                          <a:lnTo>
                            <a:pt x="12202" y="7064"/>
                          </a:lnTo>
                          <a:lnTo>
                            <a:pt x="12154" y="6966"/>
                          </a:lnTo>
                          <a:lnTo>
                            <a:pt x="12105" y="6869"/>
                          </a:lnTo>
                          <a:lnTo>
                            <a:pt x="12032" y="6771"/>
                          </a:lnTo>
                          <a:lnTo>
                            <a:pt x="11935" y="6698"/>
                          </a:lnTo>
                          <a:lnTo>
                            <a:pt x="11715" y="6552"/>
                          </a:lnTo>
                          <a:lnTo>
                            <a:pt x="11472" y="6430"/>
                          </a:lnTo>
                          <a:lnTo>
                            <a:pt x="11180" y="6333"/>
                          </a:lnTo>
                          <a:lnTo>
                            <a:pt x="10863" y="6260"/>
                          </a:lnTo>
                          <a:lnTo>
                            <a:pt x="10546" y="6211"/>
                          </a:lnTo>
                          <a:lnTo>
                            <a:pt x="10546" y="6211"/>
                          </a:lnTo>
                          <a:lnTo>
                            <a:pt x="9864" y="6114"/>
                          </a:lnTo>
                          <a:lnTo>
                            <a:pt x="8817" y="6016"/>
                          </a:lnTo>
                          <a:lnTo>
                            <a:pt x="7575" y="5943"/>
                          </a:lnTo>
                          <a:lnTo>
                            <a:pt x="6309" y="5870"/>
                          </a:lnTo>
                          <a:lnTo>
                            <a:pt x="6309" y="5870"/>
                          </a:lnTo>
                          <a:lnTo>
                            <a:pt x="6479" y="5578"/>
                          </a:lnTo>
                          <a:lnTo>
                            <a:pt x="6625" y="5237"/>
                          </a:lnTo>
                          <a:lnTo>
                            <a:pt x="6771" y="4872"/>
                          </a:lnTo>
                          <a:lnTo>
                            <a:pt x="6869" y="4482"/>
                          </a:lnTo>
                          <a:lnTo>
                            <a:pt x="6966" y="4092"/>
                          </a:lnTo>
                          <a:lnTo>
                            <a:pt x="7064" y="3678"/>
                          </a:lnTo>
                          <a:lnTo>
                            <a:pt x="7161" y="2875"/>
                          </a:lnTo>
                          <a:lnTo>
                            <a:pt x="7234" y="2144"/>
                          </a:lnTo>
                          <a:lnTo>
                            <a:pt x="7283" y="1535"/>
                          </a:lnTo>
                          <a:lnTo>
                            <a:pt x="7283" y="975"/>
                          </a:lnTo>
                          <a:lnTo>
                            <a:pt x="7283" y="975"/>
                          </a:lnTo>
                          <a:lnTo>
                            <a:pt x="7283" y="804"/>
                          </a:lnTo>
                          <a:lnTo>
                            <a:pt x="7210" y="609"/>
                          </a:lnTo>
                          <a:lnTo>
                            <a:pt x="7137" y="463"/>
                          </a:lnTo>
                          <a:lnTo>
                            <a:pt x="7015" y="317"/>
                          </a:lnTo>
                          <a:lnTo>
                            <a:pt x="6869" y="171"/>
                          </a:lnTo>
                          <a:lnTo>
                            <a:pt x="6698" y="98"/>
                          </a:lnTo>
                          <a:lnTo>
                            <a:pt x="6503" y="25"/>
                          </a:lnTo>
                          <a:lnTo>
                            <a:pt x="6309" y="1"/>
                          </a:lnTo>
                          <a:lnTo>
                            <a:pt x="6309" y="1"/>
                          </a:lnTo>
                          <a:lnTo>
                            <a:pt x="5943" y="25"/>
                          </a:lnTo>
                          <a:lnTo>
                            <a:pt x="5700" y="74"/>
                          </a:lnTo>
                          <a:lnTo>
                            <a:pt x="5505" y="147"/>
                          </a:lnTo>
                          <a:lnTo>
                            <a:pt x="5359" y="220"/>
                          </a:lnTo>
                          <a:lnTo>
                            <a:pt x="5359" y="220"/>
                          </a:lnTo>
                          <a:lnTo>
                            <a:pt x="4969" y="1462"/>
                          </a:lnTo>
                          <a:lnTo>
                            <a:pt x="4774" y="2022"/>
                          </a:lnTo>
                          <a:lnTo>
                            <a:pt x="4579" y="2534"/>
                          </a:lnTo>
                          <a:lnTo>
                            <a:pt x="4385" y="2996"/>
                          </a:lnTo>
                          <a:lnTo>
                            <a:pt x="4190" y="3386"/>
                          </a:lnTo>
                          <a:lnTo>
                            <a:pt x="4019" y="3678"/>
                          </a:lnTo>
                          <a:lnTo>
                            <a:pt x="3873" y="3922"/>
                          </a:lnTo>
                          <a:lnTo>
                            <a:pt x="3873" y="3922"/>
                          </a:lnTo>
                          <a:lnTo>
                            <a:pt x="3654" y="4141"/>
                          </a:lnTo>
                          <a:lnTo>
                            <a:pt x="3313" y="4482"/>
                          </a:lnTo>
                          <a:lnTo>
                            <a:pt x="2509" y="5237"/>
                          </a:lnTo>
                          <a:lnTo>
                            <a:pt x="1438" y="6211"/>
                          </a:lnTo>
                          <a:lnTo>
                            <a:pt x="1" y="621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486" name="Shape 486"/>
                  <p:cNvGrpSpPr/>
                  <p:nvPr/>
                </p:nvGrpSpPr>
                <p:grpSpPr>
                  <a:xfrm>
                    <a:off x="1093458" y="1865779"/>
                    <a:ext cx="353136" cy="313738"/>
                    <a:chOff x="5292575" y="3681900"/>
                    <a:chExt cx="420150" cy="373275"/>
                  </a:xfrm>
                </p:grpSpPr>
                <p:sp>
                  <p:nvSpPr>
                    <p:cNvPr id="487" name="Shape 487"/>
                    <p:cNvSpPr/>
                    <p:nvPr/>
                  </p:nvSpPr>
                  <p:spPr>
                    <a:xfrm>
                      <a:off x="5292575" y="3706875"/>
                      <a:ext cx="420150" cy="266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6806" h="10668" fill="none" extrusionOk="0">
                          <a:moveTo>
                            <a:pt x="16319" y="0"/>
                          </a:moveTo>
                          <a:lnTo>
                            <a:pt x="488" y="0"/>
                          </a:lnTo>
                          <a:lnTo>
                            <a:pt x="488" y="0"/>
                          </a:lnTo>
                          <a:lnTo>
                            <a:pt x="390" y="0"/>
                          </a:lnTo>
                          <a:lnTo>
                            <a:pt x="293" y="25"/>
                          </a:lnTo>
                          <a:lnTo>
                            <a:pt x="196" y="73"/>
                          </a:lnTo>
                          <a:lnTo>
                            <a:pt x="123" y="146"/>
                          </a:lnTo>
                          <a:lnTo>
                            <a:pt x="74" y="219"/>
                          </a:lnTo>
                          <a:lnTo>
                            <a:pt x="25" y="292"/>
                          </a:lnTo>
                          <a:lnTo>
                            <a:pt x="1" y="390"/>
                          </a:lnTo>
                          <a:lnTo>
                            <a:pt x="1" y="487"/>
                          </a:lnTo>
                          <a:lnTo>
                            <a:pt x="1" y="10181"/>
                          </a:lnTo>
                          <a:lnTo>
                            <a:pt x="1" y="10181"/>
                          </a:lnTo>
                          <a:lnTo>
                            <a:pt x="1" y="10278"/>
                          </a:lnTo>
                          <a:lnTo>
                            <a:pt x="25" y="10375"/>
                          </a:lnTo>
                          <a:lnTo>
                            <a:pt x="74" y="10448"/>
                          </a:lnTo>
                          <a:lnTo>
                            <a:pt x="123" y="10522"/>
                          </a:lnTo>
                          <a:lnTo>
                            <a:pt x="196" y="10570"/>
                          </a:lnTo>
                          <a:lnTo>
                            <a:pt x="293" y="10619"/>
                          </a:lnTo>
                          <a:lnTo>
                            <a:pt x="390" y="10643"/>
                          </a:lnTo>
                          <a:lnTo>
                            <a:pt x="488" y="10668"/>
                          </a:lnTo>
                          <a:lnTo>
                            <a:pt x="16319" y="10668"/>
                          </a:lnTo>
                          <a:lnTo>
                            <a:pt x="16319" y="10668"/>
                          </a:lnTo>
                          <a:lnTo>
                            <a:pt x="16416" y="10643"/>
                          </a:lnTo>
                          <a:lnTo>
                            <a:pt x="16513" y="10619"/>
                          </a:lnTo>
                          <a:lnTo>
                            <a:pt x="16611" y="10570"/>
                          </a:lnTo>
                          <a:lnTo>
                            <a:pt x="16684" y="10522"/>
                          </a:lnTo>
                          <a:lnTo>
                            <a:pt x="16733" y="10448"/>
                          </a:lnTo>
                          <a:lnTo>
                            <a:pt x="16781" y="10375"/>
                          </a:lnTo>
                          <a:lnTo>
                            <a:pt x="16806" y="10278"/>
                          </a:lnTo>
                          <a:lnTo>
                            <a:pt x="16806" y="10181"/>
                          </a:lnTo>
                          <a:lnTo>
                            <a:pt x="16806" y="487"/>
                          </a:lnTo>
                          <a:lnTo>
                            <a:pt x="16806" y="487"/>
                          </a:lnTo>
                          <a:lnTo>
                            <a:pt x="16806" y="390"/>
                          </a:lnTo>
                          <a:lnTo>
                            <a:pt x="16781" y="292"/>
                          </a:lnTo>
                          <a:lnTo>
                            <a:pt x="16733" y="219"/>
                          </a:lnTo>
                          <a:lnTo>
                            <a:pt x="16684" y="146"/>
                          </a:lnTo>
                          <a:lnTo>
                            <a:pt x="16611" y="73"/>
                          </a:lnTo>
                          <a:lnTo>
                            <a:pt x="16513" y="25"/>
                          </a:lnTo>
                          <a:lnTo>
                            <a:pt x="16416" y="0"/>
                          </a:lnTo>
                          <a:lnTo>
                            <a:pt x="16319" y="0"/>
                          </a:lnTo>
                          <a:lnTo>
                            <a:pt x="16319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88" name="Shape 488"/>
                    <p:cNvSpPr/>
                    <p:nvPr/>
                  </p:nvSpPr>
                  <p:spPr>
                    <a:xfrm>
                      <a:off x="5490475" y="3681900"/>
                      <a:ext cx="24375" cy="250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75" h="1000" fill="none" extrusionOk="0">
                          <a:moveTo>
                            <a:pt x="974" y="999"/>
                          </a:moveTo>
                          <a:lnTo>
                            <a:pt x="974" y="488"/>
                          </a:lnTo>
                          <a:lnTo>
                            <a:pt x="974" y="488"/>
                          </a:lnTo>
                          <a:lnTo>
                            <a:pt x="974" y="390"/>
                          </a:lnTo>
                          <a:lnTo>
                            <a:pt x="926" y="293"/>
                          </a:lnTo>
                          <a:lnTo>
                            <a:pt x="901" y="220"/>
                          </a:lnTo>
                          <a:lnTo>
                            <a:pt x="828" y="147"/>
                          </a:lnTo>
                          <a:lnTo>
                            <a:pt x="755" y="74"/>
                          </a:lnTo>
                          <a:lnTo>
                            <a:pt x="682" y="49"/>
                          </a:lnTo>
                          <a:lnTo>
                            <a:pt x="585" y="1"/>
                          </a:lnTo>
                          <a:lnTo>
                            <a:pt x="487" y="1"/>
                          </a:lnTo>
                          <a:lnTo>
                            <a:pt x="487" y="1"/>
                          </a:lnTo>
                          <a:lnTo>
                            <a:pt x="390" y="1"/>
                          </a:lnTo>
                          <a:lnTo>
                            <a:pt x="292" y="49"/>
                          </a:lnTo>
                          <a:lnTo>
                            <a:pt x="219" y="74"/>
                          </a:lnTo>
                          <a:lnTo>
                            <a:pt x="146" y="147"/>
                          </a:lnTo>
                          <a:lnTo>
                            <a:pt x="73" y="220"/>
                          </a:lnTo>
                          <a:lnTo>
                            <a:pt x="49" y="293"/>
                          </a:lnTo>
                          <a:lnTo>
                            <a:pt x="0" y="390"/>
                          </a:lnTo>
                          <a:lnTo>
                            <a:pt x="0" y="488"/>
                          </a:lnTo>
                          <a:lnTo>
                            <a:pt x="0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89" name="Shape 489"/>
                    <p:cNvSpPr/>
                    <p:nvPr/>
                  </p:nvSpPr>
                  <p:spPr>
                    <a:xfrm>
                      <a:off x="5358350" y="3973550"/>
                      <a:ext cx="60900" cy="81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36" h="3265" fill="none" extrusionOk="0">
                          <a:moveTo>
                            <a:pt x="1340" y="1"/>
                          </a:moveTo>
                          <a:lnTo>
                            <a:pt x="49" y="2558"/>
                          </a:lnTo>
                          <a:lnTo>
                            <a:pt x="49" y="2558"/>
                          </a:lnTo>
                          <a:lnTo>
                            <a:pt x="24" y="2631"/>
                          </a:lnTo>
                          <a:lnTo>
                            <a:pt x="0" y="2728"/>
                          </a:lnTo>
                          <a:lnTo>
                            <a:pt x="0" y="2826"/>
                          </a:lnTo>
                          <a:lnTo>
                            <a:pt x="24" y="2923"/>
                          </a:lnTo>
                          <a:lnTo>
                            <a:pt x="73" y="2996"/>
                          </a:lnTo>
                          <a:lnTo>
                            <a:pt x="122" y="3094"/>
                          </a:lnTo>
                          <a:lnTo>
                            <a:pt x="195" y="3142"/>
                          </a:lnTo>
                          <a:lnTo>
                            <a:pt x="268" y="3215"/>
                          </a:lnTo>
                          <a:lnTo>
                            <a:pt x="268" y="3215"/>
                          </a:lnTo>
                          <a:lnTo>
                            <a:pt x="390" y="3240"/>
                          </a:lnTo>
                          <a:lnTo>
                            <a:pt x="487" y="3264"/>
                          </a:lnTo>
                          <a:lnTo>
                            <a:pt x="487" y="3264"/>
                          </a:lnTo>
                          <a:lnTo>
                            <a:pt x="633" y="3240"/>
                          </a:lnTo>
                          <a:lnTo>
                            <a:pt x="755" y="3191"/>
                          </a:lnTo>
                          <a:lnTo>
                            <a:pt x="853" y="3094"/>
                          </a:lnTo>
                          <a:lnTo>
                            <a:pt x="926" y="2996"/>
                          </a:lnTo>
                          <a:lnTo>
                            <a:pt x="2436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0" name="Shape 490"/>
                    <p:cNvSpPr/>
                    <p:nvPr/>
                  </p:nvSpPr>
                  <p:spPr>
                    <a:xfrm>
                      <a:off x="5586050" y="3973550"/>
                      <a:ext cx="60925" cy="81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37" h="3265" fill="none" extrusionOk="0">
                          <a:moveTo>
                            <a:pt x="1" y="1"/>
                          </a:moveTo>
                          <a:lnTo>
                            <a:pt x="1511" y="2996"/>
                          </a:lnTo>
                          <a:lnTo>
                            <a:pt x="1511" y="2996"/>
                          </a:lnTo>
                          <a:lnTo>
                            <a:pt x="1584" y="3094"/>
                          </a:lnTo>
                          <a:lnTo>
                            <a:pt x="1681" y="3191"/>
                          </a:lnTo>
                          <a:lnTo>
                            <a:pt x="1803" y="3240"/>
                          </a:lnTo>
                          <a:lnTo>
                            <a:pt x="1949" y="3264"/>
                          </a:lnTo>
                          <a:lnTo>
                            <a:pt x="1949" y="3264"/>
                          </a:lnTo>
                          <a:lnTo>
                            <a:pt x="2047" y="3240"/>
                          </a:lnTo>
                          <a:lnTo>
                            <a:pt x="2168" y="3215"/>
                          </a:lnTo>
                          <a:lnTo>
                            <a:pt x="2168" y="3215"/>
                          </a:lnTo>
                          <a:lnTo>
                            <a:pt x="2241" y="3142"/>
                          </a:lnTo>
                          <a:lnTo>
                            <a:pt x="2315" y="3094"/>
                          </a:lnTo>
                          <a:lnTo>
                            <a:pt x="2363" y="2996"/>
                          </a:lnTo>
                          <a:lnTo>
                            <a:pt x="2412" y="2923"/>
                          </a:lnTo>
                          <a:lnTo>
                            <a:pt x="2436" y="2826"/>
                          </a:lnTo>
                          <a:lnTo>
                            <a:pt x="2436" y="2728"/>
                          </a:lnTo>
                          <a:lnTo>
                            <a:pt x="2412" y="2631"/>
                          </a:lnTo>
                          <a:lnTo>
                            <a:pt x="2388" y="2558"/>
                          </a:lnTo>
                          <a:lnTo>
                            <a:pt x="1097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1" name="Shape 491"/>
                    <p:cNvSpPr/>
                    <p:nvPr/>
                  </p:nvSpPr>
                  <p:spPr>
                    <a:xfrm>
                      <a:off x="5316925" y="3731225"/>
                      <a:ext cx="371450" cy="2180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858" h="8720" fill="none" extrusionOk="0">
                          <a:moveTo>
                            <a:pt x="1" y="0"/>
                          </a:moveTo>
                          <a:lnTo>
                            <a:pt x="1" y="8719"/>
                          </a:lnTo>
                          <a:lnTo>
                            <a:pt x="14857" y="8719"/>
                          </a:lnTo>
                          <a:lnTo>
                            <a:pt x="14857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2" name="Shape 492"/>
                    <p:cNvSpPr/>
                    <p:nvPr/>
                  </p:nvSpPr>
                  <p:spPr>
                    <a:xfrm>
                      <a:off x="5380250" y="3784800"/>
                      <a:ext cx="230200" cy="1157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208" h="4629" fill="none" extrusionOk="0">
                          <a:moveTo>
                            <a:pt x="9207" y="1"/>
                          </a:moveTo>
                          <a:lnTo>
                            <a:pt x="5213" y="3995"/>
                          </a:lnTo>
                          <a:lnTo>
                            <a:pt x="5213" y="3995"/>
                          </a:lnTo>
                          <a:lnTo>
                            <a:pt x="5140" y="4044"/>
                          </a:lnTo>
                          <a:lnTo>
                            <a:pt x="5067" y="4092"/>
                          </a:lnTo>
                          <a:lnTo>
                            <a:pt x="4969" y="4117"/>
                          </a:lnTo>
                          <a:lnTo>
                            <a:pt x="4872" y="4141"/>
                          </a:lnTo>
                          <a:lnTo>
                            <a:pt x="4774" y="4117"/>
                          </a:lnTo>
                          <a:lnTo>
                            <a:pt x="4677" y="4092"/>
                          </a:lnTo>
                          <a:lnTo>
                            <a:pt x="4604" y="4044"/>
                          </a:lnTo>
                          <a:lnTo>
                            <a:pt x="4531" y="3995"/>
                          </a:lnTo>
                          <a:lnTo>
                            <a:pt x="2582" y="2046"/>
                          </a:lnTo>
                          <a:lnTo>
                            <a:pt x="1" y="4628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3" name="Shape 493"/>
                    <p:cNvSpPr/>
                    <p:nvPr/>
                  </p:nvSpPr>
                  <p:spPr>
                    <a:xfrm>
                      <a:off x="5547700" y="3779925"/>
                      <a:ext cx="68825" cy="68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753" h="2753" fill="none" extrusionOk="0">
                          <a:moveTo>
                            <a:pt x="0" y="1"/>
                          </a:moveTo>
                          <a:lnTo>
                            <a:pt x="2265" y="1"/>
                          </a:lnTo>
                          <a:lnTo>
                            <a:pt x="2265" y="1"/>
                          </a:lnTo>
                          <a:lnTo>
                            <a:pt x="2363" y="1"/>
                          </a:lnTo>
                          <a:lnTo>
                            <a:pt x="2460" y="25"/>
                          </a:lnTo>
                          <a:lnTo>
                            <a:pt x="2533" y="74"/>
                          </a:lnTo>
                          <a:lnTo>
                            <a:pt x="2606" y="147"/>
                          </a:lnTo>
                          <a:lnTo>
                            <a:pt x="2680" y="220"/>
                          </a:lnTo>
                          <a:lnTo>
                            <a:pt x="2728" y="293"/>
                          </a:lnTo>
                          <a:lnTo>
                            <a:pt x="2753" y="390"/>
                          </a:lnTo>
                          <a:lnTo>
                            <a:pt x="2753" y="488"/>
                          </a:lnTo>
                          <a:lnTo>
                            <a:pt x="2753" y="2753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sp>
                <p:nvSpPr>
                  <p:cNvPr id="494" name="Shape 494"/>
                  <p:cNvSpPr/>
                  <p:nvPr/>
                </p:nvSpPr>
                <p:spPr>
                  <a:xfrm>
                    <a:off x="176104" y="1852215"/>
                    <a:ext cx="340844" cy="34086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221" h="16222" fill="none" extrusionOk="0">
                        <a:moveTo>
                          <a:pt x="0" y="8111"/>
                        </a:moveTo>
                        <a:lnTo>
                          <a:pt x="0" y="8111"/>
                        </a:lnTo>
                        <a:lnTo>
                          <a:pt x="0" y="7697"/>
                        </a:lnTo>
                        <a:lnTo>
                          <a:pt x="49" y="7283"/>
                        </a:lnTo>
                        <a:lnTo>
                          <a:pt x="98" y="6869"/>
                        </a:lnTo>
                        <a:lnTo>
                          <a:pt x="171" y="6479"/>
                        </a:lnTo>
                        <a:lnTo>
                          <a:pt x="244" y="6090"/>
                        </a:lnTo>
                        <a:lnTo>
                          <a:pt x="366" y="5700"/>
                        </a:lnTo>
                        <a:lnTo>
                          <a:pt x="487" y="5335"/>
                        </a:lnTo>
                        <a:lnTo>
                          <a:pt x="634" y="4945"/>
                        </a:lnTo>
                        <a:lnTo>
                          <a:pt x="804" y="4604"/>
                        </a:lnTo>
                        <a:lnTo>
                          <a:pt x="975" y="4239"/>
                        </a:lnTo>
                        <a:lnTo>
                          <a:pt x="1169" y="3898"/>
                        </a:lnTo>
                        <a:lnTo>
                          <a:pt x="1389" y="3581"/>
                        </a:lnTo>
                        <a:lnTo>
                          <a:pt x="1608" y="3264"/>
                        </a:lnTo>
                        <a:lnTo>
                          <a:pt x="1851" y="2948"/>
                        </a:lnTo>
                        <a:lnTo>
                          <a:pt x="2119" y="2656"/>
                        </a:lnTo>
                        <a:lnTo>
                          <a:pt x="2387" y="2388"/>
                        </a:lnTo>
                        <a:lnTo>
                          <a:pt x="2655" y="2120"/>
                        </a:lnTo>
                        <a:lnTo>
                          <a:pt x="2947" y="1852"/>
                        </a:lnTo>
                        <a:lnTo>
                          <a:pt x="3264" y="1608"/>
                        </a:lnTo>
                        <a:lnTo>
                          <a:pt x="3581" y="1389"/>
                        </a:lnTo>
                        <a:lnTo>
                          <a:pt x="3897" y="1170"/>
                        </a:lnTo>
                        <a:lnTo>
                          <a:pt x="4238" y="975"/>
                        </a:lnTo>
                        <a:lnTo>
                          <a:pt x="4603" y="805"/>
                        </a:lnTo>
                        <a:lnTo>
                          <a:pt x="4944" y="634"/>
                        </a:lnTo>
                        <a:lnTo>
                          <a:pt x="5334" y="488"/>
                        </a:lnTo>
                        <a:lnTo>
                          <a:pt x="5699" y="366"/>
                        </a:lnTo>
                        <a:lnTo>
                          <a:pt x="6089" y="244"/>
                        </a:lnTo>
                        <a:lnTo>
                          <a:pt x="6479" y="171"/>
                        </a:lnTo>
                        <a:lnTo>
                          <a:pt x="6868" y="98"/>
                        </a:lnTo>
                        <a:lnTo>
                          <a:pt x="7282" y="50"/>
                        </a:lnTo>
                        <a:lnTo>
                          <a:pt x="7696" y="1"/>
                        </a:lnTo>
                        <a:lnTo>
                          <a:pt x="8111" y="1"/>
                        </a:lnTo>
                        <a:lnTo>
                          <a:pt x="8111" y="1"/>
                        </a:lnTo>
                        <a:lnTo>
                          <a:pt x="8525" y="1"/>
                        </a:lnTo>
                        <a:lnTo>
                          <a:pt x="8939" y="50"/>
                        </a:lnTo>
                        <a:lnTo>
                          <a:pt x="9353" y="98"/>
                        </a:lnTo>
                        <a:lnTo>
                          <a:pt x="9742" y="171"/>
                        </a:lnTo>
                        <a:lnTo>
                          <a:pt x="10132" y="244"/>
                        </a:lnTo>
                        <a:lnTo>
                          <a:pt x="10522" y="366"/>
                        </a:lnTo>
                        <a:lnTo>
                          <a:pt x="10911" y="488"/>
                        </a:lnTo>
                        <a:lnTo>
                          <a:pt x="11277" y="634"/>
                        </a:lnTo>
                        <a:lnTo>
                          <a:pt x="11618" y="805"/>
                        </a:lnTo>
                        <a:lnTo>
                          <a:pt x="11983" y="975"/>
                        </a:lnTo>
                        <a:lnTo>
                          <a:pt x="12324" y="1170"/>
                        </a:lnTo>
                        <a:lnTo>
                          <a:pt x="12641" y="1389"/>
                        </a:lnTo>
                        <a:lnTo>
                          <a:pt x="12957" y="1608"/>
                        </a:lnTo>
                        <a:lnTo>
                          <a:pt x="13274" y="1852"/>
                        </a:lnTo>
                        <a:lnTo>
                          <a:pt x="13566" y="2120"/>
                        </a:lnTo>
                        <a:lnTo>
                          <a:pt x="13834" y="2388"/>
                        </a:lnTo>
                        <a:lnTo>
                          <a:pt x="14126" y="2656"/>
                        </a:lnTo>
                        <a:lnTo>
                          <a:pt x="14370" y="2948"/>
                        </a:lnTo>
                        <a:lnTo>
                          <a:pt x="14613" y="3264"/>
                        </a:lnTo>
                        <a:lnTo>
                          <a:pt x="14832" y="3581"/>
                        </a:lnTo>
                        <a:lnTo>
                          <a:pt x="15052" y="3898"/>
                        </a:lnTo>
                        <a:lnTo>
                          <a:pt x="15247" y="4239"/>
                        </a:lnTo>
                        <a:lnTo>
                          <a:pt x="15417" y="4604"/>
                        </a:lnTo>
                        <a:lnTo>
                          <a:pt x="15587" y="4945"/>
                        </a:lnTo>
                        <a:lnTo>
                          <a:pt x="15734" y="5335"/>
                        </a:lnTo>
                        <a:lnTo>
                          <a:pt x="15855" y="5700"/>
                        </a:lnTo>
                        <a:lnTo>
                          <a:pt x="15977" y="6090"/>
                        </a:lnTo>
                        <a:lnTo>
                          <a:pt x="16050" y="6479"/>
                        </a:lnTo>
                        <a:lnTo>
                          <a:pt x="16123" y="6869"/>
                        </a:lnTo>
                        <a:lnTo>
                          <a:pt x="16172" y="7283"/>
                        </a:lnTo>
                        <a:lnTo>
                          <a:pt x="16221" y="7697"/>
                        </a:lnTo>
                        <a:lnTo>
                          <a:pt x="16221" y="8111"/>
                        </a:lnTo>
                        <a:lnTo>
                          <a:pt x="16221" y="8111"/>
                        </a:lnTo>
                        <a:lnTo>
                          <a:pt x="16221" y="8525"/>
                        </a:lnTo>
                        <a:lnTo>
                          <a:pt x="16172" y="8939"/>
                        </a:lnTo>
                        <a:lnTo>
                          <a:pt x="16123" y="9353"/>
                        </a:lnTo>
                        <a:lnTo>
                          <a:pt x="16050" y="9743"/>
                        </a:lnTo>
                        <a:lnTo>
                          <a:pt x="15977" y="10133"/>
                        </a:lnTo>
                        <a:lnTo>
                          <a:pt x="15855" y="10522"/>
                        </a:lnTo>
                        <a:lnTo>
                          <a:pt x="15734" y="10888"/>
                        </a:lnTo>
                        <a:lnTo>
                          <a:pt x="15587" y="11277"/>
                        </a:lnTo>
                        <a:lnTo>
                          <a:pt x="15417" y="11618"/>
                        </a:lnTo>
                        <a:lnTo>
                          <a:pt x="15247" y="11984"/>
                        </a:lnTo>
                        <a:lnTo>
                          <a:pt x="15052" y="12324"/>
                        </a:lnTo>
                        <a:lnTo>
                          <a:pt x="14832" y="12641"/>
                        </a:lnTo>
                        <a:lnTo>
                          <a:pt x="14613" y="12958"/>
                        </a:lnTo>
                        <a:lnTo>
                          <a:pt x="14370" y="13274"/>
                        </a:lnTo>
                        <a:lnTo>
                          <a:pt x="14126" y="13567"/>
                        </a:lnTo>
                        <a:lnTo>
                          <a:pt x="13834" y="13835"/>
                        </a:lnTo>
                        <a:lnTo>
                          <a:pt x="13566" y="14102"/>
                        </a:lnTo>
                        <a:lnTo>
                          <a:pt x="13274" y="14370"/>
                        </a:lnTo>
                        <a:lnTo>
                          <a:pt x="12957" y="14614"/>
                        </a:lnTo>
                        <a:lnTo>
                          <a:pt x="12641" y="14833"/>
                        </a:lnTo>
                        <a:lnTo>
                          <a:pt x="12324" y="15052"/>
                        </a:lnTo>
                        <a:lnTo>
                          <a:pt x="11983" y="15247"/>
                        </a:lnTo>
                        <a:lnTo>
                          <a:pt x="11618" y="15418"/>
                        </a:lnTo>
                        <a:lnTo>
                          <a:pt x="11277" y="15588"/>
                        </a:lnTo>
                        <a:lnTo>
                          <a:pt x="10911" y="15734"/>
                        </a:lnTo>
                        <a:lnTo>
                          <a:pt x="10522" y="15856"/>
                        </a:lnTo>
                        <a:lnTo>
                          <a:pt x="10132" y="15978"/>
                        </a:lnTo>
                        <a:lnTo>
                          <a:pt x="9742" y="16051"/>
                        </a:lnTo>
                        <a:lnTo>
                          <a:pt x="9353" y="16124"/>
                        </a:lnTo>
                        <a:lnTo>
                          <a:pt x="8939" y="16173"/>
                        </a:lnTo>
                        <a:lnTo>
                          <a:pt x="8525" y="16221"/>
                        </a:lnTo>
                        <a:lnTo>
                          <a:pt x="8111" y="16221"/>
                        </a:lnTo>
                        <a:lnTo>
                          <a:pt x="8111" y="16221"/>
                        </a:lnTo>
                        <a:lnTo>
                          <a:pt x="7696" y="16221"/>
                        </a:lnTo>
                        <a:lnTo>
                          <a:pt x="7282" y="16173"/>
                        </a:lnTo>
                        <a:lnTo>
                          <a:pt x="6868" y="16124"/>
                        </a:lnTo>
                        <a:lnTo>
                          <a:pt x="6479" y="16051"/>
                        </a:lnTo>
                        <a:lnTo>
                          <a:pt x="6089" y="15978"/>
                        </a:lnTo>
                        <a:lnTo>
                          <a:pt x="5699" y="15856"/>
                        </a:lnTo>
                        <a:lnTo>
                          <a:pt x="5334" y="15734"/>
                        </a:lnTo>
                        <a:lnTo>
                          <a:pt x="4944" y="15588"/>
                        </a:lnTo>
                        <a:lnTo>
                          <a:pt x="4603" y="15418"/>
                        </a:lnTo>
                        <a:lnTo>
                          <a:pt x="4238" y="15247"/>
                        </a:lnTo>
                        <a:lnTo>
                          <a:pt x="3897" y="15052"/>
                        </a:lnTo>
                        <a:lnTo>
                          <a:pt x="3581" y="14833"/>
                        </a:lnTo>
                        <a:lnTo>
                          <a:pt x="3264" y="14614"/>
                        </a:lnTo>
                        <a:lnTo>
                          <a:pt x="2947" y="14370"/>
                        </a:lnTo>
                        <a:lnTo>
                          <a:pt x="2655" y="14102"/>
                        </a:lnTo>
                        <a:lnTo>
                          <a:pt x="2387" y="13835"/>
                        </a:lnTo>
                        <a:lnTo>
                          <a:pt x="2119" y="13567"/>
                        </a:lnTo>
                        <a:lnTo>
                          <a:pt x="1851" y="13274"/>
                        </a:lnTo>
                        <a:lnTo>
                          <a:pt x="1608" y="12958"/>
                        </a:lnTo>
                        <a:lnTo>
                          <a:pt x="1389" y="12641"/>
                        </a:lnTo>
                        <a:lnTo>
                          <a:pt x="1169" y="12324"/>
                        </a:lnTo>
                        <a:lnTo>
                          <a:pt x="975" y="11984"/>
                        </a:lnTo>
                        <a:lnTo>
                          <a:pt x="804" y="11618"/>
                        </a:lnTo>
                        <a:lnTo>
                          <a:pt x="634" y="11277"/>
                        </a:lnTo>
                        <a:lnTo>
                          <a:pt x="487" y="10888"/>
                        </a:lnTo>
                        <a:lnTo>
                          <a:pt x="366" y="10522"/>
                        </a:lnTo>
                        <a:lnTo>
                          <a:pt x="244" y="10133"/>
                        </a:lnTo>
                        <a:lnTo>
                          <a:pt x="171" y="9743"/>
                        </a:lnTo>
                        <a:lnTo>
                          <a:pt x="98" y="9353"/>
                        </a:lnTo>
                        <a:lnTo>
                          <a:pt x="49" y="8939"/>
                        </a:lnTo>
                        <a:lnTo>
                          <a:pt x="0" y="8525"/>
                        </a:lnTo>
                        <a:lnTo>
                          <a:pt x="0" y="8111"/>
                        </a:lnTo>
                        <a:lnTo>
                          <a:pt x="0" y="8111"/>
                        </a:lnTo>
                        <a:close/>
                        <a:moveTo>
                          <a:pt x="7234" y="11180"/>
                        </a:moveTo>
                        <a:lnTo>
                          <a:pt x="7234" y="11180"/>
                        </a:lnTo>
                        <a:lnTo>
                          <a:pt x="7282" y="11180"/>
                        </a:lnTo>
                        <a:lnTo>
                          <a:pt x="7282" y="11180"/>
                        </a:lnTo>
                        <a:lnTo>
                          <a:pt x="7453" y="11155"/>
                        </a:lnTo>
                        <a:lnTo>
                          <a:pt x="7623" y="11082"/>
                        </a:lnTo>
                        <a:lnTo>
                          <a:pt x="7794" y="10985"/>
                        </a:lnTo>
                        <a:lnTo>
                          <a:pt x="7916" y="10863"/>
                        </a:lnTo>
                        <a:lnTo>
                          <a:pt x="12007" y="6747"/>
                        </a:lnTo>
                        <a:lnTo>
                          <a:pt x="12007" y="6747"/>
                        </a:lnTo>
                        <a:lnTo>
                          <a:pt x="12105" y="6625"/>
                        </a:lnTo>
                        <a:lnTo>
                          <a:pt x="12153" y="6504"/>
                        </a:lnTo>
                        <a:lnTo>
                          <a:pt x="12202" y="6358"/>
                        </a:lnTo>
                        <a:lnTo>
                          <a:pt x="12202" y="6211"/>
                        </a:lnTo>
                        <a:lnTo>
                          <a:pt x="12202" y="6211"/>
                        </a:lnTo>
                        <a:lnTo>
                          <a:pt x="12178" y="6017"/>
                        </a:lnTo>
                        <a:lnTo>
                          <a:pt x="12129" y="5822"/>
                        </a:lnTo>
                        <a:lnTo>
                          <a:pt x="12032" y="5676"/>
                        </a:lnTo>
                        <a:lnTo>
                          <a:pt x="11886" y="5529"/>
                        </a:lnTo>
                        <a:lnTo>
                          <a:pt x="11886" y="5529"/>
                        </a:lnTo>
                        <a:lnTo>
                          <a:pt x="11764" y="5432"/>
                        </a:lnTo>
                        <a:lnTo>
                          <a:pt x="11618" y="5383"/>
                        </a:lnTo>
                        <a:lnTo>
                          <a:pt x="11472" y="5335"/>
                        </a:lnTo>
                        <a:lnTo>
                          <a:pt x="11325" y="5335"/>
                        </a:lnTo>
                        <a:lnTo>
                          <a:pt x="11325" y="5335"/>
                        </a:lnTo>
                        <a:lnTo>
                          <a:pt x="11131" y="5359"/>
                        </a:lnTo>
                        <a:lnTo>
                          <a:pt x="10960" y="5408"/>
                        </a:lnTo>
                        <a:lnTo>
                          <a:pt x="10790" y="5505"/>
                        </a:lnTo>
                        <a:lnTo>
                          <a:pt x="10643" y="5651"/>
                        </a:lnTo>
                        <a:lnTo>
                          <a:pt x="7161" y="8988"/>
                        </a:lnTo>
                        <a:lnTo>
                          <a:pt x="5797" y="7648"/>
                        </a:lnTo>
                        <a:lnTo>
                          <a:pt x="5797" y="7648"/>
                        </a:lnTo>
                        <a:lnTo>
                          <a:pt x="5675" y="7527"/>
                        </a:lnTo>
                        <a:lnTo>
                          <a:pt x="5505" y="7454"/>
                        </a:lnTo>
                        <a:lnTo>
                          <a:pt x="5358" y="7405"/>
                        </a:lnTo>
                        <a:lnTo>
                          <a:pt x="5188" y="7380"/>
                        </a:lnTo>
                        <a:lnTo>
                          <a:pt x="5188" y="7380"/>
                        </a:lnTo>
                        <a:lnTo>
                          <a:pt x="5017" y="7405"/>
                        </a:lnTo>
                        <a:lnTo>
                          <a:pt x="4847" y="7454"/>
                        </a:lnTo>
                        <a:lnTo>
                          <a:pt x="4701" y="7527"/>
                        </a:lnTo>
                        <a:lnTo>
                          <a:pt x="4555" y="7648"/>
                        </a:lnTo>
                        <a:lnTo>
                          <a:pt x="4555" y="7648"/>
                        </a:lnTo>
                        <a:lnTo>
                          <a:pt x="4457" y="7770"/>
                        </a:lnTo>
                        <a:lnTo>
                          <a:pt x="4360" y="7916"/>
                        </a:lnTo>
                        <a:lnTo>
                          <a:pt x="4311" y="8087"/>
                        </a:lnTo>
                        <a:lnTo>
                          <a:pt x="4311" y="8257"/>
                        </a:lnTo>
                        <a:lnTo>
                          <a:pt x="4311" y="8257"/>
                        </a:lnTo>
                        <a:lnTo>
                          <a:pt x="4311" y="8428"/>
                        </a:lnTo>
                        <a:lnTo>
                          <a:pt x="4360" y="8598"/>
                        </a:lnTo>
                        <a:lnTo>
                          <a:pt x="4457" y="8744"/>
                        </a:lnTo>
                        <a:lnTo>
                          <a:pt x="4555" y="8890"/>
                        </a:lnTo>
                        <a:lnTo>
                          <a:pt x="6601" y="10936"/>
                        </a:lnTo>
                        <a:lnTo>
                          <a:pt x="6601" y="10936"/>
                        </a:lnTo>
                        <a:lnTo>
                          <a:pt x="6747" y="11034"/>
                        </a:lnTo>
                        <a:lnTo>
                          <a:pt x="6893" y="11131"/>
                        </a:lnTo>
                        <a:lnTo>
                          <a:pt x="7063" y="11180"/>
                        </a:lnTo>
                        <a:lnTo>
                          <a:pt x="7234" y="11180"/>
                        </a:lnTo>
                        <a:lnTo>
                          <a:pt x="7234" y="1118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495" name="Shape 495"/>
                  <p:cNvGrpSpPr/>
                  <p:nvPr/>
                </p:nvGrpSpPr>
                <p:grpSpPr>
                  <a:xfrm>
                    <a:off x="3738065" y="1856313"/>
                    <a:ext cx="332670" cy="332670"/>
                    <a:chOff x="6649150" y="309350"/>
                    <a:chExt cx="395800" cy="395800"/>
                  </a:xfrm>
                </p:grpSpPr>
                <p:sp>
                  <p:nvSpPr>
                    <p:cNvPr id="496" name="Shape 496"/>
                    <p:cNvSpPr/>
                    <p:nvPr/>
                  </p:nvSpPr>
                  <p:spPr>
                    <a:xfrm>
                      <a:off x="6649150" y="309350"/>
                      <a:ext cx="395800" cy="3958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832" h="15832" fill="none" extrusionOk="0">
                          <a:moveTo>
                            <a:pt x="7916" y="1"/>
                          </a:moveTo>
                          <a:lnTo>
                            <a:pt x="7916" y="1"/>
                          </a:lnTo>
                          <a:lnTo>
                            <a:pt x="7502" y="25"/>
                          </a:lnTo>
                          <a:lnTo>
                            <a:pt x="7112" y="49"/>
                          </a:lnTo>
                          <a:lnTo>
                            <a:pt x="6723" y="98"/>
                          </a:lnTo>
                          <a:lnTo>
                            <a:pt x="6333" y="171"/>
                          </a:lnTo>
                          <a:lnTo>
                            <a:pt x="5943" y="244"/>
                          </a:lnTo>
                          <a:lnTo>
                            <a:pt x="5553" y="366"/>
                          </a:lnTo>
                          <a:lnTo>
                            <a:pt x="5188" y="488"/>
                          </a:lnTo>
                          <a:lnTo>
                            <a:pt x="4847" y="634"/>
                          </a:lnTo>
                          <a:lnTo>
                            <a:pt x="4482" y="780"/>
                          </a:lnTo>
                          <a:lnTo>
                            <a:pt x="4141" y="950"/>
                          </a:lnTo>
                          <a:lnTo>
                            <a:pt x="3824" y="1145"/>
                          </a:lnTo>
                          <a:lnTo>
                            <a:pt x="3483" y="1364"/>
                          </a:lnTo>
                          <a:lnTo>
                            <a:pt x="3191" y="1584"/>
                          </a:lnTo>
                          <a:lnTo>
                            <a:pt x="2874" y="1803"/>
                          </a:lnTo>
                          <a:lnTo>
                            <a:pt x="2607" y="2071"/>
                          </a:lnTo>
                          <a:lnTo>
                            <a:pt x="2314" y="2314"/>
                          </a:lnTo>
                          <a:lnTo>
                            <a:pt x="2071" y="2607"/>
                          </a:lnTo>
                          <a:lnTo>
                            <a:pt x="1803" y="2874"/>
                          </a:lnTo>
                          <a:lnTo>
                            <a:pt x="1584" y="3191"/>
                          </a:lnTo>
                          <a:lnTo>
                            <a:pt x="1364" y="3483"/>
                          </a:lnTo>
                          <a:lnTo>
                            <a:pt x="1145" y="3824"/>
                          </a:lnTo>
                          <a:lnTo>
                            <a:pt x="950" y="4141"/>
                          </a:lnTo>
                          <a:lnTo>
                            <a:pt x="780" y="4482"/>
                          </a:lnTo>
                          <a:lnTo>
                            <a:pt x="634" y="4847"/>
                          </a:lnTo>
                          <a:lnTo>
                            <a:pt x="488" y="5188"/>
                          </a:lnTo>
                          <a:lnTo>
                            <a:pt x="366" y="5553"/>
                          </a:lnTo>
                          <a:lnTo>
                            <a:pt x="244" y="5943"/>
                          </a:lnTo>
                          <a:lnTo>
                            <a:pt x="171" y="6333"/>
                          </a:lnTo>
                          <a:lnTo>
                            <a:pt x="98" y="6722"/>
                          </a:lnTo>
                          <a:lnTo>
                            <a:pt x="49" y="7112"/>
                          </a:lnTo>
                          <a:lnTo>
                            <a:pt x="25" y="7502"/>
                          </a:lnTo>
                          <a:lnTo>
                            <a:pt x="1" y="7916"/>
                          </a:lnTo>
                          <a:lnTo>
                            <a:pt x="1" y="7916"/>
                          </a:lnTo>
                          <a:lnTo>
                            <a:pt x="25" y="8330"/>
                          </a:lnTo>
                          <a:lnTo>
                            <a:pt x="49" y="8720"/>
                          </a:lnTo>
                          <a:lnTo>
                            <a:pt x="98" y="9109"/>
                          </a:lnTo>
                          <a:lnTo>
                            <a:pt x="171" y="9499"/>
                          </a:lnTo>
                          <a:lnTo>
                            <a:pt x="244" y="9889"/>
                          </a:lnTo>
                          <a:lnTo>
                            <a:pt x="366" y="10278"/>
                          </a:lnTo>
                          <a:lnTo>
                            <a:pt x="488" y="10644"/>
                          </a:lnTo>
                          <a:lnTo>
                            <a:pt x="634" y="10985"/>
                          </a:lnTo>
                          <a:lnTo>
                            <a:pt x="780" y="11350"/>
                          </a:lnTo>
                          <a:lnTo>
                            <a:pt x="950" y="11691"/>
                          </a:lnTo>
                          <a:lnTo>
                            <a:pt x="1145" y="12008"/>
                          </a:lnTo>
                          <a:lnTo>
                            <a:pt x="1364" y="12348"/>
                          </a:lnTo>
                          <a:lnTo>
                            <a:pt x="1584" y="12641"/>
                          </a:lnTo>
                          <a:lnTo>
                            <a:pt x="1803" y="12957"/>
                          </a:lnTo>
                          <a:lnTo>
                            <a:pt x="2071" y="13225"/>
                          </a:lnTo>
                          <a:lnTo>
                            <a:pt x="2314" y="13518"/>
                          </a:lnTo>
                          <a:lnTo>
                            <a:pt x="2607" y="13761"/>
                          </a:lnTo>
                          <a:lnTo>
                            <a:pt x="2874" y="14029"/>
                          </a:lnTo>
                          <a:lnTo>
                            <a:pt x="3191" y="14248"/>
                          </a:lnTo>
                          <a:lnTo>
                            <a:pt x="3483" y="14467"/>
                          </a:lnTo>
                          <a:lnTo>
                            <a:pt x="3824" y="14687"/>
                          </a:lnTo>
                          <a:lnTo>
                            <a:pt x="4141" y="14881"/>
                          </a:lnTo>
                          <a:lnTo>
                            <a:pt x="4482" y="15052"/>
                          </a:lnTo>
                          <a:lnTo>
                            <a:pt x="4847" y="15198"/>
                          </a:lnTo>
                          <a:lnTo>
                            <a:pt x="5188" y="15344"/>
                          </a:lnTo>
                          <a:lnTo>
                            <a:pt x="5553" y="15466"/>
                          </a:lnTo>
                          <a:lnTo>
                            <a:pt x="5943" y="15588"/>
                          </a:lnTo>
                          <a:lnTo>
                            <a:pt x="6333" y="15661"/>
                          </a:lnTo>
                          <a:lnTo>
                            <a:pt x="6723" y="15734"/>
                          </a:lnTo>
                          <a:lnTo>
                            <a:pt x="7112" y="15783"/>
                          </a:lnTo>
                          <a:lnTo>
                            <a:pt x="7502" y="15807"/>
                          </a:lnTo>
                          <a:lnTo>
                            <a:pt x="7916" y="15831"/>
                          </a:lnTo>
                          <a:lnTo>
                            <a:pt x="7916" y="15831"/>
                          </a:lnTo>
                          <a:lnTo>
                            <a:pt x="8330" y="15807"/>
                          </a:lnTo>
                          <a:lnTo>
                            <a:pt x="8720" y="15783"/>
                          </a:lnTo>
                          <a:lnTo>
                            <a:pt x="9109" y="15734"/>
                          </a:lnTo>
                          <a:lnTo>
                            <a:pt x="9499" y="15661"/>
                          </a:lnTo>
                          <a:lnTo>
                            <a:pt x="9889" y="15588"/>
                          </a:lnTo>
                          <a:lnTo>
                            <a:pt x="10278" y="15466"/>
                          </a:lnTo>
                          <a:lnTo>
                            <a:pt x="10644" y="15344"/>
                          </a:lnTo>
                          <a:lnTo>
                            <a:pt x="10985" y="15198"/>
                          </a:lnTo>
                          <a:lnTo>
                            <a:pt x="11350" y="15052"/>
                          </a:lnTo>
                          <a:lnTo>
                            <a:pt x="11691" y="14881"/>
                          </a:lnTo>
                          <a:lnTo>
                            <a:pt x="12008" y="14687"/>
                          </a:lnTo>
                          <a:lnTo>
                            <a:pt x="12349" y="14467"/>
                          </a:lnTo>
                          <a:lnTo>
                            <a:pt x="12641" y="14248"/>
                          </a:lnTo>
                          <a:lnTo>
                            <a:pt x="12957" y="14029"/>
                          </a:lnTo>
                          <a:lnTo>
                            <a:pt x="13225" y="13761"/>
                          </a:lnTo>
                          <a:lnTo>
                            <a:pt x="13518" y="13518"/>
                          </a:lnTo>
                          <a:lnTo>
                            <a:pt x="13761" y="13225"/>
                          </a:lnTo>
                          <a:lnTo>
                            <a:pt x="14029" y="12957"/>
                          </a:lnTo>
                          <a:lnTo>
                            <a:pt x="14248" y="12641"/>
                          </a:lnTo>
                          <a:lnTo>
                            <a:pt x="14467" y="12348"/>
                          </a:lnTo>
                          <a:lnTo>
                            <a:pt x="14687" y="12008"/>
                          </a:lnTo>
                          <a:lnTo>
                            <a:pt x="14881" y="11691"/>
                          </a:lnTo>
                          <a:lnTo>
                            <a:pt x="15052" y="11350"/>
                          </a:lnTo>
                          <a:lnTo>
                            <a:pt x="15198" y="10985"/>
                          </a:lnTo>
                          <a:lnTo>
                            <a:pt x="15344" y="10644"/>
                          </a:lnTo>
                          <a:lnTo>
                            <a:pt x="15466" y="10278"/>
                          </a:lnTo>
                          <a:lnTo>
                            <a:pt x="15588" y="9889"/>
                          </a:lnTo>
                          <a:lnTo>
                            <a:pt x="15661" y="9499"/>
                          </a:lnTo>
                          <a:lnTo>
                            <a:pt x="15734" y="9109"/>
                          </a:lnTo>
                          <a:lnTo>
                            <a:pt x="15783" y="8720"/>
                          </a:lnTo>
                          <a:lnTo>
                            <a:pt x="15807" y="8330"/>
                          </a:lnTo>
                          <a:lnTo>
                            <a:pt x="15831" y="7916"/>
                          </a:lnTo>
                          <a:lnTo>
                            <a:pt x="15831" y="7916"/>
                          </a:lnTo>
                          <a:lnTo>
                            <a:pt x="15807" y="7502"/>
                          </a:lnTo>
                          <a:lnTo>
                            <a:pt x="15783" y="7112"/>
                          </a:lnTo>
                          <a:lnTo>
                            <a:pt x="15734" y="6722"/>
                          </a:lnTo>
                          <a:lnTo>
                            <a:pt x="15661" y="6333"/>
                          </a:lnTo>
                          <a:lnTo>
                            <a:pt x="15588" y="5943"/>
                          </a:lnTo>
                          <a:lnTo>
                            <a:pt x="15466" y="5553"/>
                          </a:lnTo>
                          <a:lnTo>
                            <a:pt x="15344" y="5188"/>
                          </a:lnTo>
                          <a:lnTo>
                            <a:pt x="15198" y="4847"/>
                          </a:lnTo>
                          <a:lnTo>
                            <a:pt x="15052" y="4482"/>
                          </a:lnTo>
                          <a:lnTo>
                            <a:pt x="14881" y="4141"/>
                          </a:lnTo>
                          <a:lnTo>
                            <a:pt x="14687" y="3824"/>
                          </a:lnTo>
                          <a:lnTo>
                            <a:pt x="14467" y="3483"/>
                          </a:lnTo>
                          <a:lnTo>
                            <a:pt x="14248" y="3191"/>
                          </a:lnTo>
                          <a:lnTo>
                            <a:pt x="14029" y="2874"/>
                          </a:lnTo>
                          <a:lnTo>
                            <a:pt x="13761" y="2607"/>
                          </a:lnTo>
                          <a:lnTo>
                            <a:pt x="13518" y="2314"/>
                          </a:lnTo>
                          <a:lnTo>
                            <a:pt x="13225" y="2071"/>
                          </a:lnTo>
                          <a:lnTo>
                            <a:pt x="12957" y="1803"/>
                          </a:lnTo>
                          <a:lnTo>
                            <a:pt x="12641" y="1584"/>
                          </a:lnTo>
                          <a:lnTo>
                            <a:pt x="12349" y="1364"/>
                          </a:lnTo>
                          <a:lnTo>
                            <a:pt x="12008" y="1145"/>
                          </a:lnTo>
                          <a:lnTo>
                            <a:pt x="11691" y="950"/>
                          </a:lnTo>
                          <a:lnTo>
                            <a:pt x="11350" y="780"/>
                          </a:lnTo>
                          <a:lnTo>
                            <a:pt x="10985" y="634"/>
                          </a:lnTo>
                          <a:lnTo>
                            <a:pt x="10644" y="488"/>
                          </a:lnTo>
                          <a:lnTo>
                            <a:pt x="10278" y="366"/>
                          </a:lnTo>
                          <a:lnTo>
                            <a:pt x="9889" y="244"/>
                          </a:lnTo>
                          <a:lnTo>
                            <a:pt x="9499" y="171"/>
                          </a:lnTo>
                          <a:lnTo>
                            <a:pt x="9109" y="98"/>
                          </a:lnTo>
                          <a:lnTo>
                            <a:pt x="8720" y="49"/>
                          </a:lnTo>
                          <a:lnTo>
                            <a:pt x="8330" y="25"/>
                          </a:lnTo>
                          <a:lnTo>
                            <a:pt x="7916" y="1"/>
                          </a:lnTo>
                          <a:lnTo>
                            <a:pt x="7916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7" name="Shape 497"/>
                    <p:cNvSpPr/>
                    <p:nvPr/>
                  </p:nvSpPr>
                  <p:spPr>
                    <a:xfrm>
                      <a:off x="6673500" y="333700"/>
                      <a:ext cx="347100" cy="347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3884" h="13884" fill="none" extrusionOk="0">
                          <a:moveTo>
                            <a:pt x="6942" y="13883"/>
                          </a:moveTo>
                          <a:lnTo>
                            <a:pt x="6942" y="13883"/>
                          </a:lnTo>
                          <a:lnTo>
                            <a:pt x="6577" y="13883"/>
                          </a:lnTo>
                          <a:lnTo>
                            <a:pt x="6236" y="13834"/>
                          </a:lnTo>
                          <a:lnTo>
                            <a:pt x="5895" y="13810"/>
                          </a:lnTo>
                          <a:lnTo>
                            <a:pt x="5554" y="13737"/>
                          </a:lnTo>
                          <a:lnTo>
                            <a:pt x="5213" y="13664"/>
                          </a:lnTo>
                          <a:lnTo>
                            <a:pt x="4872" y="13566"/>
                          </a:lnTo>
                          <a:lnTo>
                            <a:pt x="4555" y="13469"/>
                          </a:lnTo>
                          <a:lnTo>
                            <a:pt x="4239" y="13323"/>
                          </a:lnTo>
                          <a:lnTo>
                            <a:pt x="3946" y="13201"/>
                          </a:lnTo>
                          <a:lnTo>
                            <a:pt x="3630" y="13031"/>
                          </a:lnTo>
                          <a:lnTo>
                            <a:pt x="3337" y="12884"/>
                          </a:lnTo>
                          <a:lnTo>
                            <a:pt x="3069" y="12690"/>
                          </a:lnTo>
                          <a:lnTo>
                            <a:pt x="2802" y="12495"/>
                          </a:lnTo>
                          <a:lnTo>
                            <a:pt x="2534" y="12300"/>
                          </a:lnTo>
                          <a:lnTo>
                            <a:pt x="2290" y="12081"/>
                          </a:lnTo>
                          <a:lnTo>
                            <a:pt x="2047" y="11837"/>
                          </a:lnTo>
                          <a:lnTo>
                            <a:pt x="1803" y="11594"/>
                          </a:lnTo>
                          <a:lnTo>
                            <a:pt x="1584" y="11350"/>
                          </a:lnTo>
                          <a:lnTo>
                            <a:pt x="1389" y="11082"/>
                          </a:lnTo>
                          <a:lnTo>
                            <a:pt x="1194" y="10814"/>
                          </a:lnTo>
                          <a:lnTo>
                            <a:pt x="999" y="10546"/>
                          </a:lnTo>
                          <a:lnTo>
                            <a:pt x="853" y="10254"/>
                          </a:lnTo>
                          <a:lnTo>
                            <a:pt x="683" y="9938"/>
                          </a:lnTo>
                          <a:lnTo>
                            <a:pt x="561" y="9645"/>
                          </a:lnTo>
                          <a:lnTo>
                            <a:pt x="415" y="9329"/>
                          </a:lnTo>
                          <a:lnTo>
                            <a:pt x="317" y="9012"/>
                          </a:lnTo>
                          <a:lnTo>
                            <a:pt x="220" y="8671"/>
                          </a:lnTo>
                          <a:lnTo>
                            <a:pt x="147" y="8330"/>
                          </a:lnTo>
                          <a:lnTo>
                            <a:pt x="74" y="7989"/>
                          </a:lnTo>
                          <a:lnTo>
                            <a:pt x="49" y="7648"/>
                          </a:lnTo>
                          <a:lnTo>
                            <a:pt x="1" y="7307"/>
                          </a:lnTo>
                          <a:lnTo>
                            <a:pt x="1" y="6942"/>
                          </a:lnTo>
                          <a:lnTo>
                            <a:pt x="1" y="6942"/>
                          </a:lnTo>
                          <a:lnTo>
                            <a:pt x="1" y="6577"/>
                          </a:lnTo>
                          <a:lnTo>
                            <a:pt x="49" y="6236"/>
                          </a:lnTo>
                          <a:lnTo>
                            <a:pt x="74" y="5895"/>
                          </a:lnTo>
                          <a:lnTo>
                            <a:pt x="147" y="5554"/>
                          </a:lnTo>
                          <a:lnTo>
                            <a:pt x="220" y="5213"/>
                          </a:lnTo>
                          <a:lnTo>
                            <a:pt x="317" y="4872"/>
                          </a:lnTo>
                          <a:lnTo>
                            <a:pt x="415" y="4555"/>
                          </a:lnTo>
                          <a:lnTo>
                            <a:pt x="561" y="4238"/>
                          </a:lnTo>
                          <a:lnTo>
                            <a:pt x="683" y="3946"/>
                          </a:lnTo>
                          <a:lnTo>
                            <a:pt x="853" y="3630"/>
                          </a:lnTo>
                          <a:lnTo>
                            <a:pt x="999" y="3337"/>
                          </a:lnTo>
                          <a:lnTo>
                            <a:pt x="1194" y="3069"/>
                          </a:lnTo>
                          <a:lnTo>
                            <a:pt x="1389" y="2802"/>
                          </a:lnTo>
                          <a:lnTo>
                            <a:pt x="1584" y="2534"/>
                          </a:lnTo>
                          <a:lnTo>
                            <a:pt x="1803" y="2290"/>
                          </a:lnTo>
                          <a:lnTo>
                            <a:pt x="2047" y="2047"/>
                          </a:lnTo>
                          <a:lnTo>
                            <a:pt x="2290" y="1803"/>
                          </a:lnTo>
                          <a:lnTo>
                            <a:pt x="2534" y="1584"/>
                          </a:lnTo>
                          <a:lnTo>
                            <a:pt x="2802" y="1389"/>
                          </a:lnTo>
                          <a:lnTo>
                            <a:pt x="3069" y="1194"/>
                          </a:lnTo>
                          <a:lnTo>
                            <a:pt x="3337" y="999"/>
                          </a:lnTo>
                          <a:lnTo>
                            <a:pt x="3630" y="853"/>
                          </a:lnTo>
                          <a:lnTo>
                            <a:pt x="3946" y="683"/>
                          </a:lnTo>
                          <a:lnTo>
                            <a:pt x="4239" y="561"/>
                          </a:lnTo>
                          <a:lnTo>
                            <a:pt x="4555" y="415"/>
                          </a:lnTo>
                          <a:lnTo>
                            <a:pt x="4872" y="317"/>
                          </a:lnTo>
                          <a:lnTo>
                            <a:pt x="5213" y="220"/>
                          </a:lnTo>
                          <a:lnTo>
                            <a:pt x="5554" y="147"/>
                          </a:lnTo>
                          <a:lnTo>
                            <a:pt x="5895" y="74"/>
                          </a:lnTo>
                          <a:lnTo>
                            <a:pt x="6236" y="49"/>
                          </a:lnTo>
                          <a:lnTo>
                            <a:pt x="6577" y="1"/>
                          </a:lnTo>
                          <a:lnTo>
                            <a:pt x="6942" y="1"/>
                          </a:lnTo>
                          <a:lnTo>
                            <a:pt x="6942" y="1"/>
                          </a:lnTo>
                          <a:lnTo>
                            <a:pt x="7307" y="1"/>
                          </a:lnTo>
                          <a:lnTo>
                            <a:pt x="7648" y="49"/>
                          </a:lnTo>
                          <a:lnTo>
                            <a:pt x="7989" y="74"/>
                          </a:lnTo>
                          <a:lnTo>
                            <a:pt x="8330" y="147"/>
                          </a:lnTo>
                          <a:lnTo>
                            <a:pt x="8671" y="220"/>
                          </a:lnTo>
                          <a:lnTo>
                            <a:pt x="9012" y="317"/>
                          </a:lnTo>
                          <a:lnTo>
                            <a:pt x="9329" y="415"/>
                          </a:lnTo>
                          <a:lnTo>
                            <a:pt x="9645" y="561"/>
                          </a:lnTo>
                          <a:lnTo>
                            <a:pt x="9938" y="683"/>
                          </a:lnTo>
                          <a:lnTo>
                            <a:pt x="10254" y="853"/>
                          </a:lnTo>
                          <a:lnTo>
                            <a:pt x="10546" y="999"/>
                          </a:lnTo>
                          <a:lnTo>
                            <a:pt x="10814" y="1194"/>
                          </a:lnTo>
                          <a:lnTo>
                            <a:pt x="11082" y="1389"/>
                          </a:lnTo>
                          <a:lnTo>
                            <a:pt x="11350" y="1584"/>
                          </a:lnTo>
                          <a:lnTo>
                            <a:pt x="11594" y="1803"/>
                          </a:lnTo>
                          <a:lnTo>
                            <a:pt x="11837" y="2047"/>
                          </a:lnTo>
                          <a:lnTo>
                            <a:pt x="12081" y="2290"/>
                          </a:lnTo>
                          <a:lnTo>
                            <a:pt x="12300" y="2534"/>
                          </a:lnTo>
                          <a:lnTo>
                            <a:pt x="12495" y="2802"/>
                          </a:lnTo>
                          <a:lnTo>
                            <a:pt x="12690" y="3069"/>
                          </a:lnTo>
                          <a:lnTo>
                            <a:pt x="12885" y="3337"/>
                          </a:lnTo>
                          <a:lnTo>
                            <a:pt x="13031" y="3630"/>
                          </a:lnTo>
                          <a:lnTo>
                            <a:pt x="13201" y="3946"/>
                          </a:lnTo>
                          <a:lnTo>
                            <a:pt x="13323" y="4238"/>
                          </a:lnTo>
                          <a:lnTo>
                            <a:pt x="13469" y="4555"/>
                          </a:lnTo>
                          <a:lnTo>
                            <a:pt x="13566" y="4872"/>
                          </a:lnTo>
                          <a:lnTo>
                            <a:pt x="13664" y="5213"/>
                          </a:lnTo>
                          <a:lnTo>
                            <a:pt x="13737" y="5554"/>
                          </a:lnTo>
                          <a:lnTo>
                            <a:pt x="13810" y="5895"/>
                          </a:lnTo>
                          <a:lnTo>
                            <a:pt x="13834" y="6236"/>
                          </a:lnTo>
                          <a:lnTo>
                            <a:pt x="13883" y="6577"/>
                          </a:lnTo>
                          <a:lnTo>
                            <a:pt x="13883" y="6942"/>
                          </a:lnTo>
                          <a:lnTo>
                            <a:pt x="13883" y="6942"/>
                          </a:lnTo>
                          <a:lnTo>
                            <a:pt x="13883" y="7307"/>
                          </a:lnTo>
                          <a:lnTo>
                            <a:pt x="13834" y="7648"/>
                          </a:lnTo>
                          <a:lnTo>
                            <a:pt x="13810" y="7989"/>
                          </a:lnTo>
                          <a:lnTo>
                            <a:pt x="13737" y="8330"/>
                          </a:lnTo>
                          <a:lnTo>
                            <a:pt x="13664" y="8671"/>
                          </a:lnTo>
                          <a:lnTo>
                            <a:pt x="13566" y="9012"/>
                          </a:lnTo>
                          <a:lnTo>
                            <a:pt x="13469" y="9329"/>
                          </a:lnTo>
                          <a:lnTo>
                            <a:pt x="13323" y="9645"/>
                          </a:lnTo>
                          <a:lnTo>
                            <a:pt x="13201" y="9938"/>
                          </a:lnTo>
                          <a:lnTo>
                            <a:pt x="13031" y="10254"/>
                          </a:lnTo>
                          <a:lnTo>
                            <a:pt x="12885" y="10546"/>
                          </a:lnTo>
                          <a:lnTo>
                            <a:pt x="12690" y="10814"/>
                          </a:lnTo>
                          <a:lnTo>
                            <a:pt x="12495" y="11082"/>
                          </a:lnTo>
                          <a:lnTo>
                            <a:pt x="12300" y="11350"/>
                          </a:lnTo>
                          <a:lnTo>
                            <a:pt x="12081" y="11594"/>
                          </a:lnTo>
                          <a:lnTo>
                            <a:pt x="11837" y="11837"/>
                          </a:lnTo>
                          <a:lnTo>
                            <a:pt x="11594" y="12081"/>
                          </a:lnTo>
                          <a:lnTo>
                            <a:pt x="11350" y="12300"/>
                          </a:lnTo>
                          <a:lnTo>
                            <a:pt x="11082" y="12495"/>
                          </a:lnTo>
                          <a:lnTo>
                            <a:pt x="10814" y="12690"/>
                          </a:lnTo>
                          <a:lnTo>
                            <a:pt x="10546" y="12884"/>
                          </a:lnTo>
                          <a:lnTo>
                            <a:pt x="10254" y="13031"/>
                          </a:lnTo>
                          <a:lnTo>
                            <a:pt x="9938" y="13201"/>
                          </a:lnTo>
                          <a:lnTo>
                            <a:pt x="9645" y="13323"/>
                          </a:lnTo>
                          <a:lnTo>
                            <a:pt x="9329" y="13469"/>
                          </a:lnTo>
                          <a:lnTo>
                            <a:pt x="9012" y="13566"/>
                          </a:lnTo>
                          <a:lnTo>
                            <a:pt x="8671" y="13664"/>
                          </a:lnTo>
                          <a:lnTo>
                            <a:pt x="8330" y="13737"/>
                          </a:lnTo>
                          <a:lnTo>
                            <a:pt x="7989" y="13810"/>
                          </a:lnTo>
                          <a:lnTo>
                            <a:pt x="7648" y="13834"/>
                          </a:lnTo>
                          <a:lnTo>
                            <a:pt x="7307" y="13883"/>
                          </a:lnTo>
                          <a:lnTo>
                            <a:pt x="6942" y="13883"/>
                          </a:lnTo>
                          <a:lnTo>
                            <a:pt x="6942" y="13883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8" name="Shape 498"/>
                    <p:cNvSpPr/>
                    <p:nvPr/>
                  </p:nvSpPr>
                  <p:spPr>
                    <a:xfrm>
                      <a:off x="6848850" y="397625"/>
                      <a:ext cx="54825" cy="1693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193" h="6772" fill="none" extrusionOk="0">
                          <a:moveTo>
                            <a:pt x="1" y="1"/>
                          </a:moveTo>
                          <a:lnTo>
                            <a:pt x="1" y="4580"/>
                          </a:lnTo>
                          <a:lnTo>
                            <a:pt x="2193" y="6772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499" name="Shape 499"/>
                    <p:cNvSpPr/>
                    <p:nvPr/>
                  </p:nvSpPr>
                  <p:spPr>
                    <a:xfrm>
                      <a:off x="6847025" y="333700"/>
                      <a:ext cx="25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170" fill="none" extrusionOk="0">
                          <a:moveTo>
                            <a:pt x="1" y="1170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0" name="Shape 500"/>
                    <p:cNvSpPr/>
                    <p:nvPr/>
                  </p:nvSpPr>
                  <p:spPr>
                    <a:xfrm>
                      <a:off x="6760575" y="35685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1" name="Shape 501"/>
                    <p:cNvSpPr/>
                    <p:nvPr/>
                  </p:nvSpPr>
                  <p:spPr>
                    <a:xfrm>
                      <a:off x="6760575" y="356850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1" y="0"/>
                          </a:moveTo>
                          <a:lnTo>
                            <a:pt x="561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2" name="Shape 502"/>
                    <p:cNvSpPr/>
                    <p:nvPr/>
                  </p:nvSpPr>
                  <p:spPr>
                    <a:xfrm>
                      <a:off x="6696650" y="42077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3" name="Shape 503"/>
                    <p:cNvSpPr/>
                    <p:nvPr/>
                  </p:nvSpPr>
                  <p:spPr>
                    <a:xfrm>
                      <a:off x="6696650" y="420775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0"/>
                          </a:moveTo>
                          <a:lnTo>
                            <a:pt x="999" y="56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4" name="Shape 504"/>
                    <p:cNvSpPr/>
                    <p:nvPr/>
                  </p:nvSpPr>
                  <p:spPr>
                    <a:xfrm>
                      <a:off x="6673500" y="507225"/>
                      <a:ext cx="292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70" h="1" fill="none" extrusionOk="0">
                          <a:moveTo>
                            <a:pt x="1" y="1"/>
                          </a:moveTo>
                          <a:lnTo>
                            <a:pt x="117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5" name="Shape 505"/>
                    <p:cNvSpPr/>
                    <p:nvPr/>
                  </p:nvSpPr>
                  <p:spPr>
                    <a:xfrm>
                      <a:off x="6696650" y="59370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6" name="Shape 506"/>
                    <p:cNvSpPr/>
                    <p:nvPr/>
                  </p:nvSpPr>
                  <p:spPr>
                    <a:xfrm>
                      <a:off x="6696650" y="579700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560"/>
                          </a:moveTo>
                          <a:lnTo>
                            <a:pt x="999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7" name="Shape 507"/>
                    <p:cNvSpPr/>
                    <p:nvPr/>
                  </p:nvSpPr>
                  <p:spPr>
                    <a:xfrm>
                      <a:off x="6760575" y="632675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1" y="999"/>
                          </a:moveTo>
                          <a:lnTo>
                            <a:pt x="56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8" name="Shape 508"/>
                    <p:cNvSpPr/>
                    <p:nvPr/>
                  </p:nvSpPr>
                  <p:spPr>
                    <a:xfrm>
                      <a:off x="6760575" y="65762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1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09" name="Shape 509"/>
                    <p:cNvSpPr/>
                    <p:nvPr/>
                  </p:nvSpPr>
                  <p:spPr>
                    <a:xfrm>
                      <a:off x="6847025" y="651550"/>
                      <a:ext cx="25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170" fill="none" extrusionOk="0">
                          <a:moveTo>
                            <a:pt x="1" y="0"/>
                          </a:moveTo>
                          <a:lnTo>
                            <a:pt x="1" y="116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0" name="Shape 510"/>
                    <p:cNvSpPr/>
                    <p:nvPr/>
                  </p:nvSpPr>
                  <p:spPr>
                    <a:xfrm>
                      <a:off x="6919500" y="632675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560" y="999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1" name="Shape 511"/>
                    <p:cNvSpPr/>
                    <p:nvPr/>
                  </p:nvSpPr>
                  <p:spPr>
                    <a:xfrm>
                      <a:off x="6933500" y="65762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2" name="Shape 512"/>
                    <p:cNvSpPr/>
                    <p:nvPr/>
                  </p:nvSpPr>
                  <p:spPr>
                    <a:xfrm>
                      <a:off x="6972475" y="579700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999" y="56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3" name="Shape 513"/>
                    <p:cNvSpPr/>
                    <p:nvPr/>
                  </p:nvSpPr>
                  <p:spPr>
                    <a:xfrm>
                      <a:off x="6997425" y="59370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4" name="Shape 514"/>
                    <p:cNvSpPr/>
                    <p:nvPr/>
                  </p:nvSpPr>
                  <p:spPr>
                    <a:xfrm>
                      <a:off x="6991350" y="507225"/>
                      <a:ext cx="292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70" h="1" fill="none" extrusionOk="0">
                          <a:moveTo>
                            <a:pt x="116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5" name="Shape 515"/>
                    <p:cNvSpPr/>
                    <p:nvPr/>
                  </p:nvSpPr>
                  <p:spPr>
                    <a:xfrm>
                      <a:off x="6972475" y="420775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561"/>
                          </a:moveTo>
                          <a:lnTo>
                            <a:pt x="999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6" name="Shape 516"/>
                    <p:cNvSpPr/>
                    <p:nvPr/>
                  </p:nvSpPr>
                  <p:spPr>
                    <a:xfrm>
                      <a:off x="6997425" y="42077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7" name="Shape 517"/>
                    <p:cNvSpPr/>
                    <p:nvPr/>
                  </p:nvSpPr>
                  <p:spPr>
                    <a:xfrm>
                      <a:off x="6919500" y="356850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560" y="0"/>
                          </a:moveTo>
                          <a:lnTo>
                            <a:pt x="0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18" name="Shape 518"/>
                    <p:cNvSpPr/>
                    <p:nvPr/>
                  </p:nvSpPr>
                  <p:spPr>
                    <a:xfrm>
                      <a:off x="6933500" y="35685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519" name="Shape 519"/>
                  <p:cNvGrpSpPr/>
                  <p:nvPr/>
                </p:nvGrpSpPr>
                <p:grpSpPr>
                  <a:xfrm>
                    <a:off x="2945587" y="1851448"/>
                    <a:ext cx="215966" cy="342399"/>
                    <a:chOff x="6718575" y="2318625"/>
                    <a:chExt cx="256950" cy="407375"/>
                  </a:xfrm>
                </p:grpSpPr>
                <p:sp>
                  <p:nvSpPr>
                    <p:cNvPr id="520" name="Shape 520"/>
                    <p:cNvSpPr/>
                    <p:nvPr/>
                  </p:nvSpPr>
                  <p:spPr>
                    <a:xfrm>
                      <a:off x="6795900" y="2673600"/>
                      <a:ext cx="102300" cy="2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902" fill="none" extrusionOk="0">
                          <a:moveTo>
                            <a:pt x="4092" y="902"/>
                          </a:moveTo>
                          <a:lnTo>
                            <a:pt x="4092" y="1"/>
                          </a:lnTo>
                          <a:lnTo>
                            <a:pt x="0" y="1"/>
                          </a:lnTo>
                          <a:lnTo>
                            <a:pt x="0" y="902"/>
                          </a:lnTo>
                          <a:lnTo>
                            <a:pt x="4092" y="90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1" name="Shape 521"/>
                    <p:cNvSpPr/>
                    <p:nvPr/>
                  </p:nvSpPr>
                  <p:spPr>
                    <a:xfrm>
                      <a:off x="6795900" y="2650475"/>
                      <a:ext cx="102300" cy="2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902" fill="none" extrusionOk="0">
                          <a:moveTo>
                            <a:pt x="4092" y="901"/>
                          </a:moveTo>
                          <a:lnTo>
                            <a:pt x="4092" y="0"/>
                          </a:lnTo>
                          <a:lnTo>
                            <a:pt x="0" y="0"/>
                          </a:lnTo>
                          <a:lnTo>
                            <a:pt x="0" y="901"/>
                          </a:lnTo>
                          <a:lnTo>
                            <a:pt x="4092" y="90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2" name="Shape 522"/>
                    <p:cNvSpPr/>
                    <p:nvPr/>
                  </p:nvSpPr>
                  <p:spPr>
                    <a:xfrm>
                      <a:off x="6795900" y="2696125"/>
                      <a:ext cx="102300" cy="29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1195" fill="none" extrusionOk="0">
                          <a:moveTo>
                            <a:pt x="0" y="1"/>
                          </a:moveTo>
                          <a:lnTo>
                            <a:pt x="0" y="171"/>
                          </a:lnTo>
                          <a:lnTo>
                            <a:pt x="0" y="171"/>
                          </a:lnTo>
                          <a:lnTo>
                            <a:pt x="24" y="318"/>
                          </a:lnTo>
                          <a:lnTo>
                            <a:pt x="98" y="464"/>
                          </a:lnTo>
                          <a:lnTo>
                            <a:pt x="195" y="585"/>
                          </a:lnTo>
                          <a:lnTo>
                            <a:pt x="341" y="659"/>
                          </a:lnTo>
                          <a:lnTo>
                            <a:pt x="1875" y="1170"/>
                          </a:lnTo>
                          <a:lnTo>
                            <a:pt x="1875" y="1170"/>
                          </a:lnTo>
                          <a:lnTo>
                            <a:pt x="2046" y="1194"/>
                          </a:lnTo>
                          <a:lnTo>
                            <a:pt x="2046" y="1194"/>
                          </a:lnTo>
                          <a:lnTo>
                            <a:pt x="2216" y="1170"/>
                          </a:lnTo>
                          <a:lnTo>
                            <a:pt x="3751" y="659"/>
                          </a:lnTo>
                          <a:lnTo>
                            <a:pt x="3751" y="659"/>
                          </a:lnTo>
                          <a:lnTo>
                            <a:pt x="3897" y="585"/>
                          </a:lnTo>
                          <a:lnTo>
                            <a:pt x="3994" y="464"/>
                          </a:lnTo>
                          <a:lnTo>
                            <a:pt x="4067" y="318"/>
                          </a:lnTo>
                          <a:lnTo>
                            <a:pt x="4092" y="171"/>
                          </a:lnTo>
                          <a:lnTo>
                            <a:pt x="4092" y="1"/>
                          </a:lnTo>
                          <a:lnTo>
                            <a:pt x="0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3" name="Shape 523"/>
                    <p:cNvSpPr/>
                    <p:nvPr/>
                  </p:nvSpPr>
                  <p:spPr>
                    <a:xfrm>
                      <a:off x="6784925" y="2459275"/>
                      <a:ext cx="35350" cy="166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14" h="6675" fill="none" extrusionOk="0">
                          <a:moveTo>
                            <a:pt x="1413" y="6674"/>
                          </a:moveTo>
                          <a:lnTo>
                            <a:pt x="1413" y="6674"/>
                          </a:lnTo>
                          <a:lnTo>
                            <a:pt x="585" y="285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4" name="Shape 524"/>
                    <p:cNvSpPr/>
                    <p:nvPr/>
                  </p:nvSpPr>
                  <p:spPr>
                    <a:xfrm>
                      <a:off x="6718575" y="2318625"/>
                      <a:ext cx="256950" cy="3075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78" h="12301" fill="none" extrusionOk="0">
                          <a:moveTo>
                            <a:pt x="7185" y="12300"/>
                          </a:moveTo>
                          <a:lnTo>
                            <a:pt x="7185" y="12300"/>
                          </a:lnTo>
                          <a:lnTo>
                            <a:pt x="7307" y="11764"/>
                          </a:lnTo>
                          <a:lnTo>
                            <a:pt x="7477" y="11253"/>
                          </a:lnTo>
                          <a:lnTo>
                            <a:pt x="7672" y="10766"/>
                          </a:lnTo>
                          <a:lnTo>
                            <a:pt x="7891" y="10327"/>
                          </a:lnTo>
                          <a:lnTo>
                            <a:pt x="8135" y="9913"/>
                          </a:lnTo>
                          <a:lnTo>
                            <a:pt x="8378" y="9499"/>
                          </a:lnTo>
                          <a:lnTo>
                            <a:pt x="8914" y="8720"/>
                          </a:lnTo>
                          <a:lnTo>
                            <a:pt x="9182" y="8330"/>
                          </a:lnTo>
                          <a:lnTo>
                            <a:pt x="9425" y="7941"/>
                          </a:lnTo>
                          <a:lnTo>
                            <a:pt x="9645" y="7551"/>
                          </a:lnTo>
                          <a:lnTo>
                            <a:pt x="9864" y="7113"/>
                          </a:lnTo>
                          <a:lnTo>
                            <a:pt x="10034" y="6674"/>
                          </a:lnTo>
                          <a:lnTo>
                            <a:pt x="10156" y="6187"/>
                          </a:lnTo>
                          <a:lnTo>
                            <a:pt x="10229" y="5676"/>
                          </a:lnTo>
                          <a:lnTo>
                            <a:pt x="10253" y="5408"/>
                          </a:lnTo>
                          <a:lnTo>
                            <a:pt x="10278" y="5140"/>
                          </a:lnTo>
                          <a:lnTo>
                            <a:pt x="10278" y="5140"/>
                          </a:lnTo>
                          <a:lnTo>
                            <a:pt x="10229" y="4604"/>
                          </a:lnTo>
                          <a:lnTo>
                            <a:pt x="10156" y="4093"/>
                          </a:lnTo>
                          <a:lnTo>
                            <a:pt x="10034" y="3605"/>
                          </a:lnTo>
                          <a:lnTo>
                            <a:pt x="9864" y="3143"/>
                          </a:lnTo>
                          <a:lnTo>
                            <a:pt x="9645" y="2680"/>
                          </a:lnTo>
                          <a:lnTo>
                            <a:pt x="9401" y="2266"/>
                          </a:lnTo>
                          <a:lnTo>
                            <a:pt x="9084" y="1876"/>
                          </a:lnTo>
                          <a:lnTo>
                            <a:pt x="8768" y="1511"/>
                          </a:lnTo>
                          <a:lnTo>
                            <a:pt x="8402" y="1170"/>
                          </a:lnTo>
                          <a:lnTo>
                            <a:pt x="8013" y="878"/>
                          </a:lnTo>
                          <a:lnTo>
                            <a:pt x="7574" y="634"/>
                          </a:lnTo>
                          <a:lnTo>
                            <a:pt x="7136" y="415"/>
                          </a:lnTo>
                          <a:lnTo>
                            <a:pt x="6673" y="244"/>
                          </a:lnTo>
                          <a:lnTo>
                            <a:pt x="6162" y="98"/>
                          </a:lnTo>
                          <a:lnTo>
                            <a:pt x="5675" y="25"/>
                          </a:lnTo>
                          <a:lnTo>
                            <a:pt x="5139" y="1"/>
                          </a:lnTo>
                          <a:lnTo>
                            <a:pt x="5139" y="1"/>
                          </a:lnTo>
                          <a:lnTo>
                            <a:pt x="4603" y="25"/>
                          </a:lnTo>
                          <a:lnTo>
                            <a:pt x="4116" y="98"/>
                          </a:lnTo>
                          <a:lnTo>
                            <a:pt x="3605" y="244"/>
                          </a:lnTo>
                          <a:lnTo>
                            <a:pt x="3142" y="415"/>
                          </a:lnTo>
                          <a:lnTo>
                            <a:pt x="2703" y="634"/>
                          </a:lnTo>
                          <a:lnTo>
                            <a:pt x="2265" y="878"/>
                          </a:lnTo>
                          <a:lnTo>
                            <a:pt x="1875" y="1170"/>
                          </a:lnTo>
                          <a:lnTo>
                            <a:pt x="1510" y="1511"/>
                          </a:lnTo>
                          <a:lnTo>
                            <a:pt x="1193" y="1876"/>
                          </a:lnTo>
                          <a:lnTo>
                            <a:pt x="877" y="2266"/>
                          </a:lnTo>
                          <a:lnTo>
                            <a:pt x="633" y="2680"/>
                          </a:lnTo>
                          <a:lnTo>
                            <a:pt x="414" y="3143"/>
                          </a:lnTo>
                          <a:lnTo>
                            <a:pt x="244" y="3605"/>
                          </a:lnTo>
                          <a:lnTo>
                            <a:pt x="122" y="4093"/>
                          </a:lnTo>
                          <a:lnTo>
                            <a:pt x="49" y="4604"/>
                          </a:lnTo>
                          <a:lnTo>
                            <a:pt x="0" y="5140"/>
                          </a:lnTo>
                          <a:lnTo>
                            <a:pt x="0" y="5140"/>
                          </a:lnTo>
                          <a:lnTo>
                            <a:pt x="24" y="5408"/>
                          </a:lnTo>
                          <a:lnTo>
                            <a:pt x="49" y="5676"/>
                          </a:lnTo>
                          <a:lnTo>
                            <a:pt x="122" y="6187"/>
                          </a:lnTo>
                          <a:lnTo>
                            <a:pt x="244" y="6674"/>
                          </a:lnTo>
                          <a:lnTo>
                            <a:pt x="414" y="7113"/>
                          </a:lnTo>
                          <a:lnTo>
                            <a:pt x="633" y="7551"/>
                          </a:lnTo>
                          <a:lnTo>
                            <a:pt x="852" y="7941"/>
                          </a:lnTo>
                          <a:lnTo>
                            <a:pt x="1096" y="8330"/>
                          </a:lnTo>
                          <a:lnTo>
                            <a:pt x="1364" y="8720"/>
                          </a:lnTo>
                          <a:lnTo>
                            <a:pt x="1900" y="9499"/>
                          </a:lnTo>
                          <a:lnTo>
                            <a:pt x="2143" y="9913"/>
                          </a:lnTo>
                          <a:lnTo>
                            <a:pt x="2387" y="10327"/>
                          </a:lnTo>
                          <a:lnTo>
                            <a:pt x="2606" y="10766"/>
                          </a:lnTo>
                          <a:lnTo>
                            <a:pt x="2801" y="11253"/>
                          </a:lnTo>
                          <a:lnTo>
                            <a:pt x="2971" y="11764"/>
                          </a:lnTo>
                          <a:lnTo>
                            <a:pt x="3093" y="1230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5" name="Shape 525"/>
                    <p:cNvSpPr/>
                    <p:nvPr/>
                  </p:nvSpPr>
                  <p:spPr>
                    <a:xfrm>
                      <a:off x="6873825" y="2459275"/>
                      <a:ext cx="35350" cy="166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14" h="6675" fill="none" extrusionOk="0">
                          <a:moveTo>
                            <a:pt x="1413" y="1"/>
                          </a:moveTo>
                          <a:lnTo>
                            <a:pt x="1413" y="1"/>
                          </a:lnTo>
                          <a:lnTo>
                            <a:pt x="829" y="2850"/>
                          </a:lnTo>
                          <a:lnTo>
                            <a:pt x="1" y="667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6" name="Shape 526"/>
                    <p:cNvSpPr/>
                    <p:nvPr/>
                  </p:nvSpPr>
                  <p:spPr>
                    <a:xfrm>
                      <a:off x="6801975" y="2453200"/>
                      <a:ext cx="90150" cy="195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606" h="780" fill="none" extrusionOk="0">
                          <a:moveTo>
                            <a:pt x="1" y="73"/>
                          </a:moveTo>
                          <a:lnTo>
                            <a:pt x="829" y="780"/>
                          </a:lnTo>
                          <a:lnTo>
                            <a:pt x="1657" y="73"/>
                          </a:lnTo>
                          <a:lnTo>
                            <a:pt x="1657" y="73"/>
                          </a:lnTo>
                          <a:lnTo>
                            <a:pt x="1730" y="25"/>
                          </a:lnTo>
                          <a:lnTo>
                            <a:pt x="1803" y="0"/>
                          </a:lnTo>
                          <a:lnTo>
                            <a:pt x="1876" y="25"/>
                          </a:lnTo>
                          <a:lnTo>
                            <a:pt x="1949" y="73"/>
                          </a:lnTo>
                          <a:lnTo>
                            <a:pt x="2777" y="780"/>
                          </a:lnTo>
                          <a:lnTo>
                            <a:pt x="3605" y="73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527" name="Shape 527"/>
                    <p:cNvSpPr/>
                    <p:nvPr/>
                  </p:nvSpPr>
                  <p:spPr>
                    <a:xfrm>
                      <a:off x="6795900" y="2628550"/>
                      <a:ext cx="10230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1" fill="none" extrusionOk="0">
                          <a:moveTo>
                            <a:pt x="0" y="1"/>
                          </a:moveTo>
                          <a:lnTo>
                            <a:pt x="4092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</p:grpSp>
          <p:grpSp>
            <p:nvGrpSpPr>
              <p:cNvPr id="528" name="Shape 528"/>
              <p:cNvGrpSpPr/>
              <p:nvPr/>
            </p:nvGrpSpPr>
            <p:grpSpPr>
              <a:xfrm>
                <a:off x="8252286" y="186861"/>
                <a:ext cx="342882" cy="418128"/>
                <a:chOff x="596350" y="929175"/>
                <a:chExt cx="407950" cy="497475"/>
              </a:xfrm>
            </p:grpSpPr>
            <p:sp>
              <p:nvSpPr>
                <p:cNvPr id="529" name="Shape 529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0" name="Shape 530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1" name="Shape 531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2" name="Shape 532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3" name="Shape 533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4" name="Shape 534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5" name="Shape 535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536" name="Shape 536"/>
              <p:cNvSpPr/>
              <p:nvPr/>
            </p:nvSpPr>
            <p:spPr>
              <a:xfrm>
                <a:off x="9152752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537" name="Shape 537"/>
              <p:cNvGrpSpPr/>
              <p:nvPr/>
            </p:nvGrpSpPr>
            <p:grpSpPr>
              <a:xfrm>
                <a:off x="8724745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538" name="Shape 538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39" name="Shape 539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40" name="Shape 540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541" name="Shape 541"/>
              <p:cNvSpPr/>
              <p:nvPr/>
            </p:nvSpPr>
            <p:spPr>
              <a:xfrm>
                <a:off x="9124315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542" name="Shape 542"/>
            <p:cNvGrpSpPr/>
            <p:nvPr/>
          </p:nvGrpSpPr>
          <p:grpSpPr>
            <a:xfrm>
              <a:off x="-190654" y="1704463"/>
              <a:ext cx="9618284" cy="1632384"/>
              <a:chOff x="-114454" y="180463"/>
              <a:chExt cx="9618284" cy="1632384"/>
            </a:xfrm>
          </p:grpSpPr>
          <p:sp>
            <p:nvSpPr>
              <p:cNvPr id="543" name="Shape 543"/>
              <p:cNvSpPr/>
              <p:nvPr/>
            </p:nvSpPr>
            <p:spPr>
              <a:xfrm>
                <a:off x="313552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544" name="Shape 544"/>
              <p:cNvSpPr/>
              <p:nvPr/>
            </p:nvSpPr>
            <p:spPr>
              <a:xfrm>
                <a:off x="1222213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545" name="Shape 545"/>
              <p:cNvSpPr/>
              <p:nvPr/>
            </p:nvSpPr>
            <p:spPr>
              <a:xfrm>
                <a:off x="3017030" y="1804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546" name="Shape 546"/>
              <p:cNvGrpSpPr/>
              <p:nvPr/>
            </p:nvGrpSpPr>
            <p:grpSpPr>
              <a:xfrm>
                <a:off x="2116564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547" name="Shape 547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48" name="Shape 548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49" name="Shape 549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550" name="Shape 550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551" name="Shape 551"/>
              <p:cNvGrpSpPr/>
              <p:nvPr/>
            </p:nvGrpSpPr>
            <p:grpSpPr>
              <a:xfrm>
                <a:off x="-114454" y="814472"/>
                <a:ext cx="3920223" cy="376691"/>
                <a:chOff x="151026" y="1029895"/>
                <a:chExt cx="3920223" cy="376691"/>
              </a:xfrm>
            </p:grpSpPr>
            <p:sp>
              <p:nvSpPr>
                <p:cNvPr id="552" name="Shape 552"/>
                <p:cNvSpPr/>
                <p:nvPr/>
              </p:nvSpPr>
              <p:spPr>
                <a:xfrm>
                  <a:off x="1057375" y="1063683"/>
                  <a:ext cx="339835" cy="30911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173" h="14711" fill="none" extrusionOk="0">
                      <a:moveTo>
                        <a:pt x="8087" y="1"/>
                      </a:moveTo>
                      <a:lnTo>
                        <a:pt x="8087" y="1"/>
                      </a:lnTo>
                      <a:lnTo>
                        <a:pt x="7672" y="1"/>
                      </a:lnTo>
                      <a:lnTo>
                        <a:pt x="7258" y="25"/>
                      </a:lnTo>
                      <a:lnTo>
                        <a:pt x="6844" y="74"/>
                      </a:lnTo>
                      <a:lnTo>
                        <a:pt x="6455" y="122"/>
                      </a:lnTo>
                      <a:lnTo>
                        <a:pt x="6065" y="195"/>
                      </a:lnTo>
                      <a:lnTo>
                        <a:pt x="5675" y="293"/>
                      </a:lnTo>
                      <a:lnTo>
                        <a:pt x="5310" y="415"/>
                      </a:lnTo>
                      <a:lnTo>
                        <a:pt x="4945" y="536"/>
                      </a:lnTo>
                      <a:lnTo>
                        <a:pt x="4579" y="658"/>
                      </a:lnTo>
                      <a:lnTo>
                        <a:pt x="4238" y="829"/>
                      </a:lnTo>
                      <a:lnTo>
                        <a:pt x="3897" y="975"/>
                      </a:lnTo>
                      <a:lnTo>
                        <a:pt x="3557" y="1170"/>
                      </a:lnTo>
                      <a:lnTo>
                        <a:pt x="3240" y="1364"/>
                      </a:lnTo>
                      <a:lnTo>
                        <a:pt x="2948" y="1559"/>
                      </a:lnTo>
                      <a:lnTo>
                        <a:pt x="2655" y="1778"/>
                      </a:lnTo>
                      <a:lnTo>
                        <a:pt x="2363" y="1998"/>
                      </a:lnTo>
                      <a:lnTo>
                        <a:pt x="2095" y="2241"/>
                      </a:lnTo>
                      <a:lnTo>
                        <a:pt x="1852" y="2485"/>
                      </a:lnTo>
                      <a:lnTo>
                        <a:pt x="1608" y="2753"/>
                      </a:lnTo>
                      <a:lnTo>
                        <a:pt x="1389" y="3021"/>
                      </a:lnTo>
                      <a:lnTo>
                        <a:pt x="1170" y="3288"/>
                      </a:lnTo>
                      <a:lnTo>
                        <a:pt x="975" y="3581"/>
                      </a:lnTo>
                      <a:lnTo>
                        <a:pt x="804" y="3873"/>
                      </a:lnTo>
                      <a:lnTo>
                        <a:pt x="634" y="4190"/>
                      </a:lnTo>
                      <a:lnTo>
                        <a:pt x="488" y="4506"/>
                      </a:lnTo>
                      <a:lnTo>
                        <a:pt x="366" y="4823"/>
                      </a:lnTo>
                      <a:lnTo>
                        <a:pt x="244" y="5139"/>
                      </a:lnTo>
                      <a:lnTo>
                        <a:pt x="171" y="5480"/>
                      </a:lnTo>
                      <a:lnTo>
                        <a:pt x="98" y="5821"/>
                      </a:lnTo>
                      <a:lnTo>
                        <a:pt x="49" y="6162"/>
                      </a:lnTo>
                      <a:lnTo>
                        <a:pt x="1" y="6503"/>
                      </a:lnTo>
                      <a:lnTo>
                        <a:pt x="1" y="6869"/>
                      </a:lnTo>
                      <a:lnTo>
                        <a:pt x="1" y="6869"/>
                      </a:lnTo>
                      <a:lnTo>
                        <a:pt x="1" y="7234"/>
                      </a:lnTo>
                      <a:lnTo>
                        <a:pt x="49" y="7624"/>
                      </a:lnTo>
                      <a:lnTo>
                        <a:pt x="98" y="7989"/>
                      </a:lnTo>
                      <a:lnTo>
                        <a:pt x="196" y="8330"/>
                      </a:lnTo>
                      <a:lnTo>
                        <a:pt x="293" y="8695"/>
                      </a:lnTo>
                      <a:lnTo>
                        <a:pt x="415" y="9036"/>
                      </a:lnTo>
                      <a:lnTo>
                        <a:pt x="561" y="9377"/>
                      </a:lnTo>
                      <a:lnTo>
                        <a:pt x="731" y="9718"/>
                      </a:lnTo>
                      <a:lnTo>
                        <a:pt x="902" y="10035"/>
                      </a:lnTo>
                      <a:lnTo>
                        <a:pt x="1097" y="10327"/>
                      </a:lnTo>
                      <a:lnTo>
                        <a:pt x="1340" y="10644"/>
                      </a:lnTo>
                      <a:lnTo>
                        <a:pt x="1559" y="10936"/>
                      </a:lnTo>
                      <a:lnTo>
                        <a:pt x="1827" y="11204"/>
                      </a:lnTo>
                      <a:lnTo>
                        <a:pt x="2095" y="11472"/>
                      </a:lnTo>
                      <a:lnTo>
                        <a:pt x="2387" y="11740"/>
                      </a:lnTo>
                      <a:lnTo>
                        <a:pt x="2680" y="11983"/>
                      </a:lnTo>
                      <a:lnTo>
                        <a:pt x="2680" y="11983"/>
                      </a:lnTo>
                      <a:lnTo>
                        <a:pt x="2485" y="12349"/>
                      </a:lnTo>
                      <a:lnTo>
                        <a:pt x="2266" y="12714"/>
                      </a:lnTo>
                      <a:lnTo>
                        <a:pt x="2022" y="13104"/>
                      </a:lnTo>
                      <a:lnTo>
                        <a:pt x="1706" y="13469"/>
                      </a:lnTo>
                      <a:lnTo>
                        <a:pt x="1365" y="13834"/>
                      </a:lnTo>
                      <a:lnTo>
                        <a:pt x="1170" y="14005"/>
                      </a:lnTo>
                      <a:lnTo>
                        <a:pt x="951" y="14151"/>
                      </a:lnTo>
                      <a:lnTo>
                        <a:pt x="731" y="14297"/>
                      </a:lnTo>
                      <a:lnTo>
                        <a:pt x="512" y="14443"/>
                      </a:lnTo>
                      <a:lnTo>
                        <a:pt x="269" y="14540"/>
                      </a:lnTo>
                      <a:lnTo>
                        <a:pt x="1" y="14662"/>
                      </a:lnTo>
                      <a:lnTo>
                        <a:pt x="1" y="14662"/>
                      </a:lnTo>
                      <a:lnTo>
                        <a:pt x="122" y="14662"/>
                      </a:lnTo>
                      <a:lnTo>
                        <a:pt x="488" y="14711"/>
                      </a:lnTo>
                      <a:lnTo>
                        <a:pt x="1024" y="14711"/>
                      </a:lnTo>
                      <a:lnTo>
                        <a:pt x="1365" y="14711"/>
                      </a:lnTo>
                      <a:lnTo>
                        <a:pt x="1706" y="14687"/>
                      </a:lnTo>
                      <a:lnTo>
                        <a:pt x="2095" y="14614"/>
                      </a:lnTo>
                      <a:lnTo>
                        <a:pt x="2485" y="14540"/>
                      </a:lnTo>
                      <a:lnTo>
                        <a:pt x="2899" y="14419"/>
                      </a:lnTo>
                      <a:lnTo>
                        <a:pt x="3313" y="14273"/>
                      </a:lnTo>
                      <a:lnTo>
                        <a:pt x="3751" y="14078"/>
                      </a:lnTo>
                      <a:lnTo>
                        <a:pt x="4165" y="13834"/>
                      </a:lnTo>
                      <a:lnTo>
                        <a:pt x="4579" y="13566"/>
                      </a:lnTo>
                      <a:lnTo>
                        <a:pt x="4969" y="13201"/>
                      </a:lnTo>
                      <a:lnTo>
                        <a:pt x="4969" y="13201"/>
                      </a:lnTo>
                      <a:lnTo>
                        <a:pt x="5334" y="13323"/>
                      </a:lnTo>
                      <a:lnTo>
                        <a:pt x="5700" y="13444"/>
                      </a:lnTo>
                      <a:lnTo>
                        <a:pt x="6089" y="13518"/>
                      </a:lnTo>
                      <a:lnTo>
                        <a:pt x="6479" y="13591"/>
                      </a:lnTo>
                      <a:lnTo>
                        <a:pt x="6869" y="13664"/>
                      </a:lnTo>
                      <a:lnTo>
                        <a:pt x="7258" y="13712"/>
                      </a:lnTo>
                      <a:lnTo>
                        <a:pt x="7672" y="13737"/>
                      </a:lnTo>
                      <a:lnTo>
                        <a:pt x="8087" y="13737"/>
                      </a:lnTo>
                      <a:lnTo>
                        <a:pt x="8087" y="13737"/>
                      </a:lnTo>
                      <a:lnTo>
                        <a:pt x="8501" y="13737"/>
                      </a:lnTo>
                      <a:lnTo>
                        <a:pt x="8915" y="13712"/>
                      </a:lnTo>
                      <a:lnTo>
                        <a:pt x="9329" y="13664"/>
                      </a:lnTo>
                      <a:lnTo>
                        <a:pt x="9718" y="13591"/>
                      </a:lnTo>
                      <a:lnTo>
                        <a:pt x="10108" y="13518"/>
                      </a:lnTo>
                      <a:lnTo>
                        <a:pt x="10498" y="13420"/>
                      </a:lnTo>
                      <a:lnTo>
                        <a:pt x="10863" y="13323"/>
                      </a:lnTo>
                      <a:lnTo>
                        <a:pt x="11228" y="13201"/>
                      </a:lnTo>
                      <a:lnTo>
                        <a:pt x="11594" y="13055"/>
                      </a:lnTo>
                      <a:lnTo>
                        <a:pt x="11935" y="12909"/>
                      </a:lnTo>
                      <a:lnTo>
                        <a:pt x="12276" y="12738"/>
                      </a:lnTo>
                      <a:lnTo>
                        <a:pt x="12617" y="12568"/>
                      </a:lnTo>
                      <a:lnTo>
                        <a:pt x="12933" y="12373"/>
                      </a:lnTo>
                      <a:lnTo>
                        <a:pt x="13225" y="12178"/>
                      </a:lnTo>
                      <a:lnTo>
                        <a:pt x="13518" y="11959"/>
                      </a:lnTo>
                      <a:lnTo>
                        <a:pt x="13810" y="11715"/>
                      </a:lnTo>
                      <a:lnTo>
                        <a:pt x="14078" y="11496"/>
                      </a:lnTo>
                      <a:lnTo>
                        <a:pt x="14321" y="11228"/>
                      </a:lnTo>
                      <a:lnTo>
                        <a:pt x="14565" y="10985"/>
                      </a:lnTo>
                      <a:lnTo>
                        <a:pt x="14784" y="10717"/>
                      </a:lnTo>
                      <a:lnTo>
                        <a:pt x="15003" y="10424"/>
                      </a:lnTo>
                      <a:lnTo>
                        <a:pt x="15198" y="10132"/>
                      </a:lnTo>
                      <a:lnTo>
                        <a:pt x="15369" y="9840"/>
                      </a:lnTo>
                      <a:lnTo>
                        <a:pt x="15539" y="9548"/>
                      </a:lnTo>
                      <a:lnTo>
                        <a:pt x="15685" y="9231"/>
                      </a:lnTo>
                      <a:lnTo>
                        <a:pt x="15807" y="8914"/>
                      </a:lnTo>
                      <a:lnTo>
                        <a:pt x="15929" y="8574"/>
                      </a:lnTo>
                      <a:lnTo>
                        <a:pt x="16002" y="8257"/>
                      </a:lnTo>
                      <a:lnTo>
                        <a:pt x="16075" y="7916"/>
                      </a:lnTo>
                      <a:lnTo>
                        <a:pt x="16124" y="7575"/>
                      </a:lnTo>
                      <a:lnTo>
                        <a:pt x="16172" y="7210"/>
                      </a:lnTo>
                      <a:lnTo>
                        <a:pt x="16172" y="6869"/>
                      </a:lnTo>
                      <a:lnTo>
                        <a:pt x="16172" y="6869"/>
                      </a:lnTo>
                      <a:lnTo>
                        <a:pt x="16172" y="6503"/>
                      </a:lnTo>
                      <a:lnTo>
                        <a:pt x="16124" y="6162"/>
                      </a:lnTo>
                      <a:lnTo>
                        <a:pt x="16075" y="5821"/>
                      </a:lnTo>
                      <a:lnTo>
                        <a:pt x="16002" y="5480"/>
                      </a:lnTo>
                      <a:lnTo>
                        <a:pt x="15929" y="5139"/>
                      </a:lnTo>
                      <a:lnTo>
                        <a:pt x="15807" y="4823"/>
                      </a:lnTo>
                      <a:lnTo>
                        <a:pt x="15685" y="4506"/>
                      </a:lnTo>
                      <a:lnTo>
                        <a:pt x="15539" y="4190"/>
                      </a:lnTo>
                      <a:lnTo>
                        <a:pt x="15369" y="3873"/>
                      </a:lnTo>
                      <a:lnTo>
                        <a:pt x="15198" y="3581"/>
                      </a:lnTo>
                      <a:lnTo>
                        <a:pt x="15003" y="3288"/>
                      </a:lnTo>
                      <a:lnTo>
                        <a:pt x="14784" y="3021"/>
                      </a:lnTo>
                      <a:lnTo>
                        <a:pt x="14565" y="2753"/>
                      </a:lnTo>
                      <a:lnTo>
                        <a:pt x="14321" y="2485"/>
                      </a:lnTo>
                      <a:lnTo>
                        <a:pt x="14078" y="2241"/>
                      </a:lnTo>
                      <a:lnTo>
                        <a:pt x="13810" y="1998"/>
                      </a:lnTo>
                      <a:lnTo>
                        <a:pt x="13518" y="1778"/>
                      </a:lnTo>
                      <a:lnTo>
                        <a:pt x="13225" y="1559"/>
                      </a:lnTo>
                      <a:lnTo>
                        <a:pt x="12933" y="1364"/>
                      </a:lnTo>
                      <a:lnTo>
                        <a:pt x="12617" y="1170"/>
                      </a:lnTo>
                      <a:lnTo>
                        <a:pt x="12276" y="975"/>
                      </a:lnTo>
                      <a:lnTo>
                        <a:pt x="11935" y="829"/>
                      </a:lnTo>
                      <a:lnTo>
                        <a:pt x="11594" y="658"/>
                      </a:lnTo>
                      <a:lnTo>
                        <a:pt x="11228" y="536"/>
                      </a:lnTo>
                      <a:lnTo>
                        <a:pt x="10863" y="415"/>
                      </a:lnTo>
                      <a:lnTo>
                        <a:pt x="10498" y="293"/>
                      </a:lnTo>
                      <a:lnTo>
                        <a:pt x="10108" y="195"/>
                      </a:lnTo>
                      <a:lnTo>
                        <a:pt x="9718" y="122"/>
                      </a:lnTo>
                      <a:lnTo>
                        <a:pt x="9329" y="74"/>
                      </a:lnTo>
                      <a:lnTo>
                        <a:pt x="8915" y="25"/>
                      </a:lnTo>
                      <a:lnTo>
                        <a:pt x="8501" y="1"/>
                      </a:lnTo>
                      <a:lnTo>
                        <a:pt x="8087" y="1"/>
                      </a:lnTo>
                      <a:lnTo>
                        <a:pt x="8087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553" name="Shape 553"/>
                <p:cNvGrpSpPr/>
                <p:nvPr/>
              </p:nvGrpSpPr>
              <p:grpSpPr>
                <a:xfrm>
                  <a:off x="151026" y="1086198"/>
                  <a:ext cx="391001" cy="264085"/>
                  <a:chOff x="564675" y="1700625"/>
                  <a:chExt cx="465200" cy="314200"/>
                </a:xfrm>
              </p:grpSpPr>
              <p:sp>
                <p:nvSpPr>
                  <p:cNvPr id="554" name="Shape 554"/>
                  <p:cNvSpPr/>
                  <p:nvPr/>
                </p:nvSpPr>
                <p:spPr>
                  <a:xfrm>
                    <a:off x="564675" y="1700625"/>
                    <a:ext cx="465200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170" fill="none" extrusionOk="0">
                        <a:moveTo>
                          <a:pt x="18608" y="1170"/>
                        </a:moveTo>
                        <a:lnTo>
                          <a:pt x="18608" y="488"/>
                        </a:lnTo>
                        <a:lnTo>
                          <a:pt x="18608" y="488"/>
                        </a:lnTo>
                        <a:lnTo>
                          <a:pt x="18608" y="390"/>
                        </a:lnTo>
                        <a:lnTo>
                          <a:pt x="18559" y="293"/>
                        </a:lnTo>
                        <a:lnTo>
                          <a:pt x="18535" y="220"/>
                        </a:lnTo>
                        <a:lnTo>
                          <a:pt x="18462" y="147"/>
                        </a:lnTo>
                        <a:lnTo>
                          <a:pt x="18389" y="74"/>
                        </a:lnTo>
                        <a:lnTo>
                          <a:pt x="18316" y="49"/>
                        </a:lnTo>
                        <a:lnTo>
                          <a:pt x="18218" y="1"/>
                        </a:lnTo>
                        <a:lnTo>
                          <a:pt x="18121" y="1"/>
                        </a:lnTo>
                        <a:lnTo>
                          <a:pt x="488" y="1"/>
                        </a:lnTo>
                        <a:lnTo>
                          <a:pt x="488" y="1"/>
                        </a:lnTo>
                        <a:lnTo>
                          <a:pt x="390" y="1"/>
                        </a:lnTo>
                        <a:lnTo>
                          <a:pt x="293" y="49"/>
                        </a:lnTo>
                        <a:lnTo>
                          <a:pt x="220" y="74"/>
                        </a:lnTo>
                        <a:lnTo>
                          <a:pt x="147" y="147"/>
                        </a:lnTo>
                        <a:lnTo>
                          <a:pt x="74" y="220"/>
                        </a:lnTo>
                        <a:lnTo>
                          <a:pt x="49" y="293"/>
                        </a:lnTo>
                        <a:lnTo>
                          <a:pt x="1" y="390"/>
                        </a:lnTo>
                        <a:lnTo>
                          <a:pt x="1" y="488"/>
                        </a:lnTo>
                        <a:lnTo>
                          <a:pt x="1" y="117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55" name="Shape 555"/>
                  <p:cNvSpPr/>
                  <p:nvPr/>
                </p:nvSpPr>
                <p:spPr>
                  <a:xfrm>
                    <a:off x="564675" y="1732300"/>
                    <a:ext cx="465200" cy="2721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0887" fill="none" extrusionOk="0">
                        <a:moveTo>
                          <a:pt x="13493" y="7209"/>
                        </a:moveTo>
                        <a:lnTo>
                          <a:pt x="18608" y="10887"/>
                        </a:lnTo>
                        <a:lnTo>
                          <a:pt x="18608" y="10887"/>
                        </a:lnTo>
                        <a:lnTo>
                          <a:pt x="18608" y="10814"/>
                        </a:lnTo>
                        <a:lnTo>
                          <a:pt x="18608" y="0"/>
                        </a:lnTo>
                        <a:lnTo>
                          <a:pt x="9450" y="6625"/>
                        </a:lnTo>
                        <a:lnTo>
                          <a:pt x="9450" y="6625"/>
                        </a:lnTo>
                        <a:lnTo>
                          <a:pt x="9377" y="6673"/>
                        </a:lnTo>
                        <a:lnTo>
                          <a:pt x="9304" y="6673"/>
                        </a:lnTo>
                        <a:lnTo>
                          <a:pt x="9304" y="6673"/>
                        </a:lnTo>
                        <a:lnTo>
                          <a:pt x="9231" y="6673"/>
                        </a:lnTo>
                        <a:lnTo>
                          <a:pt x="9158" y="6625"/>
                        </a:lnTo>
                        <a:lnTo>
                          <a:pt x="1" y="0"/>
                        </a:lnTo>
                        <a:lnTo>
                          <a:pt x="1" y="10814"/>
                        </a:lnTo>
                        <a:lnTo>
                          <a:pt x="1" y="10814"/>
                        </a:lnTo>
                        <a:lnTo>
                          <a:pt x="1" y="10887"/>
                        </a:lnTo>
                        <a:lnTo>
                          <a:pt x="5115" y="720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56" name="Shape 556"/>
                  <p:cNvSpPr/>
                  <p:nvPr/>
                </p:nvSpPr>
                <p:spPr>
                  <a:xfrm>
                    <a:off x="572600" y="2014200"/>
                    <a:ext cx="449375" cy="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975" h="25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98" y="25"/>
                        </a:lnTo>
                        <a:lnTo>
                          <a:pt x="171" y="25"/>
                        </a:lnTo>
                        <a:lnTo>
                          <a:pt x="17804" y="25"/>
                        </a:lnTo>
                        <a:lnTo>
                          <a:pt x="17804" y="25"/>
                        </a:lnTo>
                        <a:lnTo>
                          <a:pt x="17877" y="25"/>
                        </a:lnTo>
                        <a:lnTo>
                          <a:pt x="17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557" name="Shape 557"/>
                <p:cNvGrpSpPr/>
                <p:nvPr/>
              </p:nvGrpSpPr>
              <p:grpSpPr>
                <a:xfrm>
                  <a:off x="1912559" y="1029895"/>
                  <a:ext cx="359272" cy="376691"/>
                  <a:chOff x="5961125" y="1623900"/>
                  <a:chExt cx="427450" cy="448175"/>
                </a:xfrm>
              </p:grpSpPr>
              <p:sp>
                <p:nvSpPr>
                  <p:cNvPr id="558" name="Shape 558"/>
                  <p:cNvSpPr/>
                  <p:nvPr/>
                </p:nvSpPr>
                <p:spPr>
                  <a:xfrm>
                    <a:off x="5961125" y="1678700"/>
                    <a:ext cx="376925" cy="3769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77" h="15077" fill="none" extrusionOk="0">
                        <a:moveTo>
                          <a:pt x="11813" y="1340"/>
                        </a:moveTo>
                        <a:lnTo>
                          <a:pt x="11813" y="1340"/>
                        </a:lnTo>
                        <a:lnTo>
                          <a:pt x="11350" y="1024"/>
                        </a:lnTo>
                        <a:lnTo>
                          <a:pt x="10863" y="780"/>
                        </a:lnTo>
                        <a:lnTo>
                          <a:pt x="10351" y="537"/>
                        </a:lnTo>
                        <a:lnTo>
                          <a:pt x="9816" y="342"/>
                        </a:lnTo>
                        <a:lnTo>
                          <a:pt x="9280" y="196"/>
                        </a:lnTo>
                        <a:lnTo>
                          <a:pt x="8720" y="98"/>
                        </a:lnTo>
                        <a:lnTo>
                          <a:pt x="8135" y="25"/>
                        </a:lnTo>
                        <a:lnTo>
                          <a:pt x="7551" y="1"/>
                        </a:lnTo>
                        <a:lnTo>
                          <a:pt x="7551" y="1"/>
                        </a:lnTo>
                        <a:lnTo>
                          <a:pt x="7161" y="1"/>
                        </a:lnTo>
                        <a:lnTo>
                          <a:pt x="6771" y="50"/>
                        </a:lnTo>
                        <a:lnTo>
                          <a:pt x="6406" y="98"/>
                        </a:lnTo>
                        <a:lnTo>
                          <a:pt x="6041" y="147"/>
                        </a:lnTo>
                        <a:lnTo>
                          <a:pt x="5675" y="244"/>
                        </a:lnTo>
                        <a:lnTo>
                          <a:pt x="5310" y="342"/>
                        </a:lnTo>
                        <a:lnTo>
                          <a:pt x="4969" y="464"/>
                        </a:lnTo>
                        <a:lnTo>
                          <a:pt x="4628" y="585"/>
                        </a:lnTo>
                        <a:lnTo>
                          <a:pt x="4287" y="731"/>
                        </a:lnTo>
                        <a:lnTo>
                          <a:pt x="3970" y="902"/>
                        </a:lnTo>
                        <a:lnTo>
                          <a:pt x="3654" y="1097"/>
                        </a:lnTo>
                        <a:lnTo>
                          <a:pt x="3337" y="1292"/>
                        </a:lnTo>
                        <a:lnTo>
                          <a:pt x="3045" y="1486"/>
                        </a:lnTo>
                        <a:lnTo>
                          <a:pt x="2753" y="1730"/>
                        </a:lnTo>
                        <a:lnTo>
                          <a:pt x="2485" y="1949"/>
                        </a:lnTo>
                        <a:lnTo>
                          <a:pt x="2217" y="2217"/>
                        </a:lnTo>
                        <a:lnTo>
                          <a:pt x="1973" y="2461"/>
                        </a:lnTo>
                        <a:lnTo>
                          <a:pt x="1730" y="2753"/>
                        </a:lnTo>
                        <a:lnTo>
                          <a:pt x="1510" y="3021"/>
                        </a:lnTo>
                        <a:lnTo>
                          <a:pt x="1291" y="3313"/>
                        </a:lnTo>
                        <a:lnTo>
                          <a:pt x="1096" y="3630"/>
                        </a:lnTo>
                        <a:lnTo>
                          <a:pt x="926" y="3946"/>
                        </a:lnTo>
                        <a:lnTo>
                          <a:pt x="755" y="4263"/>
                        </a:lnTo>
                        <a:lnTo>
                          <a:pt x="609" y="4604"/>
                        </a:lnTo>
                        <a:lnTo>
                          <a:pt x="463" y="4945"/>
                        </a:lnTo>
                        <a:lnTo>
                          <a:pt x="341" y="5286"/>
                        </a:lnTo>
                        <a:lnTo>
                          <a:pt x="244" y="5651"/>
                        </a:lnTo>
                        <a:lnTo>
                          <a:pt x="171" y="6016"/>
                        </a:lnTo>
                        <a:lnTo>
                          <a:pt x="98" y="6382"/>
                        </a:lnTo>
                        <a:lnTo>
                          <a:pt x="49" y="6771"/>
                        </a:lnTo>
                        <a:lnTo>
                          <a:pt x="25" y="7137"/>
                        </a:lnTo>
                        <a:lnTo>
                          <a:pt x="0" y="7526"/>
                        </a:lnTo>
                        <a:lnTo>
                          <a:pt x="0" y="7526"/>
                        </a:lnTo>
                        <a:lnTo>
                          <a:pt x="25" y="7916"/>
                        </a:lnTo>
                        <a:lnTo>
                          <a:pt x="49" y="8306"/>
                        </a:lnTo>
                        <a:lnTo>
                          <a:pt x="98" y="8671"/>
                        </a:lnTo>
                        <a:lnTo>
                          <a:pt x="171" y="9061"/>
                        </a:lnTo>
                        <a:lnTo>
                          <a:pt x="244" y="9426"/>
                        </a:lnTo>
                        <a:lnTo>
                          <a:pt x="341" y="9767"/>
                        </a:lnTo>
                        <a:lnTo>
                          <a:pt x="463" y="10132"/>
                        </a:lnTo>
                        <a:lnTo>
                          <a:pt x="609" y="10473"/>
                        </a:lnTo>
                        <a:lnTo>
                          <a:pt x="755" y="10790"/>
                        </a:lnTo>
                        <a:lnTo>
                          <a:pt x="926" y="11131"/>
                        </a:lnTo>
                        <a:lnTo>
                          <a:pt x="1096" y="11448"/>
                        </a:lnTo>
                        <a:lnTo>
                          <a:pt x="1291" y="11740"/>
                        </a:lnTo>
                        <a:lnTo>
                          <a:pt x="1510" y="12032"/>
                        </a:lnTo>
                        <a:lnTo>
                          <a:pt x="1730" y="12324"/>
                        </a:lnTo>
                        <a:lnTo>
                          <a:pt x="1973" y="12592"/>
                        </a:lnTo>
                        <a:lnTo>
                          <a:pt x="2217" y="12860"/>
                        </a:lnTo>
                        <a:lnTo>
                          <a:pt x="2485" y="13104"/>
                        </a:lnTo>
                        <a:lnTo>
                          <a:pt x="2753" y="13347"/>
                        </a:lnTo>
                        <a:lnTo>
                          <a:pt x="3045" y="13567"/>
                        </a:lnTo>
                        <a:lnTo>
                          <a:pt x="3337" y="13786"/>
                        </a:lnTo>
                        <a:lnTo>
                          <a:pt x="3654" y="13981"/>
                        </a:lnTo>
                        <a:lnTo>
                          <a:pt x="3970" y="14151"/>
                        </a:lnTo>
                        <a:lnTo>
                          <a:pt x="4287" y="14322"/>
                        </a:lnTo>
                        <a:lnTo>
                          <a:pt x="4628" y="14468"/>
                        </a:lnTo>
                        <a:lnTo>
                          <a:pt x="4969" y="14614"/>
                        </a:lnTo>
                        <a:lnTo>
                          <a:pt x="5310" y="14736"/>
                        </a:lnTo>
                        <a:lnTo>
                          <a:pt x="5675" y="14833"/>
                        </a:lnTo>
                        <a:lnTo>
                          <a:pt x="6041" y="14906"/>
                        </a:lnTo>
                        <a:lnTo>
                          <a:pt x="6406" y="14979"/>
                        </a:lnTo>
                        <a:lnTo>
                          <a:pt x="6771" y="15028"/>
                        </a:lnTo>
                        <a:lnTo>
                          <a:pt x="7161" y="15052"/>
                        </a:lnTo>
                        <a:lnTo>
                          <a:pt x="7551" y="15077"/>
                        </a:lnTo>
                        <a:lnTo>
                          <a:pt x="7551" y="15077"/>
                        </a:lnTo>
                        <a:lnTo>
                          <a:pt x="7940" y="15052"/>
                        </a:lnTo>
                        <a:lnTo>
                          <a:pt x="8306" y="15028"/>
                        </a:lnTo>
                        <a:lnTo>
                          <a:pt x="8695" y="14979"/>
                        </a:lnTo>
                        <a:lnTo>
                          <a:pt x="9061" y="14906"/>
                        </a:lnTo>
                        <a:lnTo>
                          <a:pt x="9426" y="14833"/>
                        </a:lnTo>
                        <a:lnTo>
                          <a:pt x="9791" y="14736"/>
                        </a:lnTo>
                        <a:lnTo>
                          <a:pt x="10132" y="14614"/>
                        </a:lnTo>
                        <a:lnTo>
                          <a:pt x="10473" y="14468"/>
                        </a:lnTo>
                        <a:lnTo>
                          <a:pt x="10814" y="14322"/>
                        </a:lnTo>
                        <a:lnTo>
                          <a:pt x="11131" y="14151"/>
                        </a:lnTo>
                        <a:lnTo>
                          <a:pt x="11447" y="13981"/>
                        </a:lnTo>
                        <a:lnTo>
                          <a:pt x="11764" y="13786"/>
                        </a:lnTo>
                        <a:lnTo>
                          <a:pt x="12056" y="13567"/>
                        </a:lnTo>
                        <a:lnTo>
                          <a:pt x="12348" y="13347"/>
                        </a:lnTo>
                        <a:lnTo>
                          <a:pt x="12616" y="13104"/>
                        </a:lnTo>
                        <a:lnTo>
                          <a:pt x="12884" y="12860"/>
                        </a:lnTo>
                        <a:lnTo>
                          <a:pt x="13128" y="12592"/>
                        </a:lnTo>
                        <a:lnTo>
                          <a:pt x="13371" y="12324"/>
                        </a:lnTo>
                        <a:lnTo>
                          <a:pt x="13591" y="12032"/>
                        </a:lnTo>
                        <a:lnTo>
                          <a:pt x="13785" y="11740"/>
                        </a:lnTo>
                        <a:lnTo>
                          <a:pt x="13980" y="11448"/>
                        </a:lnTo>
                        <a:lnTo>
                          <a:pt x="14175" y="11131"/>
                        </a:lnTo>
                        <a:lnTo>
                          <a:pt x="14346" y="10790"/>
                        </a:lnTo>
                        <a:lnTo>
                          <a:pt x="14492" y="10473"/>
                        </a:lnTo>
                        <a:lnTo>
                          <a:pt x="14613" y="10132"/>
                        </a:lnTo>
                        <a:lnTo>
                          <a:pt x="14735" y="9767"/>
                        </a:lnTo>
                        <a:lnTo>
                          <a:pt x="14857" y="9426"/>
                        </a:lnTo>
                        <a:lnTo>
                          <a:pt x="14930" y="9061"/>
                        </a:lnTo>
                        <a:lnTo>
                          <a:pt x="15003" y="8671"/>
                        </a:lnTo>
                        <a:lnTo>
                          <a:pt x="15052" y="8306"/>
                        </a:lnTo>
                        <a:lnTo>
                          <a:pt x="15076" y="7916"/>
                        </a:lnTo>
                        <a:lnTo>
                          <a:pt x="15076" y="7526"/>
                        </a:lnTo>
                        <a:lnTo>
                          <a:pt x="15076" y="7526"/>
                        </a:lnTo>
                        <a:lnTo>
                          <a:pt x="15052" y="6918"/>
                        </a:lnTo>
                        <a:lnTo>
                          <a:pt x="14979" y="6309"/>
                        </a:lnTo>
                        <a:lnTo>
                          <a:pt x="14857" y="5724"/>
                        </a:lnTo>
                        <a:lnTo>
                          <a:pt x="14687" y="5164"/>
                        </a:lnTo>
                        <a:lnTo>
                          <a:pt x="14492" y="4604"/>
                        </a:lnTo>
                        <a:lnTo>
                          <a:pt x="14248" y="4068"/>
                        </a:lnTo>
                        <a:lnTo>
                          <a:pt x="13956" y="3581"/>
                        </a:lnTo>
                        <a:lnTo>
                          <a:pt x="13615" y="30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59" name="Shape 559"/>
                  <p:cNvSpPr/>
                  <p:nvPr/>
                </p:nvSpPr>
                <p:spPr>
                  <a:xfrm>
                    <a:off x="6009825" y="1727425"/>
                    <a:ext cx="279500" cy="27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180" h="11180" fill="none" extrusionOk="0">
                        <a:moveTo>
                          <a:pt x="10181" y="2387"/>
                        </a:moveTo>
                        <a:lnTo>
                          <a:pt x="10181" y="2387"/>
                        </a:lnTo>
                        <a:lnTo>
                          <a:pt x="10400" y="2728"/>
                        </a:lnTo>
                        <a:lnTo>
                          <a:pt x="10595" y="3093"/>
                        </a:lnTo>
                        <a:lnTo>
                          <a:pt x="10766" y="3483"/>
                        </a:lnTo>
                        <a:lnTo>
                          <a:pt x="10912" y="3873"/>
                        </a:lnTo>
                        <a:lnTo>
                          <a:pt x="11034" y="4287"/>
                        </a:lnTo>
                        <a:lnTo>
                          <a:pt x="11107" y="4701"/>
                        </a:lnTo>
                        <a:lnTo>
                          <a:pt x="11180" y="5139"/>
                        </a:lnTo>
                        <a:lnTo>
                          <a:pt x="11180" y="5577"/>
                        </a:lnTo>
                        <a:lnTo>
                          <a:pt x="11180" y="5577"/>
                        </a:lnTo>
                        <a:lnTo>
                          <a:pt x="11155" y="6162"/>
                        </a:lnTo>
                        <a:lnTo>
                          <a:pt x="11082" y="6722"/>
                        </a:lnTo>
                        <a:lnTo>
                          <a:pt x="10936" y="7234"/>
                        </a:lnTo>
                        <a:lnTo>
                          <a:pt x="10741" y="7769"/>
                        </a:lnTo>
                        <a:lnTo>
                          <a:pt x="10522" y="8257"/>
                        </a:lnTo>
                        <a:lnTo>
                          <a:pt x="10230" y="8695"/>
                        </a:lnTo>
                        <a:lnTo>
                          <a:pt x="9913" y="9133"/>
                        </a:lnTo>
                        <a:lnTo>
                          <a:pt x="9548" y="9523"/>
                        </a:lnTo>
                        <a:lnTo>
                          <a:pt x="9158" y="9888"/>
                        </a:lnTo>
                        <a:lnTo>
                          <a:pt x="8720" y="10205"/>
                        </a:lnTo>
                        <a:lnTo>
                          <a:pt x="8257" y="10497"/>
                        </a:lnTo>
                        <a:lnTo>
                          <a:pt x="7770" y="10741"/>
                        </a:lnTo>
                        <a:lnTo>
                          <a:pt x="7259" y="10911"/>
                        </a:lnTo>
                        <a:lnTo>
                          <a:pt x="6723" y="11057"/>
                        </a:lnTo>
                        <a:lnTo>
                          <a:pt x="6163" y="11155"/>
                        </a:lnTo>
                        <a:lnTo>
                          <a:pt x="5603" y="11179"/>
                        </a:lnTo>
                        <a:lnTo>
                          <a:pt x="5603" y="11179"/>
                        </a:lnTo>
                        <a:lnTo>
                          <a:pt x="5018" y="11155"/>
                        </a:lnTo>
                        <a:lnTo>
                          <a:pt x="4482" y="11057"/>
                        </a:lnTo>
                        <a:lnTo>
                          <a:pt x="3946" y="10911"/>
                        </a:lnTo>
                        <a:lnTo>
                          <a:pt x="3435" y="10741"/>
                        </a:lnTo>
                        <a:lnTo>
                          <a:pt x="2948" y="10497"/>
                        </a:lnTo>
                        <a:lnTo>
                          <a:pt x="2485" y="10205"/>
                        </a:lnTo>
                        <a:lnTo>
                          <a:pt x="2047" y="9888"/>
                        </a:lnTo>
                        <a:lnTo>
                          <a:pt x="1657" y="9523"/>
                        </a:lnTo>
                        <a:lnTo>
                          <a:pt x="1292" y="9133"/>
                        </a:lnTo>
                        <a:lnTo>
                          <a:pt x="975" y="8695"/>
                        </a:lnTo>
                        <a:lnTo>
                          <a:pt x="683" y="8257"/>
                        </a:lnTo>
                        <a:lnTo>
                          <a:pt x="464" y="7769"/>
                        </a:lnTo>
                        <a:lnTo>
                          <a:pt x="269" y="7234"/>
                        </a:lnTo>
                        <a:lnTo>
                          <a:pt x="123" y="6722"/>
                        </a:lnTo>
                        <a:lnTo>
                          <a:pt x="50" y="6162"/>
                        </a:lnTo>
                        <a:lnTo>
                          <a:pt x="1" y="5577"/>
                        </a:lnTo>
                        <a:lnTo>
                          <a:pt x="1" y="5577"/>
                        </a:lnTo>
                        <a:lnTo>
                          <a:pt x="50" y="5017"/>
                        </a:lnTo>
                        <a:lnTo>
                          <a:pt x="123" y="4457"/>
                        </a:lnTo>
                        <a:lnTo>
                          <a:pt x="269" y="3921"/>
                        </a:lnTo>
                        <a:lnTo>
                          <a:pt x="464" y="3410"/>
                        </a:lnTo>
                        <a:lnTo>
                          <a:pt x="683" y="2923"/>
                        </a:lnTo>
                        <a:lnTo>
                          <a:pt x="975" y="2460"/>
                        </a:lnTo>
                        <a:lnTo>
                          <a:pt x="1292" y="2046"/>
                        </a:lnTo>
                        <a:lnTo>
                          <a:pt x="1657" y="1632"/>
                        </a:lnTo>
                        <a:lnTo>
                          <a:pt x="2047" y="1267"/>
                        </a:lnTo>
                        <a:lnTo>
                          <a:pt x="2485" y="950"/>
                        </a:lnTo>
                        <a:lnTo>
                          <a:pt x="2948" y="682"/>
                        </a:lnTo>
                        <a:lnTo>
                          <a:pt x="3435" y="439"/>
                        </a:lnTo>
                        <a:lnTo>
                          <a:pt x="3946" y="244"/>
                        </a:lnTo>
                        <a:lnTo>
                          <a:pt x="4482" y="122"/>
                        </a:lnTo>
                        <a:lnTo>
                          <a:pt x="5018" y="25"/>
                        </a:lnTo>
                        <a:lnTo>
                          <a:pt x="5603" y="0"/>
                        </a:lnTo>
                        <a:lnTo>
                          <a:pt x="5603" y="0"/>
                        </a:lnTo>
                        <a:lnTo>
                          <a:pt x="6041" y="25"/>
                        </a:lnTo>
                        <a:lnTo>
                          <a:pt x="6479" y="73"/>
                        </a:lnTo>
                        <a:lnTo>
                          <a:pt x="6893" y="146"/>
                        </a:lnTo>
                        <a:lnTo>
                          <a:pt x="7307" y="268"/>
                        </a:lnTo>
                        <a:lnTo>
                          <a:pt x="7697" y="414"/>
                        </a:lnTo>
                        <a:lnTo>
                          <a:pt x="8087" y="585"/>
                        </a:lnTo>
                        <a:lnTo>
                          <a:pt x="8452" y="780"/>
                        </a:lnTo>
                        <a:lnTo>
                          <a:pt x="8793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60" name="Shape 560"/>
                  <p:cNvSpPr/>
                  <p:nvPr/>
                </p:nvSpPr>
                <p:spPr>
                  <a:xfrm>
                    <a:off x="6107250" y="1824850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3362" y="1388"/>
                        </a:moveTo>
                        <a:lnTo>
                          <a:pt x="3362" y="1388"/>
                        </a:lnTo>
                        <a:lnTo>
                          <a:pt x="3386" y="1680"/>
                        </a:lnTo>
                        <a:lnTo>
                          <a:pt x="3386" y="1680"/>
                        </a:lnTo>
                        <a:lnTo>
                          <a:pt x="3386" y="1851"/>
                        </a:lnTo>
                        <a:lnTo>
                          <a:pt x="3362" y="2021"/>
                        </a:lnTo>
                        <a:lnTo>
                          <a:pt x="3313" y="2192"/>
                        </a:lnTo>
                        <a:lnTo>
                          <a:pt x="3264" y="2338"/>
                        </a:lnTo>
                        <a:lnTo>
                          <a:pt x="3191" y="2484"/>
                        </a:lnTo>
                        <a:lnTo>
                          <a:pt x="3118" y="2630"/>
                        </a:lnTo>
                        <a:lnTo>
                          <a:pt x="3021" y="2776"/>
                        </a:lnTo>
                        <a:lnTo>
                          <a:pt x="2899" y="2898"/>
                        </a:lnTo>
                        <a:lnTo>
                          <a:pt x="2777" y="2996"/>
                        </a:lnTo>
                        <a:lnTo>
                          <a:pt x="2655" y="3093"/>
                        </a:lnTo>
                        <a:lnTo>
                          <a:pt x="2509" y="3191"/>
                        </a:lnTo>
                        <a:lnTo>
                          <a:pt x="2363" y="3239"/>
                        </a:lnTo>
                        <a:lnTo>
                          <a:pt x="2217" y="3312"/>
                        </a:lnTo>
                        <a:lnTo>
                          <a:pt x="2046" y="3337"/>
                        </a:lnTo>
                        <a:lnTo>
                          <a:pt x="1876" y="3385"/>
                        </a:lnTo>
                        <a:lnTo>
                          <a:pt x="1706" y="3385"/>
                        </a:lnTo>
                        <a:lnTo>
                          <a:pt x="1706" y="3385"/>
                        </a:lnTo>
                        <a:lnTo>
                          <a:pt x="1535" y="3385"/>
                        </a:lnTo>
                        <a:lnTo>
                          <a:pt x="1365" y="3337"/>
                        </a:lnTo>
                        <a:lnTo>
                          <a:pt x="1194" y="3312"/>
                        </a:lnTo>
                        <a:lnTo>
                          <a:pt x="1048" y="3239"/>
                        </a:lnTo>
                        <a:lnTo>
                          <a:pt x="902" y="3191"/>
                        </a:lnTo>
                        <a:lnTo>
                          <a:pt x="756" y="3093"/>
                        </a:lnTo>
                        <a:lnTo>
                          <a:pt x="634" y="2996"/>
                        </a:lnTo>
                        <a:lnTo>
                          <a:pt x="512" y="2898"/>
                        </a:lnTo>
                        <a:lnTo>
                          <a:pt x="390" y="2776"/>
                        </a:lnTo>
                        <a:lnTo>
                          <a:pt x="293" y="2630"/>
                        </a:lnTo>
                        <a:lnTo>
                          <a:pt x="220" y="2484"/>
                        </a:lnTo>
                        <a:lnTo>
                          <a:pt x="147" y="2338"/>
                        </a:lnTo>
                        <a:lnTo>
                          <a:pt x="74" y="2192"/>
                        </a:lnTo>
                        <a:lnTo>
                          <a:pt x="49" y="2021"/>
                        </a:lnTo>
                        <a:lnTo>
                          <a:pt x="25" y="1851"/>
                        </a:lnTo>
                        <a:lnTo>
                          <a:pt x="1" y="1680"/>
                        </a:lnTo>
                        <a:lnTo>
                          <a:pt x="1" y="1680"/>
                        </a:lnTo>
                        <a:lnTo>
                          <a:pt x="25" y="1510"/>
                        </a:lnTo>
                        <a:lnTo>
                          <a:pt x="49" y="1340"/>
                        </a:lnTo>
                        <a:lnTo>
                          <a:pt x="74" y="1193"/>
                        </a:lnTo>
                        <a:lnTo>
                          <a:pt x="147" y="1023"/>
                        </a:lnTo>
                        <a:lnTo>
                          <a:pt x="220" y="877"/>
                        </a:lnTo>
                        <a:lnTo>
                          <a:pt x="293" y="731"/>
                        </a:lnTo>
                        <a:lnTo>
                          <a:pt x="390" y="609"/>
                        </a:lnTo>
                        <a:lnTo>
                          <a:pt x="512" y="487"/>
                        </a:lnTo>
                        <a:lnTo>
                          <a:pt x="634" y="390"/>
                        </a:lnTo>
                        <a:lnTo>
                          <a:pt x="756" y="292"/>
                        </a:lnTo>
                        <a:lnTo>
                          <a:pt x="902" y="195"/>
                        </a:lnTo>
                        <a:lnTo>
                          <a:pt x="1048" y="122"/>
                        </a:lnTo>
                        <a:lnTo>
                          <a:pt x="1194" y="73"/>
                        </a:lnTo>
                        <a:lnTo>
                          <a:pt x="1365" y="24"/>
                        </a:lnTo>
                        <a:lnTo>
                          <a:pt x="1535" y="0"/>
                        </a:lnTo>
                        <a:lnTo>
                          <a:pt x="1706" y="0"/>
                        </a:lnTo>
                        <a:lnTo>
                          <a:pt x="1706" y="0"/>
                        </a:lnTo>
                        <a:lnTo>
                          <a:pt x="1998" y="2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61" name="Shape 561"/>
                  <p:cNvSpPr/>
                  <p:nvPr/>
                </p:nvSpPr>
                <p:spPr>
                  <a:xfrm>
                    <a:off x="6058550" y="1776125"/>
                    <a:ext cx="182075" cy="1820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283" h="7283" fill="none" extrusionOk="0">
                        <a:moveTo>
                          <a:pt x="5431" y="463"/>
                        </a:moveTo>
                        <a:lnTo>
                          <a:pt x="5431" y="463"/>
                        </a:lnTo>
                        <a:lnTo>
                          <a:pt x="5042" y="269"/>
                        </a:lnTo>
                        <a:lnTo>
                          <a:pt x="4823" y="195"/>
                        </a:lnTo>
                        <a:lnTo>
                          <a:pt x="4603" y="122"/>
                        </a:lnTo>
                        <a:lnTo>
                          <a:pt x="4360" y="74"/>
                        </a:lnTo>
                        <a:lnTo>
                          <a:pt x="4141" y="25"/>
                        </a:lnTo>
                        <a:lnTo>
                          <a:pt x="3897" y="1"/>
                        </a:lnTo>
                        <a:lnTo>
                          <a:pt x="3654" y="1"/>
                        </a:lnTo>
                        <a:lnTo>
                          <a:pt x="3654" y="1"/>
                        </a:lnTo>
                        <a:lnTo>
                          <a:pt x="3288" y="25"/>
                        </a:lnTo>
                        <a:lnTo>
                          <a:pt x="2923" y="74"/>
                        </a:lnTo>
                        <a:lnTo>
                          <a:pt x="2558" y="147"/>
                        </a:lnTo>
                        <a:lnTo>
                          <a:pt x="2241" y="293"/>
                        </a:lnTo>
                        <a:lnTo>
                          <a:pt x="1924" y="439"/>
                        </a:lnTo>
                        <a:lnTo>
                          <a:pt x="1608" y="609"/>
                        </a:lnTo>
                        <a:lnTo>
                          <a:pt x="1340" y="829"/>
                        </a:lnTo>
                        <a:lnTo>
                          <a:pt x="1072" y="1072"/>
                        </a:lnTo>
                        <a:lnTo>
                          <a:pt x="828" y="1316"/>
                        </a:lnTo>
                        <a:lnTo>
                          <a:pt x="633" y="1608"/>
                        </a:lnTo>
                        <a:lnTo>
                          <a:pt x="439" y="1900"/>
                        </a:lnTo>
                        <a:lnTo>
                          <a:pt x="293" y="2217"/>
                        </a:lnTo>
                        <a:lnTo>
                          <a:pt x="171" y="2558"/>
                        </a:lnTo>
                        <a:lnTo>
                          <a:pt x="73" y="2899"/>
                        </a:lnTo>
                        <a:lnTo>
                          <a:pt x="25" y="3264"/>
                        </a:lnTo>
                        <a:lnTo>
                          <a:pt x="0" y="3629"/>
                        </a:lnTo>
                        <a:lnTo>
                          <a:pt x="0" y="3629"/>
                        </a:lnTo>
                        <a:lnTo>
                          <a:pt x="25" y="4019"/>
                        </a:lnTo>
                        <a:lnTo>
                          <a:pt x="73" y="4360"/>
                        </a:lnTo>
                        <a:lnTo>
                          <a:pt x="171" y="4725"/>
                        </a:lnTo>
                        <a:lnTo>
                          <a:pt x="293" y="5066"/>
                        </a:lnTo>
                        <a:lnTo>
                          <a:pt x="439" y="5383"/>
                        </a:lnTo>
                        <a:lnTo>
                          <a:pt x="633" y="5675"/>
                        </a:lnTo>
                        <a:lnTo>
                          <a:pt x="828" y="5943"/>
                        </a:lnTo>
                        <a:lnTo>
                          <a:pt x="1072" y="6211"/>
                        </a:lnTo>
                        <a:lnTo>
                          <a:pt x="1340" y="6455"/>
                        </a:lnTo>
                        <a:lnTo>
                          <a:pt x="1608" y="6650"/>
                        </a:lnTo>
                        <a:lnTo>
                          <a:pt x="1924" y="6844"/>
                        </a:lnTo>
                        <a:lnTo>
                          <a:pt x="2241" y="6990"/>
                        </a:lnTo>
                        <a:lnTo>
                          <a:pt x="2558" y="7112"/>
                        </a:lnTo>
                        <a:lnTo>
                          <a:pt x="2923" y="7210"/>
                        </a:lnTo>
                        <a:lnTo>
                          <a:pt x="3288" y="7258"/>
                        </a:lnTo>
                        <a:lnTo>
                          <a:pt x="3654" y="7283"/>
                        </a:lnTo>
                        <a:lnTo>
                          <a:pt x="3654" y="7283"/>
                        </a:lnTo>
                        <a:lnTo>
                          <a:pt x="4019" y="7258"/>
                        </a:lnTo>
                        <a:lnTo>
                          <a:pt x="4384" y="7210"/>
                        </a:lnTo>
                        <a:lnTo>
                          <a:pt x="4725" y="7112"/>
                        </a:lnTo>
                        <a:lnTo>
                          <a:pt x="5066" y="6990"/>
                        </a:lnTo>
                        <a:lnTo>
                          <a:pt x="5383" y="6844"/>
                        </a:lnTo>
                        <a:lnTo>
                          <a:pt x="5675" y="6650"/>
                        </a:lnTo>
                        <a:lnTo>
                          <a:pt x="5967" y="6455"/>
                        </a:lnTo>
                        <a:lnTo>
                          <a:pt x="6235" y="6211"/>
                        </a:lnTo>
                        <a:lnTo>
                          <a:pt x="6454" y="5943"/>
                        </a:lnTo>
                        <a:lnTo>
                          <a:pt x="6674" y="5675"/>
                        </a:lnTo>
                        <a:lnTo>
                          <a:pt x="6844" y="5383"/>
                        </a:lnTo>
                        <a:lnTo>
                          <a:pt x="7014" y="5066"/>
                        </a:lnTo>
                        <a:lnTo>
                          <a:pt x="7136" y="4725"/>
                        </a:lnTo>
                        <a:lnTo>
                          <a:pt x="7209" y="4360"/>
                        </a:lnTo>
                        <a:lnTo>
                          <a:pt x="7282" y="4019"/>
                        </a:lnTo>
                        <a:lnTo>
                          <a:pt x="7282" y="3629"/>
                        </a:lnTo>
                        <a:lnTo>
                          <a:pt x="7282" y="3629"/>
                        </a:lnTo>
                        <a:lnTo>
                          <a:pt x="7282" y="3386"/>
                        </a:lnTo>
                        <a:lnTo>
                          <a:pt x="7258" y="3167"/>
                        </a:lnTo>
                        <a:lnTo>
                          <a:pt x="7234" y="2923"/>
                        </a:lnTo>
                        <a:lnTo>
                          <a:pt x="7161" y="2704"/>
                        </a:lnTo>
                        <a:lnTo>
                          <a:pt x="7112" y="2485"/>
                        </a:lnTo>
                        <a:lnTo>
                          <a:pt x="7014" y="2266"/>
                        </a:lnTo>
                        <a:lnTo>
                          <a:pt x="6820" y="185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62" name="Shape 562"/>
                  <p:cNvSpPr/>
                  <p:nvPr/>
                </p:nvSpPr>
                <p:spPr>
                  <a:xfrm>
                    <a:off x="5971475" y="2001400"/>
                    <a:ext cx="749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97" h="2827" fill="none" extrusionOk="0">
                        <a:moveTo>
                          <a:pt x="1462" y="1"/>
                        </a:moveTo>
                        <a:lnTo>
                          <a:pt x="293" y="1170"/>
                        </a:lnTo>
                        <a:lnTo>
                          <a:pt x="293" y="1170"/>
                        </a:lnTo>
                        <a:lnTo>
                          <a:pt x="171" y="1316"/>
                        </a:lnTo>
                        <a:lnTo>
                          <a:pt x="74" y="1487"/>
                        </a:lnTo>
                        <a:lnTo>
                          <a:pt x="25" y="1657"/>
                        </a:lnTo>
                        <a:lnTo>
                          <a:pt x="1" y="1852"/>
                        </a:lnTo>
                        <a:lnTo>
                          <a:pt x="25" y="2047"/>
                        </a:lnTo>
                        <a:lnTo>
                          <a:pt x="74" y="2217"/>
                        </a:lnTo>
                        <a:lnTo>
                          <a:pt x="171" y="2388"/>
                        </a:lnTo>
                        <a:lnTo>
                          <a:pt x="293" y="2534"/>
                        </a:lnTo>
                        <a:lnTo>
                          <a:pt x="293" y="2534"/>
                        </a:lnTo>
                        <a:lnTo>
                          <a:pt x="439" y="2656"/>
                        </a:lnTo>
                        <a:lnTo>
                          <a:pt x="609" y="2753"/>
                        </a:lnTo>
                        <a:lnTo>
                          <a:pt x="804" y="2802"/>
                        </a:lnTo>
                        <a:lnTo>
                          <a:pt x="975" y="2826"/>
                        </a:lnTo>
                        <a:lnTo>
                          <a:pt x="975" y="2826"/>
                        </a:lnTo>
                        <a:lnTo>
                          <a:pt x="1170" y="2802"/>
                        </a:lnTo>
                        <a:lnTo>
                          <a:pt x="1340" y="2753"/>
                        </a:lnTo>
                        <a:lnTo>
                          <a:pt x="1511" y="2656"/>
                        </a:lnTo>
                        <a:lnTo>
                          <a:pt x="1681" y="2534"/>
                        </a:lnTo>
                        <a:lnTo>
                          <a:pt x="2850" y="1365"/>
                        </a:lnTo>
                        <a:lnTo>
                          <a:pt x="2850" y="1365"/>
                        </a:lnTo>
                        <a:lnTo>
                          <a:pt x="2996" y="11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63" name="Shape 563"/>
                  <p:cNvSpPr/>
                  <p:nvPr/>
                </p:nvSpPr>
                <p:spPr>
                  <a:xfrm>
                    <a:off x="6253375" y="2001400"/>
                    <a:ext cx="743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73" h="2827" fill="none" extrusionOk="0">
                        <a:moveTo>
                          <a:pt x="1" y="1194"/>
                        </a:moveTo>
                        <a:lnTo>
                          <a:pt x="1" y="1194"/>
                        </a:lnTo>
                        <a:lnTo>
                          <a:pt x="123" y="1365"/>
                        </a:lnTo>
                        <a:lnTo>
                          <a:pt x="1316" y="2534"/>
                        </a:lnTo>
                        <a:lnTo>
                          <a:pt x="1316" y="2534"/>
                        </a:lnTo>
                        <a:lnTo>
                          <a:pt x="1462" y="2656"/>
                        </a:lnTo>
                        <a:lnTo>
                          <a:pt x="1633" y="2753"/>
                        </a:lnTo>
                        <a:lnTo>
                          <a:pt x="1827" y="2802"/>
                        </a:lnTo>
                        <a:lnTo>
                          <a:pt x="1998" y="2826"/>
                        </a:lnTo>
                        <a:lnTo>
                          <a:pt x="1998" y="2826"/>
                        </a:lnTo>
                        <a:lnTo>
                          <a:pt x="2193" y="2802"/>
                        </a:lnTo>
                        <a:lnTo>
                          <a:pt x="2363" y="2753"/>
                        </a:lnTo>
                        <a:lnTo>
                          <a:pt x="2534" y="2656"/>
                        </a:lnTo>
                        <a:lnTo>
                          <a:pt x="2704" y="2534"/>
                        </a:lnTo>
                        <a:lnTo>
                          <a:pt x="2704" y="2534"/>
                        </a:lnTo>
                        <a:lnTo>
                          <a:pt x="2826" y="2388"/>
                        </a:lnTo>
                        <a:lnTo>
                          <a:pt x="2923" y="2217"/>
                        </a:lnTo>
                        <a:lnTo>
                          <a:pt x="2972" y="2047"/>
                        </a:lnTo>
                        <a:lnTo>
                          <a:pt x="2972" y="1852"/>
                        </a:lnTo>
                        <a:lnTo>
                          <a:pt x="2972" y="1657"/>
                        </a:lnTo>
                        <a:lnTo>
                          <a:pt x="2923" y="1487"/>
                        </a:lnTo>
                        <a:lnTo>
                          <a:pt x="2826" y="1316"/>
                        </a:lnTo>
                        <a:lnTo>
                          <a:pt x="2704" y="1170"/>
                        </a:lnTo>
                        <a:lnTo>
                          <a:pt x="1535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64" name="Shape 564"/>
                  <p:cNvSpPr/>
                  <p:nvPr/>
                </p:nvSpPr>
                <p:spPr>
                  <a:xfrm>
                    <a:off x="6137700" y="1623900"/>
                    <a:ext cx="250875" cy="2551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035" h="10206" fill="none" extrusionOk="0">
                        <a:moveTo>
                          <a:pt x="9718" y="2412"/>
                        </a:moveTo>
                        <a:lnTo>
                          <a:pt x="8671" y="2217"/>
                        </a:lnTo>
                        <a:lnTo>
                          <a:pt x="9694" y="1194"/>
                        </a:lnTo>
                        <a:lnTo>
                          <a:pt x="9694" y="1194"/>
                        </a:lnTo>
                        <a:lnTo>
                          <a:pt x="9767" y="1121"/>
                        </a:lnTo>
                        <a:lnTo>
                          <a:pt x="9815" y="1024"/>
                        </a:lnTo>
                        <a:lnTo>
                          <a:pt x="9840" y="951"/>
                        </a:lnTo>
                        <a:lnTo>
                          <a:pt x="9840" y="853"/>
                        </a:lnTo>
                        <a:lnTo>
                          <a:pt x="9840" y="756"/>
                        </a:lnTo>
                        <a:lnTo>
                          <a:pt x="9815" y="658"/>
                        </a:lnTo>
                        <a:lnTo>
                          <a:pt x="9767" y="585"/>
                        </a:lnTo>
                        <a:lnTo>
                          <a:pt x="9694" y="512"/>
                        </a:lnTo>
                        <a:lnTo>
                          <a:pt x="9694" y="512"/>
                        </a:lnTo>
                        <a:lnTo>
                          <a:pt x="9621" y="439"/>
                        </a:lnTo>
                        <a:lnTo>
                          <a:pt x="9548" y="391"/>
                        </a:lnTo>
                        <a:lnTo>
                          <a:pt x="9450" y="366"/>
                        </a:lnTo>
                        <a:lnTo>
                          <a:pt x="9353" y="366"/>
                        </a:lnTo>
                        <a:lnTo>
                          <a:pt x="9255" y="366"/>
                        </a:lnTo>
                        <a:lnTo>
                          <a:pt x="9182" y="391"/>
                        </a:lnTo>
                        <a:lnTo>
                          <a:pt x="9085" y="439"/>
                        </a:lnTo>
                        <a:lnTo>
                          <a:pt x="9012" y="512"/>
                        </a:lnTo>
                        <a:lnTo>
                          <a:pt x="7867" y="1657"/>
                        </a:lnTo>
                        <a:lnTo>
                          <a:pt x="7867" y="1657"/>
                        </a:lnTo>
                        <a:lnTo>
                          <a:pt x="7818" y="1487"/>
                        </a:lnTo>
                        <a:lnTo>
                          <a:pt x="7599" y="317"/>
                        </a:lnTo>
                        <a:lnTo>
                          <a:pt x="7599" y="317"/>
                        </a:lnTo>
                        <a:lnTo>
                          <a:pt x="7575" y="196"/>
                        </a:lnTo>
                        <a:lnTo>
                          <a:pt x="7526" y="98"/>
                        </a:lnTo>
                        <a:lnTo>
                          <a:pt x="7477" y="50"/>
                        </a:lnTo>
                        <a:lnTo>
                          <a:pt x="7404" y="1"/>
                        </a:lnTo>
                        <a:lnTo>
                          <a:pt x="7331" y="1"/>
                        </a:lnTo>
                        <a:lnTo>
                          <a:pt x="7234" y="25"/>
                        </a:lnTo>
                        <a:lnTo>
                          <a:pt x="7161" y="74"/>
                        </a:lnTo>
                        <a:lnTo>
                          <a:pt x="7063" y="147"/>
                        </a:lnTo>
                        <a:lnTo>
                          <a:pt x="5432" y="1754"/>
                        </a:lnTo>
                        <a:lnTo>
                          <a:pt x="5432" y="1754"/>
                        </a:lnTo>
                        <a:lnTo>
                          <a:pt x="5358" y="1852"/>
                        </a:lnTo>
                        <a:lnTo>
                          <a:pt x="5285" y="1974"/>
                        </a:lnTo>
                        <a:lnTo>
                          <a:pt x="5212" y="2120"/>
                        </a:lnTo>
                        <a:lnTo>
                          <a:pt x="5164" y="2242"/>
                        </a:lnTo>
                        <a:lnTo>
                          <a:pt x="5139" y="2388"/>
                        </a:lnTo>
                        <a:lnTo>
                          <a:pt x="5115" y="2534"/>
                        </a:lnTo>
                        <a:lnTo>
                          <a:pt x="5115" y="2680"/>
                        </a:lnTo>
                        <a:lnTo>
                          <a:pt x="5115" y="2802"/>
                        </a:lnTo>
                        <a:lnTo>
                          <a:pt x="5334" y="3971"/>
                        </a:lnTo>
                        <a:lnTo>
                          <a:pt x="5334" y="3971"/>
                        </a:lnTo>
                        <a:lnTo>
                          <a:pt x="5383" y="4141"/>
                        </a:lnTo>
                        <a:lnTo>
                          <a:pt x="147" y="9378"/>
                        </a:lnTo>
                        <a:lnTo>
                          <a:pt x="147" y="9378"/>
                        </a:lnTo>
                        <a:lnTo>
                          <a:pt x="73" y="9451"/>
                        </a:lnTo>
                        <a:lnTo>
                          <a:pt x="25" y="9548"/>
                        </a:lnTo>
                        <a:lnTo>
                          <a:pt x="0" y="9645"/>
                        </a:lnTo>
                        <a:lnTo>
                          <a:pt x="0" y="9718"/>
                        </a:lnTo>
                        <a:lnTo>
                          <a:pt x="0" y="9816"/>
                        </a:lnTo>
                        <a:lnTo>
                          <a:pt x="25" y="9913"/>
                        </a:lnTo>
                        <a:lnTo>
                          <a:pt x="73" y="9986"/>
                        </a:lnTo>
                        <a:lnTo>
                          <a:pt x="147" y="10059"/>
                        </a:lnTo>
                        <a:lnTo>
                          <a:pt x="147" y="10059"/>
                        </a:lnTo>
                        <a:lnTo>
                          <a:pt x="220" y="10133"/>
                        </a:lnTo>
                        <a:lnTo>
                          <a:pt x="293" y="10181"/>
                        </a:lnTo>
                        <a:lnTo>
                          <a:pt x="390" y="10206"/>
                        </a:lnTo>
                        <a:lnTo>
                          <a:pt x="488" y="10206"/>
                        </a:lnTo>
                        <a:lnTo>
                          <a:pt x="488" y="10206"/>
                        </a:lnTo>
                        <a:lnTo>
                          <a:pt x="585" y="10206"/>
                        </a:lnTo>
                        <a:lnTo>
                          <a:pt x="658" y="10181"/>
                        </a:lnTo>
                        <a:lnTo>
                          <a:pt x="755" y="10133"/>
                        </a:lnTo>
                        <a:lnTo>
                          <a:pt x="828" y="10059"/>
                        </a:lnTo>
                        <a:lnTo>
                          <a:pt x="6187" y="4726"/>
                        </a:lnTo>
                        <a:lnTo>
                          <a:pt x="7234" y="4896"/>
                        </a:lnTo>
                        <a:lnTo>
                          <a:pt x="7234" y="4896"/>
                        </a:lnTo>
                        <a:lnTo>
                          <a:pt x="7356" y="4921"/>
                        </a:lnTo>
                        <a:lnTo>
                          <a:pt x="7502" y="4921"/>
                        </a:lnTo>
                        <a:lnTo>
                          <a:pt x="7624" y="4896"/>
                        </a:lnTo>
                        <a:lnTo>
                          <a:pt x="7770" y="4848"/>
                        </a:lnTo>
                        <a:lnTo>
                          <a:pt x="7916" y="4799"/>
                        </a:lnTo>
                        <a:lnTo>
                          <a:pt x="8038" y="4750"/>
                        </a:lnTo>
                        <a:lnTo>
                          <a:pt x="8159" y="4677"/>
                        </a:lnTo>
                        <a:lnTo>
                          <a:pt x="8257" y="4580"/>
                        </a:lnTo>
                        <a:lnTo>
                          <a:pt x="9889" y="2948"/>
                        </a:lnTo>
                        <a:lnTo>
                          <a:pt x="9889" y="2948"/>
                        </a:lnTo>
                        <a:lnTo>
                          <a:pt x="9962" y="2875"/>
                        </a:lnTo>
                        <a:lnTo>
                          <a:pt x="10010" y="2777"/>
                        </a:lnTo>
                        <a:lnTo>
                          <a:pt x="10035" y="2704"/>
                        </a:lnTo>
                        <a:lnTo>
                          <a:pt x="10010" y="2607"/>
                        </a:lnTo>
                        <a:lnTo>
                          <a:pt x="9986" y="2558"/>
                        </a:lnTo>
                        <a:lnTo>
                          <a:pt x="9913" y="2485"/>
                        </a:lnTo>
                        <a:lnTo>
                          <a:pt x="9815" y="2436"/>
                        </a:lnTo>
                        <a:lnTo>
                          <a:pt x="9718" y="2412"/>
                        </a:lnTo>
                        <a:lnTo>
                          <a:pt x="9718" y="241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565" name="Shape 565"/>
                <p:cNvGrpSpPr/>
                <p:nvPr/>
              </p:nvGrpSpPr>
              <p:grpSpPr>
                <a:xfrm>
                  <a:off x="2787179" y="1056518"/>
                  <a:ext cx="435022" cy="323445"/>
                  <a:chOff x="5247525" y="3007275"/>
                  <a:chExt cx="517575" cy="384825"/>
                </a:xfrm>
              </p:grpSpPr>
              <p:sp>
                <p:nvSpPr>
                  <p:cNvPr id="566" name="Shape 566"/>
                  <p:cNvSpPr/>
                  <p:nvPr/>
                </p:nvSpPr>
                <p:spPr>
                  <a:xfrm>
                    <a:off x="5247525" y="3007275"/>
                    <a:ext cx="348900" cy="348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956" h="13956" fill="none" extrusionOk="0">
                        <a:moveTo>
                          <a:pt x="13323" y="5772"/>
                        </a:moveTo>
                        <a:lnTo>
                          <a:pt x="11861" y="5626"/>
                        </a:lnTo>
                        <a:lnTo>
                          <a:pt x="11861" y="5626"/>
                        </a:lnTo>
                        <a:lnTo>
                          <a:pt x="11788" y="5334"/>
                        </a:lnTo>
                        <a:lnTo>
                          <a:pt x="11667" y="5042"/>
                        </a:lnTo>
                        <a:lnTo>
                          <a:pt x="11545" y="4750"/>
                        </a:lnTo>
                        <a:lnTo>
                          <a:pt x="11399" y="4482"/>
                        </a:lnTo>
                        <a:lnTo>
                          <a:pt x="12300" y="3337"/>
                        </a:lnTo>
                        <a:lnTo>
                          <a:pt x="12300" y="3337"/>
                        </a:lnTo>
                        <a:lnTo>
                          <a:pt x="12373" y="3240"/>
                        </a:lnTo>
                        <a:lnTo>
                          <a:pt x="12422" y="3118"/>
                        </a:lnTo>
                        <a:lnTo>
                          <a:pt x="12446" y="2996"/>
                        </a:lnTo>
                        <a:lnTo>
                          <a:pt x="12446" y="2850"/>
                        </a:lnTo>
                        <a:lnTo>
                          <a:pt x="12422" y="2728"/>
                        </a:lnTo>
                        <a:lnTo>
                          <a:pt x="12397" y="2606"/>
                        </a:lnTo>
                        <a:lnTo>
                          <a:pt x="12324" y="2485"/>
                        </a:lnTo>
                        <a:lnTo>
                          <a:pt x="12251" y="2387"/>
                        </a:lnTo>
                        <a:lnTo>
                          <a:pt x="11569" y="1705"/>
                        </a:lnTo>
                        <a:lnTo>
                          <a:pt x="11569" y="1705"/>
                        </a:lnTo>
                        <a:lnTo>
                          <a:pt x="11472" y="1632"/>
                        </a:lnTo>
                        <a:lnTo>
                          <a:pt x="11350" y="1559"/>
                        </a:lnTo>
                        <a:lnTo>
                          <a:pt x="11228" y="1510"/>
                        </a:lnTo>
                        <a:lnTo>
                          <a:pt x="11106" y="1510"/>
                        </a:lnTo>
                        <a:lnTo>
                          <a:pt x="10960" y="1510"/>
                        </a:lnTo>
                        <a:lnTo>
                          <a:pt x="10838" y="1535"/>
                        </a:lnTo>
                        <a:lnTo>
                          <a:pt x="10717" y="1583"/>
                        </a:lnTo>
                        <a:lnTo>
                          <a:pt x="10619" y="1656"/>
                        </a:lnTo>
                        <a:lnTo>
                          <a:pt x="9475" y="2558"/>
                        </a:lnTo>
                        <a:lnTo>
                          <a:pt x="9475" y="2558"/>
                        </a:lnTo>
                        <a:lnTo>
                          <a:pt x="9207" y="2411"/>
                        </a:lnTo>
                        <a:lnTo>
                          <a:pt x="8914" y="2290"/>
                        </a:lnTo>
                        <a:lnTo>
                          <a:pt x="8622" y="2168"/>
                        </a:lnTo>
                        <a:lnTo>
                          <a:pt x="8330" y="2070"/>
                        </a:lnTo>
                        <a:lnTo>
                          <a:pt x="8159" y="634"/>
                        </a:lnTo>
                        <a:lnTo>
                          <a:pt x="8159" y="634"/>
                        </a:lnTo>
                        <a:lnTo>
                          <a:pt x="8135" y="512"/>
                        </a:lnTo>
                        <a:lnTo>
                          <a:pt x="8086" y="390"/>
                        </a:lnTo>
                        <a:lnTo>
                          <a:pt x="8013" y="293"/>
                        </a:lnTo>
                        <a:lnTo>
                          <a:pt x="7940" y="195"/>
                        </a:lnTo>
                        <a:lnTo>
                          <a:pt x="7818" y="122"/>
                        </a:lnTo>
                        <a:lnTo>
                          <a:pt x="7721" y="49"/>
                        </a:lnTo>
                        <a:lnTo>
                          <a:pt x="7575" y="25"/>
                        </a:lnTo>
                        <a:lnTo>
                          <a:pt x="7453" y="0"/>
                        </a:lnTo>
                        <a:lnTo>
                          <a:pt x="6479" y="0"/>
                        </a:lnTo>
                        <a:lnTo>
                          <a:pt x="6479" y="0"/>
                        </a:lnTo>
                        <a:lnTo>
                          <a:pt x="6357" y="25"/>
                        </a:lnTo>
                        <a:lnTo>
                          <a:pt x="6235" y="49"/>
                        </a:lnTo>
                        <a:lnTo>
                          <a:pt x="6114" y="122"/>
                        </a:lnTo>
                        <a:lnTo>
                          <a:pt x="6016" y="195"/>
                        </a:lnTo>
                        <a:lnTo>
                          <a:pt x="5919" y="293"/>
                        </a:lnTo>
                        <a:lnTo>
                          <a:pt x="5846" y="390"/>
                        </a:lnTo>
                        <a:lnTo>
                          <a:pt x="5797" y="512"/>
                        </a:lnTo>
                        <a:lnTo>
                          <a:pt x="5773" y="634"/>
                        </a:lnTo>
                        <a:lnTo>
                          <a:pt x="5602" y="2070"/>
                        </a:lnTo>
                        <a:lnTo>
                          <a:pt x="5602" y="2070"/>
                        </a:lnTo>
                        <a:lnTo>
                          <a:pt x="5310" y="2168"/>
                        </a:lnTo>
                        <a:lnTo>
                          <a:pt x="5018" y="2290"/>
                        </a:lnTo>
                        <a:lnTo>
                          <a:pt x="4750" y="2411"/>
                        </a:lnTo>
                        <a:lnTo>
                          <a:pt x="4482" y="2558"/>
                        </a:lnTo>
                        <a:lnTo>
                          <a:pt x="3337" y="1656"/>
                        </a:lnTo>
                        <a:lnTo>
                          <a:pt x="3337" y="1656"/>
                        </a:lnTo>
                        <a:lnTo>
                          <a:pt x="3215" y="1583"/>
                        </a:lnTo>
                        <a:lnTo>
                          <a:pt x="3094" y="1535"/>
                        </a:lnTo>
                        <a:lnTo>
                          <a:pt x="2972" y="1510"/>
                        </a:lnTo>
                        <a:lnTo>
                          <a:pt x="2850" y="1510"/>
                        </a:lnTo>
                        <a:lnTo>
                          <a:pt x="2728" y="1510"/>
                        </a:lnTo>
                        <a:lnTo>
                          <a:pt x="2582" y="1559"/>
                        </a:lnTo>
                        <a:lnTo>
                          <a:pt x="2485" y="1632"/>
                        </a:lnTo>
                        <a:lnTo>
                          <a:pt x="2387" y="1705"/>
                        </a:lnTo>
                        <a:lnTo>
                          <a:pt x="1705" y="2387"/>
                        </a:lnTo>
                        <a:lnTo>
                          <a:pt x="1705" y="2387"/>
                        </a:lnTo>
                        <a:lnTo>
                          <a:pt x="1608" y="2485"/>
                        </a:lnTo>
                        <a:lnTo>
                          <a:pt x="1559" y="2606"/>
                        </a:lnTo>
                        <a:lnTo>
                          <a:pt x="1511" y="2728"/>
                        </a:lnTo>
                        <a:lnTo>
                          <a:pt x="1486" y="2850"/>
                        </a:lnTo>
                        <a:lnTo>
                          <a:pt x="1486" y="2996"/>
                        </a:lnTo>
                        <a:lnTo>
                          <a:pt x="1511" y="3118"/>
                        </a:lnTo>
                        <a:lnTo>
                          <a:pt x="1559" y="3240"/>
                        </a:lnTo>
                        <a:lnTo>
                          <a:pt x="1632" y="3337"/>
                        </a:lnTo>
                        <a:lnTo>
                          <a:pt x="2533" y="4482"/>
                        </a:lnTo>
                        <a:lnTo>
                          <a:pt x="2533" y="4482"/>
                        </a:lnTo>
                        <a:lnTo>
                          <a:pt x="2387" y="4750"/>
                        </a:lnTo>
                        <a:lnTo>
                          <a:pt x="2266" y="5042"/>
                        </a:lnTo>
                        <a:lnTo>
                          <a:pt x="2168" y="5334"/>
                        </a:lnTo>
                        <a:lnTo>
                          <a:pt x="2071" y="5626"/>
                        </a:lnTo>
                        <a:lnTo>
                          <a:pt x="634" y="5772"/>
                        </a:lnTo>
                        <a:lnTo>
                          <a:pt x="634" y="5772"/>
                        </a:lnTo>
                        <a:lnTo>
                          <a:pt x="512" y="5821"/>
                        </a:lnTo>
                        <a:lnTo>
                          <a:pt x="390" y="5870"/>
                        </a:lnTo>
                        <a:lnTo>
                          <a:pt x="268" y="5943"/>
                        </a:lnTo>
                        <a:lnTo>
                          <a:pt x="171" y="6016"/>
                        </a:lnTo>
                        <a:lnTo>
                          <a:pt x="98" y="6138"/>
                        </a:lnTo>
                        <a:lnTo>
                          <a:pt x="49" y="6235"/>
                        </a:lnTo>
                        <a:lnTo>
                          <a:pt x="1" y="6381"/>
                        </a:lnTo>
                        <a:lnTo>
                          <a:pt x="1" y="6503"/>
                        </a:lnTo>
                        <a:lnTo>
                          <a:pt x="1" y="7453"/>
                        </a:lnTo>
                        <a:lnTo>
                          <a:pt x="1" y="7453"/>
                        </a:lnTo>
                        <a:lnTo>
                          <a:pt x="1" y="7599"/>
                        </a:lnTo>
                        <a:lnTo>
                          <a:pt x="49" y="7721"/>
                        </a:lnTo>
                        <a:lnTo>
                          <a:pt x="98" y="7843"/>
                        </a:lnTo>
                        <a:lnTo>
                          <a:pt x="171" y="7940"/>
                        </a:lnTo>
                        <a:lnTo>
                          <a:pt x="268" y="8037"/>
                        </a:lnTo>
                        <a:lnTo>
                          <a:pt x="390" y="8111"/>
                        </a:lnTo>
                        <a:lnTo>
                          <a:pt x="512" y="8159"/>
                        </a:lnTo>
                        <a:lnTo>
                          <a:pt x="634" y="8184"/>
                        </a:lnTo>
                        <a:lnTo>
                          <a:pt x="2071" y="8354"/>
                        </a:lnTo>
                        <a:lnTo>
                          <a:pt x="2071" y="8354"/>
                        </a:lnTo>
                        <a:lnTo>
                          <a:pt x="2168" y="8646"/>
                        </a:lnTo>
                        <a:lnTo>
                          <a:pt x="2266" y="8914"/>
                        </a:lnTo>
                        <a:lnTo>
                          <a:pt x="2387" y="9206"/>
                        </a:lnTo>
                        <a:lnTo>
                          <a:pt x="2533" y="9474"/>
                        </a:lnTo>
                        <a:lnTo>
                          <a:pt x="1632" y="10619"/>
                        </a:lnTo>
                        <a:lnTo>
                          <a:pt x="1632" y="10619"/>
                        </a:lnTo>
                        <a:lnTo>
                          <a:pt x="1559" y="10741"/>
                        </a:lnTo>
                        <a:lnTo>
                          <a:pt x="1511" y="10863"/>
                        </a:lnTo>
                        <a:lnTo>
                          <a:pt x="1486" y="10984"/>
                        </a:lnTo>
                        <a:lnTo>
                          <a:pt x="1486" y="11106"/>
                        </a:lnTo>
                        <a:lnTo>
                          <a:pt x="1511" y="11228"/>
                        </a:lnTo>
                        <a:lnTo>
                          <a:pt x="1559" y="11350"/>
                        </a:lnTo>
                        <a:lnTo>
                          <a:pt x="1608" y="11472"/>
                        </a:lnTo>
                        <a:lnTo>
                          <a:pt x="1705" y="11569"/>
                        </a:lnTo>
                        <a:lnTo>
                          <a:pt x="2387" y="12251"/>
                        </a:lnTo>
                        <a:lnTo>
                          <a:pt x="2387" y="12251"/>
                        </a:lnTo>
                        <a:lnTo>
                          <a:pt x="2485" y="12348"/>
                        </a:lnTo>
                        <a:lnTo>
                          <a:pt x="2582" y="12397"/>
                        </a:lnTo>
                        <a:lnTo>
                          <a:pt x="2728" y="12446"/>
                        </a:lnTo>
                        <a:lnTo>
                          <a:pt x="2850" y="12470"/>
                        </a:lnTo>
                        <a:lnTo>
                          <a:pt x="2972" y="12470"/>
                        </a:lnTo>
                        <a:lnTo>
                          <a:pt x="3094" y="12421"/>
                        </a:lnTo>
                        <a:lnTo>
                          <a:pt x="3215" y="12373"/>
                        </a:lnTo>
                        <a:lnTo>
                          <a:pt x="3337" y="12324"/>
                        </a:lnTo>
                        <a:lnTo>
                          <a:pt x="4482" y="11423"/>
                        </a:lnTo>
                        <a:lnTo>
                          <a:pt x="4482" y="11423"/>
                        </a:lnTo>
                        <a:lnTo>
                          <a:pt x="4750" y="11545"/>
                        </a:lnTo>
                        <a:lnTo>
                          <a:pt x="5018" y="11691"/>
                        </a:lnTo>
                        <a:lnTo>
                          <a:pt x="5310" y="11788"/>
                        </a:lnTo>
                        <a:lnTo>
                          <a:pt x="5602" y="11886"/>
                        </a:lnTo>
                        <a:lnTo>
                          <a:pt x="5773" y="13322"/>
                        </a:lnTo>
                        <a:lnTo>
                          <a:pt x="5773" y="13322"/>
                        </a:lnTo>
                        <a:lnTo>
                          <a:pt x="5797" y="13444"/>
                        </a:lnTo>
                        <a:lnTo>
                          <a:pt x="5846" y="13566"/>
                        </a:lnTo>
                        <a:lnTo>
                          <a:pt x="5919" y="13688"/>
                        </a:lnTo>
                        <a:lnTo>
                          <a:pt x="6016" y="13785"/>
                        </a:lnTo>
                        <a:lnTo>
                          <a:pt x="6114" y="13858"/>
                        </a:lnTo>
                        <a:lnTo>
                          <a:pt x="6235" y="13907"/>
                        </a:lnTo>
                        <a:lnTo>
                          <a:pt x="6357" y="13956"/>
                        </a:lnTo>
                        <a:lnTo>
                          <a:pt x="6479" y="13956"/>
                        </a:lnTo>
                        <a:lnTo>
                          <a:pt x="7453" y="13956"/>
                        </a:lnTo>
                        <a:lnTo>
                          <a:pt x="7453" y="13956"/>
                        </a:lnTo>
                        <a:lnTo>
                          <a:pt x="7575" y="13956"/>
                        </a:lnTo>
                        <a:lnTo>
                          <a:pt x="7721" y="13907"/>
                        </a:lnTo>
                        <a:lnTo>
                          <a:pt x="7818" y="13858"/>
                        </a:lnTo>
                        <a:lnTo>
                          <a:pt x="7940" y="13785"/>
                        </a:lnTo>
                        <a:lnTo>
                          <a:pt x="8013" y="13688"/>
                        </a:lnTo>
                        <a:lnTo>
                          <a:pt x="8086" y="13566"/>
                        </a:lnTo>
                        <a:lnTo>
                          <a:pt x="8135" y="13444"/>
                        </a:lnTo>
                        <a:lnTo>
                          <a:pt x="8159" y="13322"/>
                        </a:lnTo>
                        <a:lnTo>
                          <a:pt x="8330" y="11886"/>
                        </a:lnTo>
                        <a:lnTo>
                          <a:pt x="8330" y="11886"/>
                        </a:lnTo>
                        <a:lnTo>
                          <a:pt x="8622" y="11788"/>
                        </a:lnTo>
                        <a:lnTo>
                          <a:pt x="8914" y="11691"/>
                        </a:lnTo>
                        <a:lnTo>
                          <a:pt x="9207" y="11545"/>
                        </a:lnTo>
                        <a:lnTo>
                          <a:pt x="9475" y="11423"/>
                        </a:lnTo>
                        <a:lnTo>
                          <a:pt x="10619" y="12324"/>
                        </a:lnTo>
                        <a:lnTo>
                          <a:pt x="10619" y="12324"/>
                        </a:lnTo>
                        <a:lnTo>
                          <a:pt x="10717" y="12373"/>
                        </a:lnTo>
                        <a:lnTo>
                          <a:pt x="10838" y="12421"/>
                        </a:lnTo>
                        <a:lnTo>
                          <a:pt x="10960" y="12470"/>
                        </a:lnTo>
                        <a:lnTo>
                          <a:pt x="11106" y="12470"/>
                        </a:lnTo>
                        <a:lnTo>
                          <a:pt x="11228" y="12446"/>
                        </a:lnTo>
                        <a:lnTo>
                          <a:pt x="11350" y="12397"/>
                        </a:lnTo>
                        <a:lnTo>
                          <a:pt x="11472" y="12348"/>
                        </a:lnTo>
                        <a:lnTo>
                          <a:pt x="11569" y="12251"/>
                        </a:lnTo>
                        <a:lnTo>
                          <a:pt x="12251" y="11569"/>
                        </a:lnTo>
                        <a:lnTo>
                          <a:pt x="12251" y="11569"/>
                        </a:lnTo>
                        <a:lnTo>
                          <a:pt x="12324" y="11472"/>
                        </a:lnTo>
                        <a:lnTo>
                          <a:pt x="12397" y="11350"/>
                        </a:lnTo>
                        <a:lnTo>
                          <a:pt x="12422" y="11228"/>
                        </a:lnTo>
                        <a:lnTo>
                          <a:pt x="12446" y="11106"/>
                        </a:lnTo>
                        <a:lnTo>
                          <a:pt x="12446" y="10984"/>
                        </a:lnTo>
                        <a:lnTo>
                          <a:pt x="12422" y="10863"/>
                        </a:lnTo>
                        <a:lnTo>
                          <a:pt x="12373" y="10741"/>
                        </a:lnTo>
                        <a:lnTo>
                          <a:pt x="12300" y="10619"/>
                        </a:lnTo>
                        <a:lnTo>
                          <a:pt x="11399" y="9474"/>
                        </a:lnTo>
                        <a:lnTo>
                          <a:pt x="11399" y="9474"/>
                        </a:lnTo>
                        <a:lnTo>
                          <a:pt x="11545" y="9206"/>
                        </a:lnTo>
                        <a:lnTo>
                          <a:pt x="11667" y="8914"/>
                        </a:lnTo>
                        <a:lnTo>
                          <a:pt x="11788" y="8646"/>
                        </a:lnTo>
                        <a:lnTo>
                          <a:pt x="11861" y="8354"/>
                        </a:lnTo>
                        <a:lnTo>
                          <a:pt x="13323" y="8184"/>
                        </a:lnTo>
                        <a:lnTo>
                          <a:pt x="13323" y="8184"/>
                        </a:lnTo>
                        <a:lnTo>
                          <a:pt x="13444" y="8159"/>
                        </a:lnTo>
                        <a:lnTo>
                          <a:pt x="13566" y="8111"/>
                        </a:lnTo>
                        <a:lnTo>
                          <a:pt x="13664" y="8037"/>
                        </a:lnTo>
                        <a:lnTo>
                          <a:pt x="13761" y="7940"/>
                        </a:lnTo>
                        <a:lnTo>
                          <a:pt x="13834" y="7843"/>
                        </a:lnTo>
                        <a:lnTo>
                          <a:pt x="13907" y="7721"/>
                        </a:lnTo>
                        <a:lnTo>
                          <a:pt x="13932" y="7599"/>
                        </a:lnTo>
                        <a:lnTo>
                          <a:pt x="13956" y="7453"/>
                        </a:lnTo>
                        <a:lnTo>
                          <a:pt x="13956" y="6503"/>
                        </a:lnTo>
                        <a:lnTo>
                          <a:pt x="13956" y="6503"/>
                        </a:lnTo>
                        <a:lnTo>
                          <a:pt x="13932" y="6381"/>
                        </a:lnTo>
                        <a:lnTo>
                          <a:pt x="13907" y="6235"/>
                        </a:lnTo>
                        <a:lnTo>
                          <a:pt x="13834" y="6138"/>
                        </a:lnTo>
                        <a:lnTo>
                          <a:pt x="13761" y="6016"/>
                        </a:lnTo>
                        <a:lnTo>
                          <a:pt x="13664" y="5943"/>
                        </a:lnTo>
                        <a:lnTo>
                          <a:pt x="13566" y="5870"/>
                        </a:lnTo>
                        <a:lnTo>
                          <a:pt x="13444" y="5821"/>
                        </a:lnTo>
                        <a:lnTo>
                          <a:pt x="13323" y="5772"/>
                        </a:lnTo>
                        <a:lnTo>
                          <a:pt x="13323" y="5772"/>
                        </a:lnTo>
                        <a:close/>
                        <a:moveTo>
                          <a:pt x="8573" y="8598"/>
                        </a:moveTo>
                        <a:lnTo>
                          <a:pt x="8573" y="8598"/>
                        </a:lnTo>
                        <a:lnTo>
                          <a:pt x="8403" y="8744"/>
                        </a:lnTo>
                        <a:lnTo>
                          <a:pt x="8232" y="8890"/>
                        </a:lnTo>
                        <a:lnTo>
                          <a:pt x="8038" y="8987"/>
                        </a:lnTo>
                        <a:lnTo>
                          <a:pt x="7818" y="9085"/>
                        </a:lnTo>
                        <a:lnTo>
                          <a:pt x="7624" y="9158"/>
                        </a:lnTo>
                        <a:lnTo>
                          <a:pt x="7404" y="9206"/>
                        </a:lnTo>
                        <a:lnTo>
                          <a:pt x="7185" y="9231"/>
                        </a:lnTo>
                        <a:lnTo>
                          <a:pt x="6966" y="9255"/>
                        </a:lnTo>
                        <a:lnTo>
                          <a:pt x="6747" y="9231"/>
                        </a:lnTo>
                        <a:lnTo>
                          <a:pt x="6528" y="9206"/>
                        </a:lnTo>
                        <a:lnTo>
                          <a:pt x="6333" y="9158"/>
                        </a:lnTo>
                        <a:lnTo>
                          <a:pt x="6114" y="9085"/>
                        </a:lnTo>
                        <a:lnTo>
                          <a:pt x="5919" y="8987"/>
                        </a:lnTo>
                        <a:lnTo>
                          <a:pt x="5724" y="8890"/>
                        </a:lnTo>
                        <a:lnTo>
                          <a:pt x="5529" y="8744"/>
                        </a:lnTo>
                        <a:lnTo>
                          <a:pt x="5359" y="8598"/>
                        </a:lnTo>
                        <a:lnTo>
                          <a:pt x="5359" y="8598"/>
                        </a:lnTo>
                        <a:lnTo>
                          <a:pt x="5212" y="8427"/>
                        </a:lnTo>
                        <a:lnTo>
                          <a:pt x="5066" y="8232"/>
                        </a:lnTo>
                        <a:lnTo>
                          <a:pt x="4969" y="8037"/>
                        </a:lnTo>
                        <a:lnTo>
                          <a:pt x="4871" y="7843"/>
                        </a:lnTo>
                        <a:lnTo>
                          <a:pt x="4798" y="7623"/>
                        </a:lnTo>
                        <a:lnTo>
                          <a:pt x="4750" y="7404"/>
                        </a:lnTo>
                        <a:lnTo>
                          <a:pt x="4701" y="7209"/>
                        </a:lnTo>
                        <a:lnTo>
                          <a:pt x="4701" y="6990"/>
                        </a:lnTo>
                        <a:lnTo>
                          <a:pt x="4701" y="6771"/>
                        </a:lnTo>
                        <a:lnTo>
                          <a:pt x="4750" y="6552"/>
                        </a:lnTo>
                        <a:lnTo>
                          <a:pt x="4798" y="6333"/>
                        </a:lnTo>
                        <a:lnTo>
                          <a:pt x="4871" y="6138"/>
                        </a:lnTo>
                        <a:lnTo>
                          <a:pt x="4969" y="5919"/>
                        </a:lnTo>
                        <a:lnTo>
                          <a:pt x="5066" y="5724"/>
                        </a:lnTo>
                        <a:lnTo>
                          <a:pt x="5212" y="5553"/>
                        </a:lnTo>
                        <a:lnTo>
                          <a:pt x="5359" y="5383"/>
                        </a:lnTo>
                        <a:lnTo>
                          <a:pt x="5359" y="5383"/>
                        </a:lnTo>
                        <a:lnTo>
                          <a:pt x="5529" y="5212"/>
                        </a:lnTo>
                        <a:lnTo>
                          <a:pt x="5724" y="5091"/>
                        </a:lnTo>
                        <a:lnTo>
                          <a:pt x="5919" y="4969"/>
                        </a:lnTo>
                        <a:lnTo>
                          <a:pt x="6114" y="4871"/>
                        </a:lnTo>
                        <a:lnTo>
                          <a:pt x="6333" y="4798"/>
                        </a:lnTo>
                        <a:lnTo>
                          <a:pt x="6528" y="4750"/>
                        </a:lnTo>
                        <a:lnTo>
                          <a:pt x="6747" y="4725"/>
                        </a:lnTo>
                        <a:lnTo>
                          <a:pt x="6966" y="4701"/>
                        </a:lnTo>
                        <a:lnTo>
                          <a:pt x="7185" y="4725"/>
                        </a:lnTo>
                        <a:lnTo>
                          <a:pt x="7404" y="4750"/>
                        </a:lnTo>
                        <a:lnTo>
                          <a:pt x="7624" y="4798"/>
                        </a:lnTo>
                        <a:lnTo>
                          <a:pt x="7818" y="4871"/>
                        </a:lnTo>
                        <a:lnTo>
                          <a:pt x="8038" y="4969"/>
                        </a:lnTo>
                        <a:lnTo>
                          <a:pt x="8232" y="5091"/>
                        </a:lnTo>
                        <a:lnTo>
                          <a:pt x="8403" y="5212"/>
                        </a:lnTo>
                        <a:lnTo>
                          <a:pt x="8573" y="5383"/>
                        </a:lnTo>
                        <a:lnTo>
                          <a:pt x="8573" y="5383"/>
                        </a:lnTo>
                        <a:lnTo>
                          <a:pt x="8744" y="5553"/>
                        </a:lnTo>
                        <a:lnTo>
                          <a:pt x="8866" y="5724"/>
                        </a:lnTo>
                        <a:lnTo>
                          <a:pt x="8987" y="5919"/>
                        </a:lnTo>
                        <a:lnTo>
                          <a:pt x="9085" y="6138"/>
                        </a:lnTo>
                        <a:lnTo>
                          <a:pt x="9158" y="6333"/>
                        </a:lnTo>
                        <a:lnTo>
                          <a:pt x="9207" y="6552"/>
                        </a:lnTo>
                        <a:lnTo>
                          <a:pt x="9231" y="6771"/>
                        </a:lnTo>
                        <a:lnTo>
                          <a:pt x="9231" y="6990"/>
                        </a:lnTo>
                        <a:lnTo>
                          <a:pt x="9231" y="7209"/>
                        </a:lnTo>
                        <a:lnTo>
                          <a:pt x="9207" y="7404"/>
                        </a:lnTo>
                        <a:lnTo>
                          <a:pt x="9158" y="7623"/>
                        </a:lnTo>
                        <a:lnTo>
                          <a:pt x="9085" y="7843"/>
                        </a:lnTo>
                        <a:lnTo>
                          <a:pt x="8987" y="8037"/>
                        </a:lnTo>
                        <a:lnTo>
                          <a:pt x="8866" y="8232"/>
                        </a:lnTo>
                        <a:lnTo>
                          <a:pt x="8744" y="8427"/>
                        </a:lnTo>
                        <a:lnTo>
                          <a:pt x="8573" y="8598"/>
                        </a:lnTo>
                        <a:lnTo>
                          <a:pt x="8573" y="8598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67" name="Shape 567"/>
                  <p:cNvSpPr/>
                  <p:nvPr/>
                </p:nvSpPr>
                <p:spPr>
                  <a:xfrm>
                    <a:off x="5566575" y="3193575"/>
                    <a:ext cx="198525" cy="198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41" h="7941" fill="none" extrusionOk="0">
                        <a:moveTo>
                          <a:pt x="7258" y="2144"/>
                        </a:moveTo>
                        <a:lnTo>
                          <a:pt x="6138" y="2388"/>
                        </a:lnTo>
                        <a:lnTo>
                          <a:pt x="6138" y="2388"/>
                        </a:lnTo>
                        <a:lnTo>
                          <a:pt x="6016" y="2217"/>
                        </a:lnTo>
                        <a:lnTo>
                          <a:pt x="5870" y="2071"/>
                        </a:lnTo>
                        <a:lnTo>
                          <a:pt x="6260" y="975"/>
                        </a:lnTo>
                        <a:lnTo>
                          <a:pt x="6260" y="975"/>
                        </a:lnTo>
                        <a:lnTo>
                          <a:pt x="6284" y="902"/>
                        </a:lnTo>
                        <a:lnTo>
                          <a:pt x="6284" y="829"/>
                        </a:lnTo>
                        <a:lnTo>
                          <a:pt x="6260" y="683"/>
                        </a:lnTo>
                        <a:lnTo>
                          <a:pt x="6162" y="561"/>
                        </a:lnTo>
                        <a:lnTo>
                          <a:pt x="6114" y="488"/>
                        </a:lnTo>
                        <a:lnTo>
                          <a:pt x="6065" y="464"/>
                        </a:lnTo>
                        <a:lnTo>
                          <a:pt x="5553" y="196"/>
                        </a:lnTo>
                        <a:lnTo>
                          <a:pt x="5553" y="196"/>
                        </a:lnTo>
                        <a:lnTo>
                          <a:pt x="5480" y="171"/>
                        </a:lnTo>
                        <a:lnTo>
                          <a:pt x="5407" y="171"/>
                        </a:lnTo>
                        <a:lnTo>
                          <a:pt x="5261" y="171"/>
                        </a:lnTo>
                        <a:lnTo>
                          <a:pt x="5115" y="244"/>
                        </a:lnTo>
                        <a:lnTo>
                          <a:pt x="5066" y="293"/>
                        </a:lnTo>
                        <a:lnTo>
                          <a:pt x="5018" y="342"/>
                        </a:lnTo>
                        <a:lnTo>
                          <a:pt x="4384" y="1316"/>
                        </a:lnTo>
                        <a:lnTo>
                          <a:pt x="4384" y="1316"/>
                        </a:lnTo>
                        <a:lnTo>
                          <a:pt x="4165" y="1292"/>
                        </a:lnTo>
                        <a:lnTo>
                          <a:pt x="3970" y="1292"/>
                        </a:lnTo>
                        <a:lnTo>
                          <a:pt x="3483" y="244"/>
                        </a:lnTo>
                        <a:lnTo>
                          <a:pt x="3483" y="244"/>
                        </a:lnTo>
                        <a:lnTo>
                          <a:pt x="3435" y="171"/>
                        </a:lnTo>
                        <a:lnTo>
                          <a:pt x="3386" y="123"/>
                        </a:lnTo>
                        <a:lnTo>
                          <a:pt x="3264" y="50"/>
                        </a:lnTo>
                        <a:lnTo>
                          <a:pt x="3118" y="1"/>
                        </a:lnTo>
                        <a:lnTo>
                          <a:pt x="3045" y="1"/>
                        </a:lnTo>
                        <a:lnTo>
                          <a:pt x="2972" y="25"/>
                        </a:lnTo>
                        <a:lnTo>
                          <a:pt x="2436" y="196"/>
                        </a:lnTo>
                        <a:lnTo>
                          <a:pt x="2436" y="196"/>
                        </a:lnTo>
                        <a:lnTo>
                          <a:pt x="2363" y="220"/>
                        </a:lnTo>
                        <a:lnTo>
                          <a:pt x="2290" y="269"/>
                        </a:lnTo>
                        <a:lnTo>
                          <a:pt x="2192" y="391"/>
                        </a:lnTo>
                        <a:lnTo>
                          <a:pt x="2144" y="537"/>
                        </a:lnTo>
                        <a:lnTo>
                          <a:pt x="2144" y="610"/>
                        </a:lnTo>
                        <a:lnTo>
                          <a:pt x="2144" y="683"/>
                        </a:lnTo>
                        <a:lnTo>
                          <a:pt x="2387" y="1828"/>
                        </a:lnTo>
                        <a:lnTo>
                          <a:pt x="2387" y="1828"/>
                        </a:lnTo>
                        <a:lnTo>
                          <a:pt x="2217" y="1949"/>
                        </a:lnTo>
                        <a:lnTo>
                          <a:pt x="2071" y="2095"/>
                        </a:lnTo>
                        <a:lnTo>
                          <a:pt x="999" y="1681"/>
                        </a:lnTo>
                        <a:lnTo>
                          <a:pt x="999" y="1681"/>
                        </a:lnTo>
                        <a:lnTo>
                          <a:pt x="926" y="1681"/>
                        </a:lnTo>
                        <a:lnTo>
                          <a:pt x="829" y="1657"/>
                        </a:lnTo>
                        <a:lnTo>
                          <a:pt x="682" y="1706"/>
                        </a:lnTo>
                        <a:lnTo>
                          <a:pt x="561" y="1779"/>
                        </a:lnTo>
                        <a:lnTo>
                          <a:pt x="512" y="1828"/>
                        </a:lnTo>
                        <a:lnTo>
                          <a:pt x="463" y="1901"/>
                        </a:lnTo>
                        <a:lnTo>
                          <a:pt x="220" y="2388"/>
                        </a:lnTo>
                        <a:lnTo>
                          <a:pt x="220" y="2388"/>
                        </a:lnTo>
                        <a:lnTo>
                          <a:pt x="195" y="2461"/>
                        </a:lnTo>
                        <a:lnTo>
                          <a:pt x="171" y="2534"/>
                        </a:lnTo>
                        <a:lnTo>
                          <a:pt x="195" y="2704"/>
                        </a:lnTo>
                        <a:lnTo>
                          <a:pt x="244" y="2826"/>
                        </a:lnTo>
                        <a:lnTo>
                          <a:pt x="293" y="2899"/>
                        </a:lnTo>
                        <a:lnTo>
                          <a:pt x="366" y="2948"/>
                        </a:lnTo>
                        <a:lnTo>
                          <a:pt x="1340" y="3581"/>
                        </a:lnTo>
                        <a:lnTo>
                          <a:pt x="1340" y="3581"/>
                        </a:lnTo>
                        <a:lnTo>
                          <a:pt x="1316" y="3776"/>
                        </a:lnTo>
                        <a:lnTo>
                          <a:pt x="1291" y="3995"/>
                        </a:lnTo>
                        <a:lnTo>
                          <a:pt x="244" y="4482"/>
                        </a:lnTo>
                        <a:lnTo>
                          <a:pt x="244" y="4482"/>
                        </a:lnTo>
                        <a:lnTo>
                          <a:pt x="195" y="4507"/>
                        </a:lnTo>
                        <a:lnTo>
                          <a:pt x="122" y="4555"/>
                        </a:lnTo>
                        <a:lnTo>
                          <a:pt x="49" y="4701"/>
                        </a:lnTo>
                        <a:lnTo>
                          <a:pt x="0" y="4848"/>
                        </a:lnTo>
                        <a:lnTo>
                          <a:pt x="25" y="4921"/>
                        </a:lnTo>
                        <a:lnTo>
                          <a:pt x="25" y="4994"/>
                        </a:lnTo>
                        <a:lnTo>
                          <a:pt x="220" y="5530"/>
                        </a:lnTo>
                        <a:lnTo>
                          <a:pt x="220" y="5530"/>
                        </a:lnTo>
                        <a:lnTo>
                          <a:pt x="244" y="5578"/>
                        </a:lnTo>
                        <a:lnTo>
                          <a:pt x="293" y="5651"/>
                        </a:lnTo>
                        <a:lnTo>
                          <a:pt x="390" y="5749"/>
                        </a:lnTo>
                        <a:lnTo>
                          <a:pt x="536" y="5797"/>
                        </a:lnTo>
                        <a:lnTo>
                          <a:pt x="609" y="5797"/>
                        </a:lnTo>
                        <a:lnTo>
                          <a:pt x="682" y="5797"/>
                        </a:lnTo>
                        <a:lnTo>
                          <a:pt x="1827" y="5554"/>
                        </a:lnTo>
                        <a:lnTo>
                          <a:pt x="1827" y="5554"/>
                        </a:lnTo>
                        <a:lnTo>
                          <a:pt x="1949" y="5724"/>
                        </a:lnTo>
                        <a:lnTo>
                          <a:pt x="2095" y="5870"/>
                        </a:lnTo>
                        <a:lnTo>
                          <a:pt x="1705" y="6966"/>
                        </a:lnTo>
                        <a:lnTo>
                          <a:pt x="1705" y="6966"/>
                        </a:lnTo>
                        <a:lnTo>
                          <a:pt x="1681" y="7040"/>
                        </a:lnTo>
                        <a:lnTo>
                          <a:pt x="1681" y="7113"/>
                        </a:lnTo>
                        <a:lnTo>
                          <a:pt x="1705" y="7259"/>
                        </a:lnTo>
                        <a:lnTo>
                          <a:pt x="1778" y="7380"/>
                        </a:lnTo>
                        <a:lnTo>
                          <a:pt x="1851" y="7429"/>
                        </a:lnTo>
                        <a:lnTo>
                          <a:pt x="1900" y="7478"/>
                        </a:lnTo>
                        <a:lnTo>
                          <a:pt x="2412" y="7721"/>
                        </a:lnTo>
                        <a:lnTo>
                          <a:pt x="2412" y="7721"/>
                        </a:lnTo>
                        <a:lnTo>
                          <a:pt x="2485" y="7770"/>
                        </a:lnTo>
                        <a:lnTo>
                          <a:pt x="2558" y="7770"/>
                        </a:lnTo>
                        <a:lnTo>
                          <a:pt x="2704" y="7770"/>
                        </a:lnTo>
                        <a:lnTo>
                          <a:pt x="2850" y="7697"/>
                        </a:lnTo>
                        <a:lnTo>
                          <a:pt x="2899" y="7648"/>
                        </a:lnTo>
                        <a:lnTo>
                          <a:pt x="2947" y="7600"/>
                        </a:lnTo>
                        <a:lnTo>
                          <a:pt x="3581" y="6625"/>
                        </a:lnTo>
                        <a:lnTo>
                          <a:pt x="3581" y="6625"/>
                        </a:lnTo>
                        <a:lnTo>
                          <a:pt x="3800" y="6650"/>
                        </a:lnTo>
                        <a:lnTo>
                          <a:pt x="3995" y="6650"/>
                        </a:lnTo>
                        <a:lnTo>
                          <a:pt x="4482" y="7697"/>
                        </a:lnTo>
                        <a:lnTo>
                          <a:pt x="4482" y="7697"/>
                        </a:lnTo>
                        <a:lnTo>
                          <a:pt x="4531" y="7770"/>
                        </a:lnTo>
                        <a:lnTo>
                          <a:pt x="4579" y="7819"/>
                        </a:lnTo>
                        <a:lnTo>
                          <a:pt x="4701" y="7892"/>
                        </a:lnTo>
                        <a:lnTo>
                          <a:pt x="4847" y="7941"/>
                        </a:lnTo>
                        <a:lnTo>
                          <a:pt x="4920" y="7941"/>
                        </a:lnTo>
                        <a:lnTo>
                          <a:pt x="4993" y="7916"/>
                        </a:lnTo>
                        <a:lnTo>
                          <a:pt x="5529" y="7746"/>
                        </a:lnTo>
                        <a:lnTo>
                          <a:pt x="5529" y="7746"/>
                        </a:lnTo>
                        <a:lnTo>
                          <a:pt x="5602" y="7721"/>
                        </a:lnTo>
                        <a:lnTo>
                          <a:pt x="5651" y="7673"/>
                        </a:lnTo>
                        <a:lnTo>
                          <a:pt x="5748" y="7551"/>
                        </a:lnTo>
                        <a:lnTo>
                          <a:pt x="5821" y="7405"/>
                        </a:lnTo>
                        <a:lnTo>
                          <a:pt x="5821" y="7332"/>
                        </a:lnTo>
                        <a:lnTo>
                          <a:pt x="5821" y="7259"/>
                        </a:lnTo>
                        <a:lnTo>
                          <a:pt x="5578" y="6114"/>
                        </a:lnTo>
                        <a:lnTo>
                          <a:pt x="5578" y="6114"/>
                        </a:lnTo>
                        <a:lnTo>
                          <a:pt x="5724" y="5992"/>
                        </a:lnTo>
                        <a:lnTo>
                          <a:pt x="5894" y="5846"/>
                        </a:lnTo>
                        <a:lnTo>
                          <a:pt x="6966" y="6260"/>
                        </a:lnTo>
                        <a:lnTo>
                          <a:pt x="6966" y="6260"/>
                        </a:lnTo>
                        <a:lnTo>
                          <a:pt x="7039" y="6260"/>
                        </a:lnTo>
                        <a:lnTo>
                          <a:pt x="7112" y="6285"/>
                        </a:lnTo>
                        <a:lnTo>
                          <a:pt x="7258" y="6236"/>
                        </a:lnTo>
                        <a:lnTo>
                          <a:pt x="7404" y="6163"/>
                        </a:lnTo>
                        <a:lnTo>
                          <a:pt x="7453" y="6114"/>
                        </a:lnTo>
                        <a:lnTo>
                          <a:pt x="7502" y="6041"/>
                        </a:lnTo>
                        <a:lnTo>
                          <a:pt x="7745" y="5530"/>
                        </a:lnTo>
                        <a:lnTo>
                          <a:pt x="7745" y="5530"/>
                        </a:lnTo>
                        <a:lnTo>
                          <a:pt x="7770" y="5481"/>
                        </a:lnTo>
                        <a:lnTo>
                          <a:pt x="7794" y="5383"/>
                        </a:lnTo>
                        <a:lnTo>
                          <a:pt x="7770" y="5237"/>
                        </a:lnTo>
                        <a:lnTo>
                          <a:pt x="7697" y="5115"/>
                        </a:lnTo>
                        <a:lnTo>
                          <a:pt x="7648" y="5042"/>
                        </a:lnTo>
                        <a:lnTo>
                          <a:pt x="7599" y="4994"/>
                        </a:lnTo>
                        <a:lnTo>
                          <a:pt x="6625" y="4360"/>
                        </a:lnTo>
                        <a:lnTo>
                          <a:pt x="6625" y="4360"/>
                        </a:lnTo>
                        <a:lnTo>
                          <a:pt x="6649" y="4166"/>
                        </a:lnTo>
                        <a:lnTo>
                          <a:pt x="6649" y="3946"/>
                        </a:lnTo>
                        <a:lnTo>
                          <a:pt x="7697" y="3459"/>
                        </a:lnTo>
                        <a:lnTo>
                          <a:pt x="7697" y="3459"/>
                        </a:lnTo>
                        <a:lnTo>
                          <a:pt x="7770" y="3435"/>
                        </a:lnTo>
                        <a:lnTo>
                          <a:pt x="7843" y="3386"/>
                        </a:lnTo>
                        <a:lnTo>
                          <a:pt x="7916" y="3240"/>
                        </a:lnTo>
                        <a:lnTo>
                          <a:pt x="7940" y="3094"/>
                        </a:lnTo>
                        <a:lnTo>
                          <a:pt x="7940" y="3021"/>
                        </a:lnTo>
                        <a:lnTo>
                          <a:pt x="7940" y="2948"/>
                        </a:lnTo>
                        <a:lnTo>
                          <a:pt x="7745" y="2412"/>
                        </a:lnTo>
                        <a:lnTo>
                          <a:pt x="7745" y="2412"/>
                        </a:lnTo>
                        <a:lnTo>
                          <a:pt x="7721" y="2339"/>
                        </a:lnTo>
                        <a:lnTo>
                          <a:pt x="7672" y="2290"/>
                        </a:lnTo>
                        <a:lnTo>
                          <a:pt x="7551" y="2193"/>
                        </a:lnTo>
                        <a:lnTo>
                          <a:pt x="7429" y="2144"/>
                        </a:lnTo>
                        <a:lnTo>
                          <a:pt x="7356" y="2144"/>
                        </a:lnTo>
                        <a:lnTo>
                          <a:pt x="7258" y="2144"/>
                        </a:lnTo>
                        <a:lnTo>
                          <a:pt x="7258" y="2144"/>
                        </a:lnTo>
                        <a:close/>
                        <a:moveTo>
                          <a:pt x="5480" y="4726"/>
                        </a:moveTo>
                        <a:lnTo>
                          <a:pt x="5480" y="4726"/>
                        </a:lnTo>
                        <a:lnTo>
                          <a:pt x="5383" y="4872"/>
                        </a:lnTo>
                        <a:lnTo>
                          <a:pt x="5286" y="4994"/>
                        </a:lnTo>
                        <a:lnTo>
                          <a:pt x="5188" y="5140"/>
                        </a:lnTo>
                        <a:lnTo>
                          <a:pt x="5066" y="5237"/>
                        </a:lnTo>
                        <a:lnTo>
                          <a:pt x="4945" y="5335"/>
                        </a:lnTo>
                        <a:lnTo>
                          <a:pt x="4798" y="5432"/>
                        </a:lnTo>
                        <a:lnTo>
                          <a:pt x="4652" y="5505"/>
                        </a:lnTo>
                        <a:lnTo>
                          <a:pt x="4506" y="5554"/>
                        </a:lnTo>
                        <a:lnTo>
                          <a:pt x="4360" y="5603"/>
                        </a:lnTo>
                        <a:lnTo>
                          <a:pt x="4190" y="5627"/>
                        </a:lnTo>
                        <a:lnTo>
                          <a:pt x="4043" y="5651"/>
                        </a:lnTo>
                        <a:lnTo>
                          <a:pt x="3873" y="5627"/>
                        </a:lnTo>
                        <a:lnTo>
                          <a:pt x="3702" y="5627"/>
                        </a:lnTo>
                        <a:lnTo>
                          <a:pt x="3556" y="5578"/>
                        </a:lnTo>
                        <a:lnTo>
                          <a:pt x="3386" y="5530"/>
                        </a:lnTo>
                        <a:lnTo>
                          <a:pt x="3240" y="5456"/>
                        </a:lnTo>
                        <a:lnTo>
                          <a:pt x="3240" y="5456"/>
                        </a:lnTo>
                        <a:lnTo>
                          <a:pt x="3094" y="5383"/>
                        </a:lnTo>
                        <a:lnTo>
                          <a:pt x="2947" y="5286"/>
                        </a:lnTo>
                        <a:lnTo>
                          <a:pt x="2826" y="5164"/>
                        </a:lnTo>
                        <a:lnTo>
                          <a:pt x="2704" y="5067"/>
                        </a:lnTo>
                        <a:lnTo>
                          <a:pt x="2606" y="4921"/>
                        </a:lnTo>
                        <a:lnTo>
                          <a:pt x="2533" y="4799"/>
                        </a:lnTo>
                        <a:lnTo>
                          <a:pt x="2460" y="4653"/>
                        </a:lnTo>
                        <a:lnTo>
                          <a:pt x="2387" y="4507"/>
                        </a:lnTo>
                        <a:lnTo>
                          <a:pt x="2363" y="4336"/>
                        </a:lnTo>
                        <a:lnTo>
                          <a:pt x="2314" y="4190"/>
                        </a:lnTo>
                        <a:lnTo>
                          <a:pt x="2314" y="4020"/>
                        </a:lnTo>
                        <a:lnTo>
                          <a:pt x="2314" y="3873"/>
                        </a:lnTo>
                        <a:lnTo>
                          <a:pt x="2339" y="3703"/>
                        </a:lnTo>
                        <a:lnTo>
                          <a:pt x="2363" y="3532"/>
                        </a:lnTo>
                        <a:lnTo>
                          <a:pt x="2412" y="3386"/>
                        </a:lnTo>
                        <a:lnTo>
                          <a:pt x="2485" y="3216"/>
                        </a:lnTo>
                        <a:lnTo>
                          <a:pt x="2485" y="3216"/>
                        </a:lnTo>
                        <a:lnTo>
                          <a:pt x="2582" y="3070"/>
                        </a:lnTo>
                        <a:lnTo>
                          <a:pt x="2680" y="2948"/>
                        </a:lnTo>
                        <a:lnTo>
                          <a:pt x="2777" y="2802"/>
                        </a:lnTo>
                        <a:lnTo>
                          <a:pt x="2899" y="2704"/>
                        </a:lnTo>
                        <a:lnTo>
                          <a:pt x="3020" y="2607"/>
                        </a:lnTo>
                        <a:lnTo>
                          <a:pt x="3167" y="2509"/>
                        </a:lnTo>
                        <a:lnTo>
                          <a:pt x="3313" y="2436"/>
                        </a:lnTo>
                        <a:lnTo>
                          <a:pt x="3459" y="2388"/>
                        </a:lnTo>
                        <a:lnTo>
                          <a:pt x="3605" y="2339"/>
                        </a:lnTo>
                        <a:lnTo>
                          <a:pt x="3775" y="2315"/>
                        </a:lnTo>
                        <a:lnTo>
                          <a:pt x="3922" y="2290"/>
                        </a:lnTo>
                        <a:lnTo>
                          <a:pt x="4092" y="2315"/>
                        </a:lnTo>
                        <a:lnTo>
                          <a:pt x="4263" y="2315"/>
                        </a:lnTo>
                        <a:lnTo>
                          <a:pt x="4409" y="2363"/>
                        </a:lnTo>
                        <a:lnTo>
                          <a:pt x="4579" y="2412"/>
                        </a:lnTo>
                        <a:lnTo>
                          <a:pt x="4725" y="2485"/>
                        </a:lnTo>
                        <a:lnTo>
                          <a:pt x="4725" y="2485"/>
                        </a:lnTo>
                        <a:lnTo>
                          <a:pt x="4871" y="2558"/>
                        </a:lnTo>
                        <a:lnTo>
                          <a:pt x="5018" y="2656"/>
                        </a:lnTo>
                        <a:lnTo>
                          <a:pt x="5139" y="2777"/>
                        </a:lnTo>
                        <a:lnTo>
                          <a:pt x="5261" y="2875"/>
                        </a:lnTo>
                        <a:lnTo>
                          <a:pt x="5359" y="3021"/>
                        </a:lnTo>
                        <a:lnTo>
                          <a:pt x="5432" y="3143"/>
                        </a:lnTo>
                        <a:lnTo>
                          <a:pt x="5505" y="3289"/>
                        </a:lnTo>
                        <a:lnTo>
                          <a:pt x="5578" y="3435"/>
                        </a:lnTo>
                        <a:lnTo>
                          <a:pt x="5602" y="3605"/>
                        </a:lnTo>
                        <a:lnTo>
                          <a:pt x="5626" y="3752"/>
                        </a:lnTo>
                        <a:lnTo>
                          <a:pt x="5651" y="3922"/>
                        </a:lnTo>
                        <a:lnTo>
                          <a:pt x="5651" y="4068"/>
                        </a:lnTo>
                        <a:lnTo>
                          <a:pt x="5626" y="4239"/>
                        </a:lnTo>
                        <a:lnTo>
                          <a:pt x="5602" y="4409"/>
                        </a:lnTo>
                        <a:lnTo>
                          <a:pt x="5553" y="4555"/>
                        </a:lnTo>
                        <a:lnTo>
                          <a:pt x="5480" y="4726"/>
                        </a:lnTo>
                        <a:lnTo>
                          <a:pt x="5480" y="4726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568" name="Shape 568"/>
                <p:cNvGrpSpPr/>
                <p:nvPr/>
              </p:nvGrpSpPr>
              <p:grpSpPr>
                <a:xfrm>
                  <a:off x="3737550" y="1053702"/>
                  <a:ext cx="333700" cy="329077"/>
                  <a:chOff x="3292425" y="3664250"/>
                  <a:chExt cx="397025" cy="391525"/>
                </a:xfrm>
              </p:grpSpPr>
              <p:sp>
                <p:nvSpPr>
                  <p:cNvPr id="569" name="Shape 569"/>
                  <p:cNvSpPr/>
                  <p:nvPr/>
                </p:nvSpPr>
                <p:spPr>
                  <a:xfrm>
                    <a:off x="3292425" y="3680675"/>
                    <a:ext cx="375100" cy="375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04" h="15004" fill="none" extrusionOk="0">
                        <a:moveTo>
                          <a:pt x="7502" y="1"/>
                        </a:moveTo>
                        <a:lnTo>
                          <a:pt x="7502" y="1"/>
                        </a:lnTo>
                        <a:lnTo>
                          <a:pt x="7112" y="1"/>
                        </a:lnTo>
                        <a:lnTo>
                          <a:pt x="6747" y="50"/>
                        </a:lnTo>
                        <a:lnTo>
                          <a:pt x="6357" y="98"/>
                        </a:lnTo>
                        <a:lnTo>
                          <a:pt x="5992" y="147"/>
                        </a:lnTo>
                        <a:lnTo>
                          <a:pt x="5627" y="244"/>
                        </a:lnTo>
                        <a:lnTo>
                          <a:pt x="5261" y="342"/>
                        </a:lnTo>
                        <a:lnTo>
                          <a:pt x="4921" y="464"/>
                        </a:lnTo>
                        <a:lnTo>
                          <a:pt x="4580" y="585"/>
                        </a:lnTo>
                        <a:lnTo>
                          <a:pt x="4239" y="732"/>
                        </a:lnTo>
                        <a:lnTo>
                          <a:pt x="3922" y="902"/>
                        </a:lnTo>
                        <a:lnTo>
                          <a:pt x="3605" y="1097"/>
                        </a:lnTo>
                        <a:lnTo>
                          <a:pt x="3313" y="1292"/>
                        </a:lnTo>
                        <a:lnTo>
                          <a:pt x="3021" y="1487"/>
                        </a:lnTo>
                        <a:lnTo>
                          <a:pt x="2729" y="1706"/>
                        </a:lnTo>
                        <a:lnTo>
                          <a:pt x="2461" y="1949"/>
                        </a:lnTo>
                        <a:lnTo>
                          <a:pt x="2193" y="2193"/>
                        </a:lnTo>
                        <a:lnTo>
                          <a:pt x="1949" y="2461"/>
                        </a:lnTo>
                        <a:lnTo>
                          <a:pt x="1706" y="2729"/>
                        </a:lnTo>
                        <a:lnTo>
                          <a:pt x="1486" y="3021"/>
                        </a:lnTo>
                        <a:lnTo>
                          <a:pt x="1292" y="3313"/>
                        </a:lnTo>
                        <a:lnTo>
                          <a:pt x="1097" y="3605"/>
                        </a:lnTo>
                        <a:lnTo>
                          <a:pt x="902" y="3922"/>
                        </a:lnTo>
                        <a:lnTo>
                          <a:pt x="731" y="4239"/>
                        </a:lnTo>
                        <a:lnTo>
                          <a:pt x="585" y="4580"/>
                        </a:lnTo>
                        <a:lnTo>
                          <a:pt x="464" y="4921"/>
                        </a:lnTo>
                        <a:lnTo>
                          <a:pt x="342" y="5262"/>
                        </a:lnTo>
                        <a:lnTo>
                          <a:pt x="244" y="5627"/>
                        </a:lnTo>
                        <a:lnTo>
                          <a:pt x="147" y="5992"/>
                        </a:lnTo>
                        <a:lnTo>
                          <a:pt x="98" y="6358"/>
                        </a:lnTo>
                        <a:lnTo>
                          <a:pt x="50" y="6747"/>
                        </a:lnTo>
                        <a:lnTo>
                          <a:pt x="1" y="7113"/>
                        </a:lnTo>
                        <a:lnTo>
                          <a:pt x="1" y="7502"/>
                        </a:lnTo>
                        <a:lnTo>
                          <a:pt x="1" y="7502"/>
                        </a:lnTo>
                        <a:lnTo>
                          <a:pt x="1" y="7892"/>
                        </a:lnTo>
                        <a:lnTo>
                          <a:pt x="50" y="8257"/>
                        </a:lnTo>
                        <a:lnTo>
                          <a:pt x="98" y="8647"/>
                        </a:lnTo>
                        <a:lnTo>
                          <a:pt x="147" y="9012"/>
                        </a:lnTo>
                        <a:lnTo>
                          <a:pt x="244" y="9378"/>
                        </a:lnTo>
                        <a:lnTo>
                          <a:pt x="342" y="9743"/>
                        </a:lnTo>
                        <a:lnTo>
                          <a:pt x="464" y="10084"/>
                        </a:lnTo>
                        <a:lnTo>
                          <a:pt x="585" y="10425"/>
                        </a:lnTo>
                        <a:lnTo>
                          <a:pt x="731" y="10766"/>
                        </a:lnTo>
                        <a:lnTo>
                          <a:pt x="902" y="11082"/>
                        </a:lnTo>
                        <a:lnTo>
                          <a:pt x="1097" y="11399"/>
                        </a:lnTo>
                        <a:lnTo>
                          <a:pt x="1292" y="11691"/>
                        </a:lnTo>
                        <a:lnTo>
                          <a:pt x="1486" y="11984"/>
                        </a:lnTo>
                        <a:lnTo>
                          <a:pt x="1706" y="12276"/>
                        </a:lnTo>
                        <a:lnTo>
                          <a:pt x="1949" y="12544"/>
                        </a:lnTo>
                        <a:lnTo>
                          <a:pt x="2193" y="12812"/>
                        </a:lnTo>
                        <a:lnTo>
                          <a:pt x="2461" y="13055"/>
                        </a:lnTo>
                        <a:lnTo>
                          <a:pt x="2729" y="13299"/>
                        </a:lnTo>
                        <a:lnTo>
                          <a:pt x="3021" y="13518"/>
                        </a:lnTo>
                        <a:lnTo>
                          <a:pt x="3313" y="13713"/>
                        </a:lnTo>
                        <a:lnTo>
                          <a:pt x="3605" y="13908"/>
                        </a:lnTo>
                        <a:lnTo>
                          <a:pt x="3922" y="14102"/>
                        </a:lnTo>
                        <a:lnTo>
                          <a:pt x="4239" y="14273"/>
                        </a:lnTo>
                        <a:lnTo>
                          <a:pt x="4580" y="14419"/>
                        </a:lnTo>
                        <a:lnTo>
                          <a:pt x="4921" y="14541"/>
                        </a:lnTo>
                        <a:lnTo>
                          <a:pt x="5261" y="14663"/>
                        </a:lnTo>
                        <a:lnTo>
                          <a:pt x="5627" y="14760"/>
                        </a:lnTo>
                        <a:lnTo>
                          <a:pt x="5992" y="14857"/>
                        </a:lnTo>
                        <a:lnTo>
                          <a:pt x="6357" y="14906"/>
                        </a:lnTo>
                        <a:lnTo>
                          <a:pt x="6747" y="14955"/>
                        </a:lnTo>
                        <a:lnTo>
                          <a:pt x="7112" y="15004"/>
                        </a:lnTo>
                        <a:lnTo>
                          <a:pt x="7502" y="15004"/>
                        </a:lnTo>
                        <a:lnTo>
                          <a:pt x="7502" y="15004"/>
                        </a:lnTo>
                        <a:lnTo>
                          <a:pt x="7892" y="15004"/>
                        </a:lnTo>
                        <a:lnTo>
                          <a:pt x="8257" y="14955"/>
                        </a:lnTo>
                        <a:lnTo>
                          <a:pt x="8647" y="14906"/>
                        </a:lnTo>
                        <a:lnTo>
                          <a:pt x="9012" y="14857"/>
                        </a:lnTo>
                        <a:lnTo>
                          <a:pt x="9377" y="14760"/>
                        </a:lnTo>
                        <a:lnTo>
                          <a:pt x="9743" y="14663"/>
                        </a:lnTo>
                        <a:lnTo>
                          <a:pt x="10084" y="14541"/>
                        </a:lnTo>
                        <a:lnTo>
                          <a:pt x="10425" y="14419"/>
                        </a:lnTo>
                        <a:lnTo>
                          <a:pt x="10766" y="14273"/>
                        </a:lnTo>
                        <a:lnTo>
                          <a:pt x="11082" y="14102"/>
                        </a:lnTo>
                        <a:lnTo>
                          <a:pt x="11399" y="13908"/>
                        </a:lnTo>
                        <a:lnTo>
                          <a:pt x="11691" y="13713"/>
                        </a:lnTo>
                        <a:lnTo>
                          <a:pt x="11983" y="13518"/>
                        </a:lnTo>
                        <a:lnTo>
                          <a:pt x="12276" y="13299"/>
                        </a:lnTo>
                        <a:lnTo>
                          <a:pt x="12544" y="13055"/>
                        </a:lnTo>
                        <a:lnTo>
                          <a:pt x="12812" y="12812"/>
                        </a:lnTo>
                        <a:lnTo>
                          <a:pt x="13055" y="12544"/>
                        </a:lnTo>
                        <a:lnTo>
                          <a:pt x="13299" y="12276"/>
                        </a:lnTo>
                        <a:lnTo>
                          <a:pt x="13518" y="11984"/>
                        </a:lnTo>
                        <a:lnTo>
                          <a:pt x="13713" y="11691"/>
                        </a:lnTo>
                        <a:lnTo>
                          <a:pt x="13907" y="11399"/>
                        </a:lnTo>
                        <a:lnTo>
                          <a:pt x="14102" y="11082"/>
                        </a:lnTo>
                        <a:lnTo>
                          <a:pt x="14273" y="10766"/>
                        </a:lnTo>
                        <a:lnTo>
                          <a:pt x="14419" y="10425"/>
                        </a:lnTo>
                        <a:lnTo>
                          <a:pt x="14541" y="10084"/>
                        </a:lnTo>
                        <a:lnTo>
                          <a:pt x="14662" y="9743"/>
                        </a:lnTo>
                        <a:lnTo>
                          <a:pt x="14760" y="9378"/>
                        </a:lnTo>
                        <a:lnTo>
                          <a:pt x="14857" y="9012"/>
                        </a:lnTo>
                        <a:lnTo>
                          <a:pt x="14906" y="8647"/>
                        </a:lnTo>
                        <a:lnTo>
                          <a:pt x="14955" y="8257"/>
                        </a:lnTo>
                        <a:lnTo>
                          <a:pt x="15003" y="7892"/>
                        </a:lnTo>
                        <a:lnTo>
                          <a:pt x="15003" y="7502"/>
                        </a:lnTo>
                        <a:lnTo>
                          <a:pt x="7502" y="7502"/>
                        </a:lnTo>
                        <a:lnTo>
                          <a:pt x="7502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70" name="Shape 570"/>
                  <p:cNvSpPr/>
                  <p:nvPr/>
                </p:nvSpPr>
                <p:spPr>
                  <a:xfrm>
                    <a:off x="3504325" y="3664250"/>
                    <a:ext cx="131525" cy="1534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261" h="6138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390" y="25"/>
                        </a:lnTo>
                        <a:lnTo>
                          <a:pt x="780" y="98"/>
                        </a:lnTo>
                        <a:lnTo>
                          <a:pt x="1169" y="171"/>
                        </a:lnTo>
                        <a:lnTo>
                          <a:pt x="1559" y="268"/>
                        </a:lnTo>
                        <a:lnTo>
                          <a:pt x="1924" y="414"/>
                        </a:lnTo>
                        <a:lnTo>
                          <a:pt x="2314" y="560"/>
                        </a:lnTo>
                        <a:lnTo>
                          <a:pt x="2655" y="731"/>
                        </a:lnTo>
                        <a:lnTo>
                          <a:pt x="3020" y="901"/>
                        </a:lnTo>
                        <a:lnTo>
                          <a:pt x="3020" y="901"/>
                        </a:lnTo>
                        <a:lnTo>
                          <a:pt x="3337" y="1121"/>
                        </a:lnTo>
                        <a:lnTo>
                          <a:pt x="3654" y="1340"/>
                        </a:lnTo>
                        <a:lnTo>
                          <a:pt x="3946" y="1559"/>
                        </a:lnTo>
                        <a:lnTo>
                          <a:pt x="4238" y="1803"/>
                        </a:lnTo>
                        <a:lnTo>
                          <a:pt x="4530" y="2070"/>
                        </a:lnTo>
                        <a:lnTo>
                          <a:pt x="4774" y="2363"/>
                        </a:lnTo>
                        <a:lnTo>
                          <a:pt x="5017" y="2655"/>
                        </a:lnTo>
                        <a:lnTo>
                          <a:pt x="5261" y="2972"/>
                        </a:lnTo>
                        <a:lnTo>
                          <a:pt x="0" y="6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71" name="Shape 571"/>
                  <p:cNvSpPr/>
                  <p:nvPr/>
                </p:nvSpPr>
                <p:spPr>
                  <a:xfrm>
                    <a:off x="3501875" y="3749500"/>
                    <a:ext cx="187575" cy="96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503" h="3873" fill="none" extrusionOk="0">
                        <a:moveTo>
                          <a:pt x="6431" y="0"/>
                        </a:moveTo>
                        <a:lnTo>
                          <a:pt x="1" y="3872"/>
                        </a:lnTo>
                        <a:lnTo>
                          <a:pt x="7502" y="3872"/>
                        </a:lnTo>
                        <a:lnTo>
                          <a:pt x="7502" y="3872"/>
                        </a:lnTo>
                        <a:lnTo>
                          <a:pt x="7478" y="3337"/>
                        </a:lnTo>
                        <a:lnTo>
                          <a:pt x="7429" y="2825"/>
                        </a:lnTo>
                        <a:lnTo>
                          <a:pt x="7332" y="2314"/>
                        </a:lnTo>
                        <a:lnTo>
                          <a:pt x="7210" y="1827"/>
                        </a:lnTo>
                        <a:lnTo>
                          <a:pt x="7064" y="1340"/>
                        </a:lnTo>
                        <a:lnTo>
                          <a:pt x="6893" y="877"/>
                        </a:lnTo>
                        <a:lnTo>
                          <a:pt x="6674" y="438"/>
                        </a:lnTo>
                        <a:lnTo>
                          <a:pt x="6431" y="0"/>
                        </a:lnTo>
                        <a:lnTo>
                          <a:pt x="643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572" name="Shape 572"/>
              <p:cNvGrpSpPr/>
              <p:nvPr/>
            </p:nvGrpSpPr>
            <p:grpSpPr>
              <a:xfrm>
                <a:off x="285115" y="1470448"/>
                <a:ext cx="3894631" cy="342399"/>
                <a:chOff x="176104" y="1851448"/>
                <a:chExt cx="3894631" cy="342399"/>
              </a:xfrm>
            </p:grpSpPr>
            <p:grpSp>
              <p:nvGrpSpPr>
                <p:cNvPr id="573" name="Shape 573"/>
                <p:cNvGrpSpPr/>
                <p:nvPr/>
              </p:nvGrpSpPr>
              <p:grpSpPr>
                <a:xfrm>
                  <a:off x="2023106" y="1859895"/>
                  <a:ext cx="345971" cy="325505"/>
                  <a:chOff x="5972700" y="2330200"/>
                  <a:chExt cx="411625" cy="387275"/>
                </a:xfrm>
              </p:grpSpPr>
              <p:sp>
                <p:nvSpPr>
                  <p:cNvPr id="574" name="Shape 574"/>
                  <p:cNvSpPr/>
                  <p:nvPr/>
                </p:nvSpPr>
                <p:spPr>
                  <a:xfrm>
                    <a:off x="5972700" y="2476950"/>
                    <a:ext cx="98050" cy="219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22" h="8793" fill="none" extrusionOk="0">
                        <a:moveTo>
                          <a:pt x="0" y="0"/>
                        </a:moveTo>
                        <a:lnTo>
                          <a:pt x="0" y="8792"/>
                        </a:lnTo>
                        <a:lnTo>
                          <a:pt x="3921" y="8792"/>
                        </a:lnTo>
                        <a:lnTo>
                          <a:pt x="3921" y="0"/>
                        </a:lnTo>
                        <a:lnTo>
                          <a:pt x="0" y="0"/>
                        </a:lnTo>
                        <a:close/>
                        <a:moveTo>
                          <a:pt x="2411" y="2411"/>
                        </a:moveTo>
                        <a:lnTo>
                          <a:pt x="2411" y="2411"/>
                        </a:lnTo>
                        <a:lnTo>
                          <a:pt x="2265" y="2387"/>
                        </a:lnTo>
                        <a:lnTo>
                          <a:pt x="2143" y="2363"/>
                        </a:lnTo>
                        <a:lnTo>
                          <a:pt x="2022" y="2290"/>
                        </a:lnTo>
                        <a:lnTo>
                          <a:pt x="1924" y="2216"/>
                        </a:lnTo>
                        <a:lnTo>
                          <a:pt x="1827" y="2095"/>
                        </a:lnTo>
                        <a:lnTo>
                          <a:pt x="1754" y="1973"/>
                        </a:lnTo>
                        <a:lnTo>
                          <a:pt x="1729" y="1851"/>
                        </a:lnTo>
                        <a:lnTo>
                          <a:pt x="1705" y="1705"/>
                        </a:lnTo>
                        <a:lnTo>
                          <a:pt x="1705" y="1705"/>
                        </a:lnTo>
                        <a:lnTo>
                          <a:pt x="1729" y="1559"/>
                        </a:lnTo>
                        <a:lnTo>
                          <a:pt x="1754" y="1437"/>
                        </a:lnTo>
                        <a:lnTo>
                          <a:pt x="1827" y="1315"/>
                        </a:lnTo>
                        <a:lnTo>
                          <a:pt x="1924" y="1218"/>
                        </a:lnTo>
                        <a:lnTo>
                          <a:pt x="2022" y="1120"/>
                        </a:lnTo>
                        <a:lnTo>
                          <a:pt x="2143" y="1072"/>
                        </a:lnTo>
                        <a:lnTo>
                          <a:pt x="2265" y="1023"/>
                        </a:lnTo>
                        <a:lnTo>
                          <a:pt x="2411" y="999"/>
                        </a:lnTo>
                        <a:lnTo>
                          <a:pt x="2411" y="999"/>
                        </a:lnTo>
                        <a:lnTo>
                          <a:pt x="2557" y="1023"/>
                        </a:lnTo>
                        <a:lnTo>
                          <a:pt x="2679" y="1072"/>
                        </a:lnTo>
                        <a:lnTo>
                          <a:pt x="2801" y="1120"/>
                        </a:lnTo>
                        <a:lnTo>
                          <a:pt x="2898" y="1218"/>
                        </a:lnTo>
                        <a:lnTo>
                          <a:pt x="2996" y="1315"/>
                        </a:lnTo>
                        <a:lnTo>
                          <a:pt x="3069" y="1437"/>
                        </a:lnTo>
                        <a:lnTo>
                          <a:pt x="3093" y="1559"/>
                        </a:lnTo>
                        <a:lnTo>
                          <a:pt x="3118" y="1705"/>
                        </a:lnTo>
                        <a:lnTo>
                          <a:pt x="3118" y="1705"/>
                        </a:lnTo>
                        <a:lnTo>
                          <a:pt x="3093" y="1851"/>
                        </a:lnTo>
                        <a:lnTo>
                          <a:pt x="3069" y="1973"/>
                        </a:lnTo>
                        <a:lnTo>
                          <a:pt x="2996" y="2095"/>
                        </a:lnTo>
                        <a:lnTo>
                          <a:pt x="2898" y="2216"/>
                        </a:lnTo>
                        <a:lnTo>
                          <a:pt x="2801" y="2290"/>
                        </a:lnTo>
                        <a:lnTo>
                          <a:pt x="2679" y="2363"/>
                        </a:lnTo>
                        <a:lnTo>
                          <a:pt x="2557" y="2387"/>
                        </a:lnTo>
                        <a:lnTo>
                          <a:pt x="2411" y="2411"/>
                        </a:lnTo>
                        <a:lnTo>
                          <a:pt x="2411" y="241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75" name="Shape 575"/>
                  <p:cNvSpPr/>
                  <p:nvPr/>
                </p:nvSpPr>
                <p:spPr>
                  <a:xfrm>
                    <a:off x="6078025" y="2330200"/>
                    <a:ext cx="306300" cy="3872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252" h="15491" fill="none" extrusionOk="0">
                        <a:moveTo>
                          <a:pt x="1" y="13396"/>
                        </a:moveTo>
                        <a:lnTo>
                          <a:pt x="1511" y="13396"/>
                        </a:lnTo>
                        <a:lnTo>
                          <a:pt x="1511" y="13396"/>
                        </a:lnTo>
                        <a:lnTo>
                          <a:pt x="1998" y="13639"/>
                        </a:lnTo>
                        <a:lnTo>
                          <a:pt x="2680" y="13932"/>
                        </a:lnTo>
                        <a:lnTo>
                          <a:pt x="3556" y="14273"/>
                        </a:lnTo>
                        <a:lnTo>
                          <a:pt x="4531" y="14638"/>
                        </a:lnTo>
                        <a:lnTo>
                          <a:pt x="5578" y="14955"/>
                        </a:lnTo>
                        <a:lnTo>
                          <a:pt x="6114" y="15101"/>
                        </a:lnTo>
                        <a:lnTo>
                          <a:pt x="6650" y="15222"/>
                        </a:lnTo>
                        <a:lnTo>
                          <a:pt x="7161" y="15344"/>
                        </a:lnTo>
                        <a:lnTo>
                          <a:pt x="7672" y="15417"/>
                        </a:lnTo>
                        <a:lnTo>
                          <a:pt x="8135" y="15466"/>
                        </a:lnTo>
                        <a:lnTo>
                          <a:pt x="8598" y="15490"/>
                        </a:lnTo>
                        <a:lnTo>
                          <a:pt x="8598" y="15490"/>
                        </a:lnTo>
                        <a:lnTo>
                          <a:pt x="9377" y="15490"/>
                        </a:lnTo>
                        <a:lnTo>
                          <a:pt x="9791" y="15466"/>
                        </a:lnTo>
                        <a:lnTo>
                          <a:pt x="10181" y="15417"/>
                        </a:lnTo>
                        <a:lnTo>
                          <a:pt x="10522" y="15320"/>
                        </a:lnTo>
                        <a:lnTo>
                          <a:pt x="10692" y="15271"/>
                        </a:lnTo>
                        <a:lnTo>
                          <a:pt x="10814" y="15222"/>
                        </a:lnTo>
                        <a:lnTo>
                          <a:pt x="10936" y="15149"/>
                        </a:lnTo>
                        <a:lnTo>
                          <a:pt x="11033" y="15052"/>
                        </a:lnTo>
                        <a:lnTo>
                          <a:pt x="11082" y="14955"/>
                        </a:lnTo>
                        <a:lnTo>
                          <a:pt x="11131" y="14833"/>
                        </a:lnTo>
                        <a:lnTo>
                          <a:pt x="11204" y="14126"/>
                        </a:lnTo>
                        <a:lnTo>
                          <a:pt x="11204" y="14126"/>
                        </a:lnTo>
                        <a:lnTo>
                          <a:pt x="11180" y="13956"/>
                        </a:lnTo>
                        <a:lnTo>
                          <a:pt x="11131" y="13810"/>
                        </a:lnTo>
                        <a:lnTo>
                          <a:pt x="11033" y="13664"/>
                        </a:lnTo>
                        <a:lnTo>
                          <a:pt x="10887" y="13542"/>
                        </a:lnTo>
                        <a:lnTo>
                          <a:pt x="10887" y="13542"/>
                        </a:lnTo>
                        <a:lnTo>
                          <a:pt x="11009" y="13518"/>
                        </a:lnTo>
                        <a:lnTo>
                          <a:pt x="11131" y="13469"/>
                        </a:lnTo>
                        <a:lnTo>
                          <a:pt x="11253" y="13420"/>
                        </a:lnTo>
                        <a:lnTo>
                          <a:pt x="11350" y="13323"/>
                        </a:lnTo>
                        <a:lnTo>
                          <a:pt x="11423" y="13225"/>
                        </a:lnTo>
                        <a:lnTo>
                          <a:pt x="11496" y="13104"/>
                        </a:lnTo>
                        <a:lnTo>
                          <a:pt x="11545" y="12957"/>
                        </a:lnTo>
                        <a:lnTo>
                          <a:pt x="11569" y="12836"/>
                        </a:lnTo>
                        <a:lnTo>
                          <a:pt x="11642" y="11959"/>
                        </a:lnTo>
                        <a:lnTo>
                          <a:pt x="11642" y="11959"/>
                        </a:lnTo>
                        <a:lnTo>
                          <a:pt x="11642" y="11837"/>
                        </a:lnTo>
                        <a:lnTo>
                          <a:pt x="11642" y="11740"/>
                        </a:lnTo>
                        <a:lnTo>
                          <a:pt x="11618" y="11618"/>
                        </a:lnTo>
                        <a:lnTo>
                          <a:pt x="11569" y="11521"/>
                        </a:lnTo>
                        <a:lnTo>
                          <a:pt x="11447" y="11350"/>
                        </a:lnTo>
                        <a:lnTo>
                          <a:pt x="11374" y="11277"/>
                        </a:lnTo>
                        <a:lnTo>
                          <a:pt x="11301" y="11204"/>
                        </a:lnTo>
                        <a:lnTo>
                          <a:pt x="11301" y="11204"/>
                        </a:lnTo>
                        <a:lnTo>
                          <a:pt x="11423" y="11180"/>
                        </a:lnTo>
                        <a:lnTo>
                          <a:pt x="11521" y="11131"/>
                        </a:lnTo>
                        <a:lnTo>
                          <a:pt x="11618" y="11058"/>
                        </a:lnTo>
                        <a:lnTo>
                          <a:pt x="11715" y="10960"/>
                        </a:lnTo>
                        <a:lnTo>
                          <a:pt x="11788" y="10863"/>
                        </a:lnTo>
                        <a:lnTo>
                          <a:pt x="11837" y="10766"/>
                        </a:lnTo>
                        <a:lnTo>
                          <a:pt x="11886" y="10644"/>
                        </a:lnTo>
                        <a:lnTo>
                          <a:pt x="11910" y="10498"/>
                        </a:lnTo>
                        <a:lnTo>
                          <a:pt x="11983" y="9645"/>
                        </a:lnTo>
                        <a:lnTo>
                          <a:pt x="11983" y="9645"/>
                        </a:lnTo>
                        <a:lnTo>
                          <a:pt x="11983" y="9523"/>
                        </a:lnTo>
                        <a:lnTo>
                          <a:pt x="11983" y="9402"/>
                        </a:lnTo>
                        <a:lnTo>
                          <a:pt x="11959" y="9280"/>
                        </a:lnTo>
                        <a:lnTo>
                          <a:pt x="11910" y="9182"/>
                        </a:lnTo>
                        <a:lnTo>
                          <a:pt x="11861" y="9085"/>
                        </a:lnTo>
                        <a:lnTo>
                          <a:pt x="11788" y="9012"/>
                        </a:lnTo>
                        <a:lnTo>
                          <a:pt x="11715" y="8939"/>
                        </a:lnTo>
                        <a:lnTo>
                          <a:pt x="11618" y="8866"/>
                        </a:lnTo>
                        <a:lnTo>
                          <a:pt x="11618" y="8866"/>
                        </a:lnTo>
                        <a:lnTo>
                          <a:pt x="11715" y="8841"/>
                        </a:lnTo>
                        <a:lnTo>
                          <a:pt x="11813" y="8768"/>
                        </a:lnTo>
                        <a:lnTo>
                          <a:pt x="11910" y="8695"/>
                        </a:lnTo>
                        <a:lnTo>
                          <a:pt x="11983" y="8622"/>
                        </a:lnTo>
                        <a:lnTo>
                          <a:pt x="12056" y="8525"/>
                        </a:lnTo>
                        <a:lnTo>
                          <a:pt x="12105" y="8427"/>
                        </a:lnTo>
                        <a:lnTo>
                          <a:pt x="12129" y="8306"/>
                        </a:lnTo>
                        <a:lnTo>
                          <a:pt x="12154" y="8184"/>
                        </a:lnTo>
                        <a:lnTo>
                          <a:pt x="12251" y="7307"/>
                        </a:lnTo>
                        <a:lnTo>
                          <a:pt x="12251" y="7307"/>
                        </a:lnTo>
                        <a:lnTo>
                          <a:pt x="12227" y="7185"/>
                        </a:lnTo>
                        <a:lnTo>
                          <a:pt x="12202" y="7064"/>
                        </a:lnTo>
                        <a:lnTo>
                          <a:pt x="12154" y="6966"/>
                        </a:lnTo>
                        <a:lnTo>
                          <a:pt x="12105" y="6869"/>
                        </a:lnTo>
                        <a:lnTo>
                          <a:pt x="12032" y="6771"/>
                        </a:lnTo>
                        <a:lnTo>
                          <a:pt x="11935" y="6698"/>
                        </a:lnTo>
                        <a:lnTo>
                          <a:pt x="11715" y="6552"/>
                        </a:lnTo>
                        <a:lnTo>
                          <a:pt x="11472" y="6430"/>
                        </a:lnTo>
                        <a:lnTo>
                          <a:pt x="11180" y="6333"/>
                        </a:lnTo>
                        <a:lnTo>
                          <a:pt x="10863" y="6260"/>
                        </a:lnTo>
                        <a:lnTo>
                          <a:pt x="10546" y="6211"/>
                        </a:lnTo>
                        <a:lnTo>
                          <a:pt x="10546" y="6211"/>
                        </a:lnTo>
                        <a:lnTo>
                          <a:pt x="9864" y="6114"/>
                        </a:lnTo>
                        <a:lnTo>
                          <a:pt x="8817" y="6016"/>
                        </a:lnTo>
                        <a:lnTo>
                          <a:pt x="7575" y="5943"/>
                        </a:lnTo>
                        <a:lnTo>
                          <a:pt x="6309" y="5870"/>
                        </a:lnTo>
                        <a:lnTo>
                          <a:pt x="6309" y="5870"/>
                        </a:lnTo>
                        <a:lnTo>
                          <a:pt x="6479" y="5578"/>
                        </a:lnTo>
                        <a:lnTo>
                          <a:pt x="6625" y="5237"/>
                        </a:lnTo>
                        <a:lnTo>
                          <a:pt x="6771" y="4872"/>
                        </a:lnTo>
                        <a:lnTo>
                          <a:pt x="6869" y="4482"/>
                        </a:lnTo>
                        <a:lnTo>
                          <a:pt x="6966" y="4092"/>
                        </a:lnTo>
                        <a:lnTo>
                          <a:pt x="7064" y="3678"/>
                        </a:lnTo>
                        <a:lnTo>
                          <a:pt x="7161" y="2875"/>
                        </a:lnTo>
                        <a:lnTo>
                          <a:pt x="7234" y="2144"/>
                        </a:lnTo>
                        <a:lnTo>
                          <a:pt x="7283" y="1535"/>
                        </a:lnTo>
                        <a:lnTo>
                          <a:pt x="7283" y="975"/>
                        </a:lnTo>
                        <a:lnTo>
                          <a:pt x="7283" y="975"/>
                        </a:lnTo>
                        <a:lnTo>
                          <a:pt x="7283" y="804"/>
                        </a:lnTo>
                        <a:lnTo>
                          <a:pt x="7210" y="609"/>
                        </a:lnTo>
                        <a:lnTo>
                          <a:pt x="7137" y="463"/>
                        </a:lnTo>
                        <a:lnTo>
                          <a:pt x="7015" y="317"/>
                        </a:lnTo>
                        <a:lnTo>
                          <a:pt x="6869" y="171"/>
                        </a:lnTo>
                        <a:lnTo>
                          <a:pt x="6698" y="98"/>
                        </a:lnTo>
                        <a:lnTo>
                          <a:pt x="6503" y="25"/>
                        </a:lnTo>
                        <a:lnTo>
                          <a:pt x="6309" y="1"/>
                        </a:lnTo>
                        <a:lnTo>
                          <a:pt x="6309" y="1"/>
                        </a:lnTo>
                        <a:lnTo>
                          <a:pt x="5943" y="25"/>
                        </a:lnTo>
                        <a:lnTo>
                          <a:pt x="5700" y="74"/>
                        </a:lnTo>
                        <a:lnTo>
                          <a:pt x="5505" y="147"/>
                        </a:lnTo>
                        <a:lnTo>
                          <a:pt x="5359" y="220"/>
                        </a:lnTo>
                        <a:lnTo>
                          <a:pt x="5359" y="220"/>
                        </a:lnTo>
                        <a:lnTo>
                          <a:pt x="4969" y="1462"/>
                        </a:lnTo>
                        <a:lnTo>
                          <a:pt x="4774" y="2022"/>
                        </a:lnTo>
                        <a:lnTo>
                          <a:pt x="4579" y="2534"/>
                        </a:lnTo>
                        <a:lnTo>
                          <a:pt x="4385" y="2996"/>
                        </a:lnTo>
                        <a:lnTo>
                          <a:pt x="4190" y="3386"/>
                        </a:lnTo>
                        <a:lnTo>
                          <a:pt x="4019" y="3678"/>
                        </a:lnTo>
                        <a:lnTo>
                          <a:pt x="3873" y="3922"/>
                        </a:lnTo>
                        <a:lnTo>
                          <a:pt x="3873" y="3922"/>
                        </a:lnTo>
                        <a:lnTo>
                          <a:pt x="3654" y="4141"/>
                        </a:lnTo>
                        <a:lnTo>
                          <a:pt x="3313" y="4482"/>
                        </a:lnTo>
                        <a:lnTo>
                          <a:pt x="2509" y="5237"/>
                        </a:lnTo>
                        <a:lnTo>
                          <a:pt x="1438" y="6211"/>
                        </a:lnTo>
                        <a:lnTo>
                          <a:pt x="1" y="621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576" name="Shape 576"/>
                <p:cNvGrpSpPr/>
                <p:nvPr/>
              </p:nvGrpSpPr>
              <p:grpSpPr>
                <a:xfrm>
                  <a:off x="1093458" y="1865779"/>
                  <a:ext cx="353136" cy="313738"/>
                  <a:chOff x="5292575" y="3681900"/>
                  <a:chExt cx="420150" cy="373275"/>
                </a:xfrm>
              </p:grpSpPr>
              <p:sp>
                <p:nvSpPr>
                  <p:cNvPr id="577" name="Shape 577"/>
                  <p:cNvSpPr/>
                  <p:nvPr/>
                </p:nvSpPr>
                <p:spPr>
                  <a:xfrm>
                    <a:off x="5292575" y="3706875"/>
                    <a:ext cx="420150" cy="266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806" h="10668" fill="none" extrusionOk="0">
                        <a:moveTo>
                          <a:pt x="16319" y="0"/>
                        </a:moveTo>
                        <a:lnTo>
                          <a:pt x="488" y="0"/>
                        </a:lnTo>
                        <a:lnTo>
                          <a:pt x="488" y="0"/>
                        </a:lnTo>
                        <a:lnTo>
                          <a:pt x="390" y="0"/>
                        </a:lnTo>
                        <a:lnTo>
                          <a:pt x="293" y="25"/>
                        </a:lnTo>
                        <a:lnTo>
                          <a:pt x="196" y="73"/>
                        </a:lnTo>
                        <a:lnTo>
                          <a:pt x="123" y="146"/>
                        </a:lnTo>
                        <a:lnTo>
                          <a:pt x="74" y="219"/>
                        </a:lnTo>
                        <a:lnTo>
                          <a:pt x="25" y="292"/>
                        </a:lnTo>
                        <a:lnTo>
                          <a:pt x="1" y="390"/>
                        </a:lnTo>
                        <a:lnTo>
                          <a:pt x="1" y="487"/>
                        </a:lnTo>
                        <a:lnTo>
                          <a:pt x="1" y="10181"/>
                        </a:lnTo>
                        <a:lnTo>
                          <a:pt x="1" y="10181"/>
                        </a:lnTo>
                        <a:lnTo>
                          <a:pt x="1" y="10278"/>
                        </a:lnTo>
                        <a:lnTo>
                          <a:pt x="25" y="10375"/>
                        </a:lnTo>
                        <a:lnTo>
                          <a:pt x="74" y="10448"/>
                        </a:lnTo>
                        <a:lnTo>
                          <a:pt x="123" y="10522"/>
                        </a:lnTo>
                        <a:lnTo>
                          <a:pt x="196" y="10570"/>
                        </a:lnTo>
                        <a:lnTo>
                          <a:pt x="293" y="10619"/>
                        </a:lnTo>
                        <a:lnTo>
                          <a:pt x="390" y="10643"/>
                        </a:lnTo>
                        <a:lnTo>
                          <a:pt x="488" y="10668"/>
                        </a:lnTo>
                        <a:lnTo>
                          <a:pt x="16319" y="10668"/>
                        </a:lnTo>
                        <a:lnTo>
                          <a:pt x="16319" y="10668"/>
                        </a:lnTo>
                        <a:lnTo>
                          <a:pt x="16416" y="10643"/>
                        </a:lnTo>
                        <a:lnTo>
                          <a:pt x="16513" y="10619"/>
                        </a:lnTo>
                        <a:lnTo>
                          <a:pt x="16611" y="10570"/>
                        </a:lnTo>
                        <a:lnTo>
                          <a:pt x="16684" y="10522"/>
                        </a:lnTo>
                        <a:lnTo>
                          <a:pt x="16733" y="10448"/>
                        </a:lnTo>
                        <a:lnTo>
                          <a:pt x="16781" y="10375"/>
                        </a:lnTo>
                        <a:lnTo>
                          <a:pt x="16806" y="10278"/>
                        </a:lnTo>
                        <a:lnTo>
                          <a:pt x="16806" y="10181"/>
                        </a:lnTo>
                        <a:lnTo>
                          <a:pt x="16806" y="487"/>
                        </a:lnTo>
                        <a:lnTo>
                          <a:pt x="16806" y="487"/>
                        </a:lnTo>
                        <a:lnTo>
                          <a:pt x="16806" y="390"/>
                        </a:lnTo>
                        <a:lnTo>
                          <a:pt x="16781" y="292"/>
                        </a:lnTo>
                        <a:lnTo>
                          <a:pt x="16733" y="219"/>
                        </a:lnTo>
                        <a:lnTo>
                          <a:pt x="16684" y="146"/>
                        </a:lnTo>
                        <a:lnTo>
                          <a:pt x="16611" y="73"/>
                        </a:lnTo>
                        <a:lnTo>
                          <a:pt x="16513" y="25"/>
                        </a:lnTo>
                        <a:lnTo>
                          <a:pt x="16416" y="0"/>
                        </a:lnTo>
                        <a:lnTo>
                          <a:pt x="16319" y="0"/>
                        </a:lnTo>
                        <a:lnTo>
                          <a:pt x="16319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78" name="Shape 578"/>
                  <p:cNvSpPr/>
                  <p:nvPr/>
                </p:nvSpPr>
                <p:spPr>
                  <a:xfrm>
                    <a:off x="5490475" y="3681900"/>
                    <a:ext cx="24375" cy="25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75" h="1000" fill="none" extrusionOk="0">
                        <a:moveTo>
                          <a:pt x="974" y="999"/>
                        </a:moveTo>
                        <a:lnTo>
                          <a:pt x="974" y="488"/>
                        </a:lnTo>
                        <a:lnTo>
                          <a:pt x="974" y="488"/>
                        </a:lnTo>
                        <a:lnTo>
                          <a:pt x="974" y="390"/>
                        </a:lnTo>
                        <a:lnTo>
                          <a:pt x="926" y="293"/>
                        </a:lnTo>
                        <a:lnTo>
                          <a:pt x="901" y="220"/>
                        </a:lnTo>
                        <a:lnTo>
                          <a:pt x="828" y="147"/>
                        </a:lnTo>
                        <a:lnTo>
                          <a:pt x="755" y="74"/>
                        </a:lnTo>
                        <a:lnTo>
                          <a:pt x="682" y="49"/>
                        </a:lnTo>
                        <a:lnTo>
                          <a:pt x="585" y="1"/>
                        </a:lnTo>
                        <a:lnTo>
                          <a:pt x="487" y="1"/>
                        </a:lnTo>
                        <a:lnTo>
                          <a:pt x="487" y="1"/>
                        </a:lnTo>
                        <a:lnTo>
                          <a:pt x="390" y="1"/>
                        </a:lnTo>
                        <a:lnTo>
                          <a:pt x="292" y="49"/>
                        </a:lnTo>
                        <a:lnTo>
                          <a:pt x="219" y="74"/>
                        </a:lnTo>
                        <a:lnTo>
                          <a:pt x="146" y="147"/>
                        </a:lnTo>
                        <a:lnTo>
                          <a:pt x="73" y="220"/>
                        </a:lnTo>
                        <a:lnTo>
                          <a:pt x="49" y="293"/>
                        </a:lnTo>
                        <a:lnTo>
                          <a:pt x="0" y="390"/>
                        </a:lnTo>
                        <a:lnTo>
                          <a:pt x="0" y="488"/>
                        </a:ln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79" name="Shape 579"/>
                  <p:cNvSpPr/>
                  <p:nvPr/>
                </p:nvSpPr>
                <p:spPr>
                  <a:xfrm>
                    <a:off x="5358350" y="3973550"/>
                    <a:ext cx="60900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6" h="3265" fill="none" extrusionOk="0">
                        <a:moveTo>
                          <a:pt x="1340" y="1"/>
                        </a:moveTo>
                        <a:lnTo>
                          <a:pt x="49" y="2558"/>
                        </a:lnTo>
                        <a:lnTo>
                          <a:pt x="49" y="2558"/>
                        </a:lnTo>
                        <a:lnTo>
                          <a:pt x="24" y="2631"/>
                        </a:lnTo>
                        <a:lnTo>
                          <a:pt x="0" y="2728"/>
                        </a:lnTo>
                        <a:lnTo>
                          <a:pt x="0" y="2826"/>
                        </a:lnTo>
                        <a:lnTo>
                          <a:pt x="24" y="2923"/>
                        </a:lnTo>
                        <a:lnTo>
                          <a:pt x="73" y="2996"/>
                        </a:lnTo>
                        <a:lnTo>
                          <a:pt x="122" y="3094"/>
                        </a:lnTo>
                        <a:lnTo>
                          <a:pt x="195" y="3142"/>
                        </a:lnTo>
                        <a:lnTo>
                          <a:pt x="268" y="3215"/>
                        </a:lnTo>
                        <a:lnTo>
                          <a:pt x="268" y="3215"/>
                        </a:lnTo>
                        <a:lnTo>
                          <a:pt x="390" y="3240"/>
                        </a:lnTo>
                        <a:lnTo>
                          <a:pt x="487" y="3264"/>
                        </a:lnTo>
                        <a:lnTo>
                          <a:pt x="487" y="3264"/>
                        </a:lnTo>
                        <a:lnTo>
                          <a:pt x="633" y="3240"/>
                        </a:lnTo>
                        <a:lnTo>
                          <a:pt x="755" y="3191"/>
                        </a:lnTo>
                        <a:lnTo>
                          <a:pt x="853" y="3094"/>
                        </a:lnTo>
                        <a:lnTo>
                          <a:pt x="926" y="2996"/>
                        </a:lnTo>
                        <a:lnTo>
                          <a:pt x="2436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0" name="Shape 580"/>
                  <p:cNvSpPr/>
                  <p:nvPr/>
                </p:nvSpPr>
                <p:spPr>
                  <a:xfrm>
                    <a:off x="5586050" y="3973550"/>
                    <a:ext cx="60925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7" h="3265" fill="none" extrusionOk="0">
                        <a:moveTo>
                          <a:pt x="1" y="1"/>
                        </a:moveTo>
                        <a:lnTo>
                          <a:pt x="1511" y="2996"/>
                        </a:lnTo>
                        <a:lnTo>
                          <a:pt x="1511" y="2996"/>
                        </a:lnTo>
                        <a:lnTo>
                          <a:pt x="1584" y="3094"/>
                        </a:lnTo>
                        <a:lnTo>
                          <a:pt x="1681" y="3191"/>
                        </a:lnTo>
                        <a:lnTo>
                          <a:pt x="1803" y="3240"/>
                        </a:lnTo>
                        <a:lnTo>
                          <a:pt x="1949" y="3264"/>
                        </a:lnTo>
                        <a:lnTo>
                          <a:pt x="1949" y="3264"/>
                        </a:lnTo>
                        <a:lnTo>
                          <a:pt x="2047" y="3240"/>
                        </a:lnTo>
                        <a:lnTo>
                          <a:pt x="2168" y="3215"/>
                        </a:lnTo>
                        <a:lnTo>
                          <a:pt x="2168" y="3215"/>
                        </a:lnTo>
                        <a:lnTo>
                          <a:pt x="2241" y="3142"/>
                        </a:lnTo>
                        <a:lnTo>
                          <a:pt x="2315" y="3094"/>
                        </a:lnTo>
                        <a:lnTo>
                          <a:pt x="2363" y="2996"/>
                        </a:lnTo>
                        <a:lnTo>
                          <a:pt x="2412" y="2923"/>
                        </a:lnTo>
                        <a:lnTo>
                          <a:pt x="2436" y="2826"/>
                        </a:lnTo>
                        <a:lnTo>
                          <a:pt x="2436" y="2728"/>
                        </a:lnTo>
                        <a:lnTo>
                          <a:pt x="2412" y="2631"/>
                        </a:lnTo>
                        <a:lnTo>
                          <a:pt x="2388" y="2558"/>
                        </a:lnTo>
                        <a:lnTo>
                          <a:pt x="1097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1" name="Shape 581"/>
                  <p:cNvSpPr/>
                  <p:nvPr/>
                </p:nvSpPr>
                <p:spPr>
                  <a:xfrm>
                    <a:off x="5316925" y="3731225"/>
                    <a:ext cx="371450" cy="218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58" h="8720" fill="none" extrusionOk="0">
                        <a:moveTo>
                          <a:pt x="1" y="0"/>
                        </a:moveTo>
                        <a:lnTo>
                          <a:pt x="1" y="8719"/>
                        </a:lnTo>
                        <a:lnTo>
                          <a:pt x="14857" y="8719"/>
                        </a:lnTo>
                        <a:lnTo>
                          <a:pt x="14857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2" name="Shape 582"/>
                  <p:cNvSpPr/>
                  <p:nvPr/>
                </p:nvSpPr>
                <p:spPr>
                  <a:xfrm>
                    <a:off x="5380250" y="3784800"/>
                    <a:ext cx="230200" cy="1157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208" h="4629" fill="none" extrusionOk="0">
                        <a:moveTo>
                          <a:pt x="9207" y="1"/>
                        </a:moveTo>
                        <a:lnTo>
                          <a:pt x="5213" y="3995"/>
                        </a:lnTo>
                        <a:lnTo>
                          <a:pt x="5213" y="3995"/>
                        </a:lnTo>
                        <a:lnTo>
                          <a:pt x="5140" y="4044"/>
                        </a:lnTo>
                        <a:lnTo>
                          <a:pt x="5067" y="4092"/>
                        </a:lnTo>
                        <a:lnTo>
                          <a:pt x="4969" y="4117"/>
                        </a:lnTo>
                        <a:lnTo>
                          <a:pt x="4872" y="4141"/>
                        </a:lnTo>
                        <a:lnTo>
                          <a:pt x="4774" y="4117"/>
                        </a:lnTo>
                        <a:lnTo>
                          <a:pt x="4677" y="4092"/>
                        </a:lnTo>
                        <a:lnTo>
                          <a:pt x="4604" y="4044"/>
                        </a:lnTo>
                        <a:lnTo>
                          <a:pt x="4531" y="3995"/>
                        </a:lnTo>
                        <a:lnTo>
                          <a:pt x="2582" y="2046"/>
                        </a:lnTo>
                        <a:lnTo>
                          <a:pt x="1" y="4628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3" name="Shape 583"/>
                  <p:cNvSpPr/>
                  <p:nvPr/>
                </p:nvSpPr>
                <p:spPr>
                  <a:xfrm>
                    <a:off x="5547700" y="3779925"/>
                    <a:ext cx="68825" cy="68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753" h="2753" fill="none" extrusionOk="0">
                        <a:moveTo>
                          <a:pt x="0" y="1"/>
                        </a:moveTo>
                        <a:lnTo>
                          <a:pt x="2265" y="1"/>
                        </a:lnTo>
                        <a:lnTo>
                          <a:pt x="2265" y="1"/>
                        </a:lnTo>
                        <a:lnTo>
                          <a:pt x="2363" y="1"/>
                        </a:lnTo>
                        <a:lnTo>
                          <a:pt x="2460" y="25"/>
                        </a:lnTo>
                        <a:lnTo>
                          <a:pt x="2533" y="74"/>
                        </a:lnTo>
                        <a:lnTo>
                          <a:pt x="2606" y="147"/>
                        </a:lnTo>
                        <a:lnTo>
                          <a:pt x="2680" y="220"/>
                        </a:lnTo>
                        <a:lnTo>
                          <a:pt x="2728" y="293"/>
                        </a:lnTo>
                        <a:lnTo>
                          <a:pt x="2753" y="390"/>
                        </a:lnTo>
                        <a:lnTo>
                          <a:pt x="2753" y="488"/>
                        </a:lnTo>
                        <a:lnTo>
                          <a:pt x="2753" y="275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584" name="Shape 584"/>
                <p:cNvSpPr/>
                <p:nvPr/>
              </p:nvSpPr>
              <p:spPr>
                <a:xfrm>
                  <a:off x="176104" y="1852215"/>
                  <a:ext cx="340844" cy="34086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221" h="16222" fill="none" extrusionOk="0">
                      <a:moveTo>
                        <a:pt x="0" y="8111"/>
                      </a:moveTo>
                      <a:lnTo>
                        <a:pt x="0" y="8111"/>
                      </a:lnTo>
                      <a:lnTo>
                        <a:pt x="0" y="7697"/>
                      </a:lnTo>
                      <a:lnTo>
                        <a:pt x="49" y="7283"/>
                      </a:lnTo>
                      <a:lnTo>
                        <a:pt x="98" y="6869"/>
                      </a:lnTo>
                      <a:lnTo>
                        <a:pt x="171" y="6479"/>
                      </a:lnTo>
                      <a:lnTo>
                        <a:pt x="244" y="6090"/>
                      </a:lnTo>
                      <a:lnTo>
                        <a:pt x="366" y="5700"/>
                      </a:lnTo>
                      <a:lnTo>
                        <a:pt x="487" y="5335"/>
                      </a:lnTo>
                      <a:lnTo>
                        <a:pt x="634" y="4945"/>
                      </a:lnTo>
                      <a:lnTo>
                        <a:pt x="804" y="4604"/>
                      </a:lnTo>
                      <a:lnTo>
                        <a:pt x="975" y="4239"/>
                      </a:lnTo>
                      <a:lnTo>
                        <a:pt x="1169" y="3898"/>
                      </a:lnTo>
                      <a:lnTo>
                        <a:pt x="1389" y="3581"/>
                      </a:lnTo>
                      <a:lnTo>
                        <a:pt x="1608" y="3264"/>
                      </a:lnTo>
                      <a:lnTo>
                        <a:pt x="1851" y="2948"/>
                      </a:lnTo>
                      <a:lnTo>
                        <a:pt x="2119" y="2656"/>
                      </a:lnTo>
                      <a:lnTo>
                        <a:pt x="2387" y="2388"/>
                      </a:lnTo>
                      <a:lnTo>
                        <a:pt x="2655" y="2120"/>
                      </a:lnTo>
                      <a:lnTo>
                        <a:pt x="2947" y="1852"/>
                      </a:lnTo>
                      <a:lnTo>
                        <a:pt x="3264" y="1608"/>
                      </a:lnTo>
                      <a:lnTo>
                        <a:pt x="3581" y="1389"/>
                      </a:lnTo>
                      <a:lnTo>
                        <a:pt x="3897" y="1170"/>
                      </a:lnTo>
                      <a:lnTo>
                        <a:pt x="4238" y="975"/>
                      </a:lnTo>
                      <a:lnTo>
                        <a:pt x="4603" y="805"/>
                      </a:lnTo>
                      <a:lnTo>
                        <a:pt x="4944" y="634"/>
                      </a:lnTo>
                      <a:lnTo>
                        <a:pt x="5334" y="488"/>
                      </a:lnTo>
                      <a:lnTo>
                        <a:pt x="5699" y="366"/>
                      </a:lnTo>
                      <a:lnTo>
                        <a:pt x="6089" y="244"/>
                      </a:lnTo>
                      <a:lnTo>
                        <a:pt x="6479" y="171"/>
                      </a:lnTo>
                      <a:lnTo>
                        <a:pt x="6868" y="98"/>
                      </a:lnTo>
                      <a:lnTo>
                        <a:pt x="7282" y="50"/>
                      </a:lnTo>
                      <a:lnTo>
                        <a:pt x="7696" y="1"/>
                      </a:lnTo>
                      <a:lnTo>
                        <a:pt x="8111" y="1"/>
                      </a:lnTo>
                      <a:lnTo>
                        <a:pt x="8111" y="1"/>
                      </a:lnTo>
                      <a:lnTo>
                        <a:pt x="8525" y="1"/>
                      </a:lnTo>
                      <a:lnTo>
                        <a:pt x="8939" y="50"/>
                      </a:lnTo>
                      <a:lnTo>
                        <a:pt x="9353" y="98"/>
                      </a:lnTo>
                      <a:lnTo>
                        <a:pt x="9742" y="171"/>
                      </a:lnTo>
                      <a:lnTo>
                        <a:pt x="10132" y="244"/>
                      </a:lnTo>
                      <a:lnTo>
                        <a:pt x="10522" y="366"/>
                      </a:lnTo>
                      <a:lnTo>
                        <a:pt x="10911" y="488"/>
                      </a:lnTo>
                      <a:lnTo>
                        <a:pt x="11277" y="634"/>
                      </a:lnTo>
                      <a:lnTo>
                        <a:pt x="11618" y="805"/>
                      </a:lnTo>
                      <a:lnTo>
                        <a:pt x="11983" y="975"/>
                      </a:lnTo>
                      <a:lnTo>
                        <a:pt x="12324" y="1170"/>
                      </a:lnTo>
                      <a:lnTo>
                        <a:pt x="12641" y="1389"/>
                      </a:lnTo>
                      <a:lnTo>
                        <a:pt x="12957" y="1608"/>
                      </a:lnTo>
                      <a:lnTo>
                        <a:pt x="13274" y="1852"/>
                      </a:lnTo>
                      <a:lnTo>
                        <a:pt x="13566" y="2120"/>
                      </a:lnTo>
                      <a:lnTo>
                        <a:pt x="13834" y="2388"/>
                      </a:lnTo>
                      <a:lnTo>
                        <a:pt x="14126" y="2656"/>
                      </a:lnTo>
                      <a:lnTo>
                        <a:pt x="14370" y="2948"/>
                      </a:lnTo>
                      <a:lnTo>
                        <a:pt x="14613" y="3264"/>
                      </a:lnTo>
                      <a:lnTo>
                        <a:pt x="14832" y="3581"/>
                      </a:lnTo>
                      <a:lnTo>
                        <a:pt x="15052" y="3898"/>
                      </a:lnTo>
                      <a:lnTo>
                        <a:pt x="15247" y="4239"/>
                      </a:lnTo>
                      <a:lnTo>
                        <a:pt x="15417" y="4604"/>
                      </a:lnTo>
                      <a:lnTo>
                        <a:pt x="15587" y="4945"/>
                      </a:lnTo>
                      <a:lnTo>
                        <a:pt x="15734" y="5335"/>
                      </a:lnTo>
                      <a:lnTo>
                        <a:pt x="15855" y="5700"/>
                      </a:lnTo>
                      <a:lnTo>
                        <a:pt x="15977" y="6090"/>
                      </a:lnTo>
                      <a:lnTo>
                        <a:pt x="16050" y="6479"/>
                      </a:lnTo>
                      <a:lnTo>
                        <a:pt x="16123" y="6869"/>
                      </a:lnTo>
                      <a:lnTo>
                        <a:pt x="16172" y="7283"/>
                      </a:lnTo>
                      <a:lnTo>
                        <a:pt x="16221" y="7697"/>
                      </a:lnTo>
                      <a:lnTo>
                        <a:pt x="16221" y="8111"/>
                      </a:lnTo>
                      <a:lnTo>
                        <a:pt x="16221" y="8111"/>
                      </a:lnTo>
                      <a:lnTo>
                        <a:pt x="16221" y="8525"/>
                      </a:lnTo>
                      <a:lnTo>
                        <a:pt x="16172" y="8939"/>
                      </a:lnTo>
                      <a:lnTo>
                        <a:pt x="16123" y="9353"/>
                      </a:lnTo>
                      <a:lnTo>
                        <a:pt x="16050" y="9743"/>
                      </a:lnTo>
                      <a:lnTo>
                        <a:pt x="15977" y="10133"/>
                      </a:lnTo>
                      <a:lnTo>
                        <a:pt x="15855" y="10522"/>
                      </a:lnTo>
                      <a:lnTo>
                        <a:pt x="15734" y="10888"/>
                      </a:lnTo>
                      <a:lnTo>
                        <a:pt x="15587" y="11277"/>
                      </a:lnTo>
                      <a:lnTo>
                        <a:pt x="15417" y="11618"/>
                      </a:lnTo>
                      <a:lnTo>
                        <a:pt x="15247" y="11984"/>
                      </a:lnTo>
                      <a:lnTo>
                        <a:pt x="15052" y="12324"/>
                      </a:lnTo>
                      <a:lnTo>
                        <a:pt x="14832" y="12641"/>
                      </a:lnTo>
                      <a:lnTo>
                        <a:pt x="14613" y="12958"/>
                      </a:lnTo>
                      <a:lnTo>
                        <a:pt x="14370" y="13274"/>
                      </a:lnTo>
                      <a:lnTo>
                        <a:pt x="14126" y="13567"/>
                      </a:lnTo>
                      <a:lnTo>
                        <a:pt x="13834" y="13835"/>
                      </a:lnTo>
                      <a:lnTo>
                        <a:pt x="13566" y="14102"/>
                      </a:lnTo>
                      <a:lnTo>
                        <a:pt x="13274" y="14370"/>
                      </a:lnTo>
                      <a:lnTo>
                        <a:pt x="12957" y="14614"/>
                      </a:lnTo>
                      <a:lnTo>
                        <a:pt x="12641" y="14833"/>
                      </a:lnTo>
                      <a:lnTo>
                        <a:pt x="12324" y="15052"/>
                      </a:lnTo>
                      <a:lnTo>
                        <a:pt x="11983" y="15247"/>
                      </a:lnTo>
                      <a:lnTo>
                        <a:pt x="11618" y="15418"/>
                      </a:lnTo>
                      <a:lnTo>
                        <a:pt x="11277" y="15588"/>
                      </a:lnTo>
                      <a:lnTo>
                        <a:pt x="10911" y="15734"/>
                      </a:lnTo>
                      <a:lnTo>
                        <a:pt x="10522" y="15856"/>
                      </a:lnTo>
                      <a:lnTo>
                        <a:pt x="10132" y="15978"/>
                      </a:lnTo>
                      <a:lnTo>
                        <a:pt x="9742" y="16051"/>
                      </a:lnTo>
                      <a:lnTo>
                        <a:pt x="9353" y="16124"/>
                      </a:lnTo>
                      <a:lnTo>
                        <a:pt x="8939" y="16173"/>
                      </a:lnTo>
                      <a:lnTo>
                        <a:pt x="8525" y="16221"/>
                      </a:lnTo>
                      <a:lnTo>
                        <a:pt x="8111" y="16221"/>
                      </a:lnTo>
                      <a:lnTo>
                        <a:pt x="8111" y="16221"/>
                      </a:lnTo>
                      <a:lnTo>
                        <a:pt x="7696" y="16221"/>
                      </a:lnTo>
                      <a:lnTo>
                        <a:pt x="7282" y="16173"/>
                      </a:lnTo>
                      <a:lnTo>
                        <a:pt x="6868" y="16124"/>
                      </a:lnTo>
                      <a:lnTo>
                        <a:pt x="6479" y="16051"/>
                      </a:lnTo>
                      <a:lnTo>
                        <a:pt x="6089" y="15978"/>
                      </a:lnTo>
                      <a:lnTo>
                        <a:pt x="5699" y="15856"/>
                      </a:lnTo>
                      <a:lnTo>
                        <a:pt x="5334" y="15734"/>
                      </a:lnTo>
                      <a:lnTo>
                        <a:pt x="4944" y="15588"/>
                      </a:lnTo>
                      <a:lnTo>
                        <a:pt x="4603" y="15418"/>
                      </a:lnTo>
                      <a:lnTo>
                        <a:pt x="4238" y="15247"/>
                      </a:lnTo>
                      <a:lnTo>
                        <a:pt x="3897" y="15052"/>
                      </a:lnTo>
                      <a:lnTo>
                        <a:pt x="3581" y="14833"/>
                      </a:lnTo>
                      <a:lnTo>
                        <a:pt x="3264" y="14614"/>
                      </a:lnTo>
                      <a:lnTo>
                        <a:pt x="2947" y="14370"/>
                      </a:lnTo>
                      <a:lnTo>
                        <a:pt x="2655" y="14102"/>
                      </a:lnTo>
                      <a:lnTo>
                        <a:pt x="2387" y="13835"/>
                      </a:lnTo>
                      <a:lnTo>
                        <a:pt x="2119" y="13567"/>
                      </a:lnTo>
                      <a:lnTo>
                        <a:pt x="1851" y="13274"/>
                      </a:lnTo>
                      <a:lnTo>
                        <a:pt x="1608" y="12958"/>
                      </a:lnTo>
                      <a:lnTo>
                        <a:pt x="1389" y="12641"/>
                      </a:lnTo>
                      <a:lnTo>
                        <a:pt x="1169" y="12324"/>
                      </a:lnTo>
                      <a:lnTo>
                        <a:pt x="975" y="11984"/>
                      </a:lnTo>
                      <a:lnTo>
                        <a:pt x="804" y="11618"/>
                      </a:lnTo>
                      <a:lnTo>
                        <a:pt x="634" y="11277"/>
                      </a:lnTo>
                      <a:lnTo>
                        <a:pt x="487" y="10888"/>
                      </a:lnTo>
                      <a:lnTo>
                        <a:pt x="366" y="10522"/>
                      </a:lnTo>
                      <a:lnTo>
                        <a:pt x="244" y="10133"/>
                      </a:lnTo>
                      <a:lnTo>
                        <a:pt x="171" y="9743"/>
                      </a:lnTo>
                      <a:lnTo>
                        <a:pt x="98" y="9353"/>
                      </a:lnTo>
                      <a:lnTo>
                        <a:pt x="49" y="8939"/>
                      </a:lnTo>
                      <a:lnTo>
                        <a:pt x="0" y="8525"/>
                      </a:lnTo>
                      <a:lnTo>
                        <a:pt x="0" y="8111"/>
                      </a:lnTo>
                      <a:lnTo>
                        <a:pt x="0" y="8111"/>
                      </a:lnTo>
                      <a:close/>
                      <a:moveTo>
                        <a:pt x="7234" y="11180"/>
                      </a:moveTo>
                      <a:lnTo>
                        <a:pt x="7234" y="11180"/>
                      </a:lnTo>
                      <a:lnTo>
                        <a:pt x="7282" y="11180"/>
                      </a:lnTo>
                      <a:lnTo>
                        <a:pt x="7282" y="11180"/>
                      </a:lnTo>
                      <a:lnTo>
                        <a:pt x="7453" y="11155"/>
                      </a:lnTo>
                      <a:lnTo>
                        <a:pt x="7623" y="11082"/>
                      </a:lnTo>
                      <a:lnTo>
                        <a:pt x="7794" y="10985"/>
                      </a:lnTo>
                      <a:lnTo>
                        <a:pt x="7916" y="10863"/>
                      </a:lnTo>
                      <a:lnTo>
                        <a:pt x="12007" y="6747"/>
                      </a:lnTo>
                      <a:lnTo>
                        <a:pt x="12007" y="6747"/>
                      </a:lnTo>
                      <a:lnTo>
                        <a:pt x="12105" y="6625"/>
                      </a:lnTo>
                      <a:lnTo>
                        <a:pt x="12153" y="6504"/>
                      </a:lnTo>
                      <a:lnTo>
                        <a:pt x="12202" y="6358"/>
                      </a:lnTo>
                      <a:lnTo>
                        <a:pt x="12202" y="6211"/>
                      </a:lnTo>
                      <a:lnTo>
                        <a:pt x="12202" y="6211"/>
                      </a:lnTo>
                      <a:lnTo>
                        <a:pt x="12178" y="6017"/>
                      </a:lnTo>
                      <a:lnTo>
                        <a:pt x="12129" y="5822"/>
                      </a:lnTo>
                      <a:lnTo>
                        <a:pt x="12032" y="5676"/>
                      </a:lnTo>
                      <a:lnTo>
                        <a:pt x="11886" y="5529"/>
                      </a:lnTo>
                      <a:lnTo>
                        <a:pt x="11886" y="5529"/>
                      </a:lnTo>
                      <a:lnTo>
                        <a:pt x="11764" y="5432"/>
                      </a:lnTo>
                      <a:lnTo>
                        <a:pt x="11618" y="5383"/>
                      </a:lnTo>
                      <a:lnTo>
                        <a:pt x="11472" y="5335"/>
                      </a:lnTo>
                      <a:lnTo>
                        <a:pt x="11325" y="5335"/>
                      </a:lnTo>
                      <a:lnTo>
                        <a:pt x="11325" y="5335"/>
                      </a:lnTo>
                      <a:lnTo>
                        <a:pt x="11131" y="5359"/>
                      </a:lnTo>
                      <a:lnTo>
                        <a:pt x="10960" y="5408"/>
                      </a:lnTo>
                      <a:lnTo>
                        <a:pt x="10790" y="5505"/>
                      </a:lnTo>
                      <a:lnTo>
                        <a:pt x="10643" y="5651"/>
                      </a:lnTo>
                      <a:lnTo>
                        <a:pt x="7161" y="8988"/>
                      </a:lnTo>
                      <a:lnTo>
                        <a:pt x="5797" y="7648"/>
                      </a:lnTo>
                      <a:lnTo>
                        <a:pt x="5797" y="7648"/>
                      </a:lnTo>
                      <a:lnTo>
                        <a:pt x="5675" y="7527"/>
                      </a:lnTo>
                      <a:lnTo>
                        <a:pt x="5505" y="7454"/>
                      </a:lnTo>
                      <a:lnTo>
                        <a:pt x="5358" y="7405"/>
                      </a:lnTo>
                      <a:lnTo>
                        <a:pt x="5188" y="7380"/>
                      </a:lnTo>
                      <a:lnTo>
                        <a:pt x="5188" y="7380"/>
                      </a:lnTo>
                      <a:lnTo>
                        <a:pt x="5017" y="7405"/>
                      </a:lnTo>
                      <a:lnTo>
                        <a:pt x="4847" y="7454"/>
                      </a:lnTo>
                      <a:lnTo>
                        <a:pt x="4701" y="7527"/>
                      </a:lnTo>
                      <a:lnTo>
                        <a:pt x="4555" y="7648"/>
                      </a:lnTo>
                      <a:lnTo>
                        <a:pt x="4555" y="7648"/>
                      </a:lnTo>
                      <a:lnTo>
                        <a:pt x="4457" y="7770"/>
                      </a:lnTo>
                      <a:lnTo>
                        <a:pt x="4360" y="7916"/>
                      </a:lnTo>
                      <a:lnTo>
                        <a:pt x="4311" y="8087"/>
                      </a:lnTo>
                      <a:lnTo>
                        <a:pt x="4311" y="8257"/>
                      </a:lnTo>
                      <a:lnTo>
                        <a:pt x="4311" y="8257"/>
                      </a:lnTo>
                      <a:lnTo>
                        <a:pt x="4311" y="8428"/>
                      </a:lnTo>
                      <a:lnTo>
                        <a:pt x="4360" y="8598"/>
                      </a:lnTo>
                      <a:lnTo>
                        <a:pt x="4457" y="8744"/>
                      </a:lnTo>
                      <a:lnTo>
                        <a:pt x="4555" y="8890"/>
                      </a:lnTo>
                      <a:lnTo>
                        <a:pt x="6601" y="10936"/>
                      </a:lnTo>
                      <a:lnTo>
                        <a:pt x="6601" y="10936"/>
                      </a:lnTo>
                      <a:lnTo>
                        <a:pt x="6747" y="11034"/>
                      </a:lnTo>
                      <a:lnTo>
                        <a:pt x="6893" y="11131"/>
                      </a:lnTo>
                      <a:lnTo>
                        <a:pt x="7063" y="11180"/>
                      </a:lnTo>
                      <a:lnTo>
                        <a:pt x="7234" y="11180"/>
                      </a:lnTo>
                      <a:lnTo>
                        <a:pt x="7234" y="1118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585" name="Shape 585"/>
                <p:cNvGrpSpPr/>
                <p:nvPr/>
              </p:nvGrpSpPr>
              <p:grpSpPr>
                <a:xfrm>
                  <a:off x="3738065" y="1856313"/>
                  <a:ext cx="332670" cy="332670"/>
                  <a:chOff x="6649150" y="309350"/>
                  <a:chExt cx="395800" cy="395800"/>
                </a:xfrm>
              </p:grpSpPr>
              <p:sp>
                <p:nvSpPr>
                  <p:cNvPr id="586" name="Shape 586"/>
                  <p:cNvSpPr/>
                  <p:nvPr/>
                </p:nvSpPr>
                <p:spPr>
                  <a:xfrm>
                    <a:off x="6649150" y="309350"/>
                    <a:ext cx="395800" cy="3958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832" h="15832" fill="none" extrusionOk="0">
                        <a:moveTo>
                          <a:pt x="7916" y="1"/>
                        </a:moveTo>
                        <a:lnTo>
                          <a:pt x="7916" y="1"/>
                        </a:lnTo>
                        <a:lnTo>
                          <a:pt x="7502" y="25"/>
                        </a:lnTo>
                        <a:lnTo>
                          <a:pt x="7112" y="49"/>
                        </a:lnTo>
                        <a:lnTo>
                          <a:pt x="6723" y="98"/>
                        </a:lnTo>
                        <a:lnTo>
                          <a:pt x="6333" y="171"/>
                        </a:lnTo>
                        <a:lnTo>
                          <a:pt x="5943" y="244"/>
                        </a:lnTo>
                        <a:lnTo>
                          <a:pt x="5553" y="366"/>
                        </a:lnTo>
                        <a:lnTo>
                          <a:pt x="5188" y="488"/>
                        </a:lnTo>
                        <a:lnTo>
                          <a:pt x="4847" y="634"/>
                        </a:lnTo>
                        <a:lnTo>
                          <a:pt x="4482" y="780"/>
                        </a:lnTo>
                        <a:lnTo>
                          <a:pt x="4141" y="950"/>
                        </a:lnTo>
                        <a:lnTo>
                          <a:pt x="3824" y="1145"/>
                        </a:lnTo>
                        <a:lnTo>
                          <a:pt x="3483" y="1364"/>
                        </a:lnTo>
                        <a:lnTo>
                          <a:pt x="3191" y="1584"/>
                        </a:lnTo>
                        <a:lnTo>
                          <a:pt x="2874" y="1803"/>
                        </a:lnTo>
                        <a:lnTo>
                          <a:pt x="2607" y="2071"/>
                        </a:lnTo>
                        <a:lnTo>
                          <a:pt x="2314" y="2314"/>
                        </a:lnTo>
                        <a:lnTo>
                          <a:pt x="2071" y="2607"/>
                        </a:lnTo>
                        <a:lnTo>
                          <a:pt x="1803" y="2874"/>
                        </a:lnTo>
                        <a:lnTo>
                          <a:pt x="1584" y="3191"/>
                        </a:lnTo>
                        <a:lnTo>
                          <a:pt x="1364" y="3483"/>
                        </a:lnTo>
                        <a:lnTo>
                          <a:pt x="1145" y="3824"/>
                        </a:lnTo>
                        <a:lnTo>
                          <a:pt x="950" y="4141"/>
                        </a:lnTo>
                        <a:lnTo>
                          <a:pt x="780" y="4482"/>
                        </a:lnTo>
                        <a:lnTo>
                          <a:pt x="634" y="4847"/>
                        </a:lnTo>
                        <a:lnTo>
                          <a:pt x="488" y="5188"/>
                        </a:lnTo>
                        <a:lnTo>
                          <a:pt x="366" y="5553"/>
                        </a:lnTo>
                        <a:lnTo>
                          <a:pt x="244" y="5943"/>
                        </a:lnTo>
                        <a:lnTo>
                          <a:pt x="171" y="6333"/>
                        </a:lnTo>
                        <a:lnTo>
                          <a:pt x="98" y="6722"/>
                        </a:lnTo>
                        <a:lnTo>
                          <a:pt x="49" y="7112"/>
                        </a:lnTo>
                        <a:lnTo>
                          <a:pt x="25" y="7502"/>
                        </a:lnTo>
                        <a:lnTo>
                          <a:pt x="1" y="7916"/>
                        </a:lnTo>
                        <a:lnTo>
                          <a:pt x="1" y="7916"/>
                        </a:lnTo>
                        <a:lnTo>
                          <a:pt x="25" y="8330"/>
                        </a:lnTo>
                        <a:lnTo>
                          <a:pt x="49" y="8720"/>
                        </a:lnTo>
                        <a:lnTo>
                          <a:pt x="98" y="9109"/>
                        </a:lnTo>
                        <a:lnTo>
                          <a:pt x="171" y="9499"/>
                        </a:lnTo>
                        <a:lnTo>
                          <a:pt x="244" y="9889"/>
                        </a:lnTo>
                        <a:lnTo>
                          <a:pt x="366" y="10278"/>
                        </a:lnTo>
                        <a:lnTo>
                          <a:pt x="488" y="10644"/>
                        </a:lnTo>
                        <a:lnTo>
                          <a:pt x="634" y="10985"/>
                        </a:lnTo>
                        <a:lnTo>
                          <a:pt x="780" y="11350"/>
                        </a:lnTo>
                        <a:lnTo>
                          <a:pt x="950" y="11691"/>
                        </a:lnTo>
                        <a:lnTo>
                          <a:pt x="1145" y="12008"/>
                        </a:lnTo>
                        <a:lnTo>
                          <a:pt x="1364" y="12348"/>
                        </a:lnTo>
                        <a:lnTo>
                          <a:pt x="1584" y="12641"/>
                        </a:lnTo>
                        <a:lnTo>
                          <a:pt x="1803" y="12957"/>
                        </a:lnTo>
                        <a:lnTo>
                          <a:pt x="2071" y="13225"/>
                        </a:lnTo>
                        <a:lnTo>
                          <a:pt x="2314" y="13518"/>
                        </a:lnTo>
                        <a:lnTo>
                          <a:pt x="2607" y="13761"/>
                        </a:lnTo>
                        <a:lnTo>
                          <a:pt x="2874" y="14029"/>
                        </a:lnTo>
                        <a:lnTo>
                          <a:pt x="3191" y="14248"/>
                        </a:lnTo>
                        <a:lnTo>
                          <a:pt x="3483" y="14467"/>
                        </a:lnTo>
                        <a:lnTo>
                          <a:pt x="3824" y="14687"/>
                        </a:lnTo>
                        <a:lnTo>
                          <a:pt x="4141" y="14881"/>
                        </a:lnTo>
                        <a:lnTo>
                          <a:pt x="4482" y="15052"/>
                        </a:lnTo>
                        <a:lnTo>
                          <a:pt x="4847" y="15198"/>
                        </a:lnTo>
                        <a:lnTo>
                          <a:pt x="5188" y="15344"/>
                        </a:lnTo>
                        <a:lnTo>
                          <a:pt x="5553" y="15466"/>
                        </a:lnTo>
                        <a:lnTo>
                          <a:pt x="5943" y="15588"/>
                        </a:lnTo>
                        <a:lnTo>
                          <a:pt x="6333" y="15661"/>
                        </a:lnTo>
                        <a:lnTo>
                          <a:pt x="6723" y="15734"/>
                        </a:lnTo>
                        <a:lnTo>
                          <a:pt x="7112" y="15783"/>
                        </a:lnTo>
                        <a:lnTo>
                          <a:pt x="7502" y="15807"/>
                        </a:lnTo>
                        <a:lnTo>
                          <a:pt x="7916" y="15831"/>
                        </a:lnTo>
                        <a:lnTo>
                          <a:pt x="7916" y="15831"/>
                        </a:lnTo>
                        <a:lnTo>
                          <a:pt x="8330" y="15807"/>
                        </a:lnTo>
                        <a:lnTo>
                          <a:pt x="8720" y="15783"/>
                        </a:lnTo>
                        <a:lnTo>
                          <a:pt x="9109" y="15734"/>
                        </a:lnTo>
                        <a:lnTo>
                          <a:pt x="9499" y="15661"/>
                        </a:lnTo>
                        <a:lnTo>
                          <a:pt x="9889" y="15588"/>
                        </a:lnTo>
                        <a:lnTo>
                          <a:pt x="10278" y="15466"/>
                        </a:lnTo>
                        <a:lnTo>
                          <a:pt x="10644" y="15344"/>
                        </a:lnTo>
                        <a:lnTo>
                          <a:pt x="10985" y="15198"/>
                        </a:lnTo>
                        <a:lnTo>
                          <a:pt x="11350" y="15052"/>
                        </a:lnTo>
                        <a:lnTo>
                          <a:pt x="11691" y="14881"/>
                        </a:lnTo>
                        <a:lnTo>
                          <a:pt x="12008" y="14687"/>
                        </a:lnTo>
                        <a:lnTo>
                          <a:pt x="12349" y="14467"/>
                        </a:lnTo>
                        <a:lnTo>
                          <a:pt x="12641" y="14248"/>
                        </a:lnTo>
                        <a:lnTo>
                          <a:pt x="12957" y="14029"/>
                        </a:lnTo>
                        <a:lnTo>
                          <a:pt x="13225" y="13761"/>
                        </a:lnTo>
                        <a:lnTo>
                          <a:pt x="13518" y="13518"/>
                        </a:lnTo>
                        <a:lnTo>
                          <a:pt x="13761" y="13225"/>
                        </a:lnTo>
                        <a:lnTo>
                          <a:pt x="14029" y="12957"/>
                        </a:lnTo>
                        <a:lnTo>
                          <a:pt x="14248" y="12641"/>
                        </a:lnTo>
                        <a:lnTo>
                          <a:pt x="14467" y="12348"/>
                        </a:lnTo>
                        <a:lnTo>
                          <a:pt x="14687" y="12008"/>
                        </a:lnTo>
                        <a:lnTo>
                          <a:pt x="14881" y="11691"/>
                        </a:lnTo>
                        <a:lnTo>
                          <a:pt x="15052" y="11350"/>
                        </a:lnTo>
                        <a:lnTo>
                          <a:pt x="15198" y="10985"/>
                        </a:lnTo>
                        <a:lnTo>
                          <a:pt x="15344" y="10644"/>
                        </a:lnTo>
                        <a:lnTo>
                          <a:pt x="15466" y="10278"/>
                        </a:lnTo>
                        <a:lnTo>
                          <a:pt x="15588" y="9889"/>
                        </a:lnTo>
                        <a:lnTo>
                          <a:pt x="15661" y="9499"/>
                        </a:lnTo>
                        <a:lnTo>
                          <a:pt x="15734" y="9109"/>
                        </a:lnTo>
                        <a:lnTo>
                          <a:pt x="15783" y="8720"/>
                        </a:lnTo>
                        <a:lnTo>
                          <a:pt x="15807" y="8330"/>
                        </a:lnTo>
                        <a:lnTo>
                          <a:pt x="15831" y="7916"/>
                        </a:lnTo>
                        <a:lnTo>
                          <a:pt x="15831" y="7916"/>
                        </a:lnTo>
                        <a:lnTo>
                          <a:pt x="15807" y="7502"/>
                        </a:lnTo>
                        <a:lnTo>
                          <a:pt x="15783" y="7112"/>
                        </a:lnTo>
                        <a:lnTo>
                          <a:pt x="15734" y="6722"/>
                        </a:lnTo>
                        <a:lnTo>
                          <a:pt x="15661" y="6333"/>
                        </a:lnTo>
                        <a:lnTo>
                          <a:pt x="15588" y="5943"/>
                        </a:lnTo>
                        <a:lnTo>
                          <a:pt x="15466" y="5553"/>
                        </a:lnTo>
                        <a:lnTo>
                          <a:pt x="15344" y="5188"/>
                        </a:lnTo>
                        <a:lnTo>
                          <a:pt x="15198" y="4847"/>
                        </a:lnTo>
                        <a:lnTo>
                          <a:pt x="15052" y="4482"/>
                        </a:lnTo>
                        <a:lnTo>
                          <a:pt x="14881" y="4141"/>
                        </a:lnTo>
                        <a:lnTo>
                          <a:pt x="14687" y="3824"/>
                        </a:lnTo>
                        <a:lnTo>
                          <a:pt x="14467" y="3483"/>
                        </a:lnTo>
                        <a:lnTo>
                          <a:pt x="14248" y="3191"/>
                        </a:lnTo>
                        <a:lnTo>
                          <a:pt x="14029" y="2874"/>
                        </a:lnTo>
                        <a:lnTo>
                          <a:pt x="13761" y="2607"/>
                        </a:lnTo>
                        <a:lnTo>
                          <a:pt x="13518" y="2314"/>
                        </a:lnTo>
                        <a:lnTo>
                          <a:pt x="13225" y="2071"/>
                        </a:lnTo>
                        <a:lnTo>
                          <a:pt x="12957" y="1803"/>
                        </a:lnTo>
                        <a:lnTo>
                          <a:pt x="12641" y="1584"/>
                        </a:lnTo>
                        <a:lnTo>
                          <a:pt x="12349" y="1364"/>
                        </a:lnTo>
                        <a:lnTo>
                          <a:pt x="12008" y="1145"/>
                        </a:lnTo>
                        <a:lnTo>
                          <a:pt x="11691" y="950"/>
                        </a:lnTo>
                        <a:lnTo>
                          <a:pt x="11350" y="780"/>
                        </a:lnTo>
                        <a:lnTo>
                          <a:pt x="10985" y="634"/>
                        </a:lnTo>
                        <a:lnTo>
                          <a:pt x="10644" y="488"/>
                        </a:lnTo>
                        <a:lnTo>
                          <a:pt x="10278" y="366"/>
                        </a:lnTo>
                        <a:lnTo>
                          <a:pt x="9889" y="244"/>
                        </a:lnTo>
                        <a:lnTo>
                          <a:pt x="9499" y="171"/>
                        </a:lnTo>
                        <a:lnTo>
                          <a:pt x="9109" y="98"/>
                        </a:lnTo>
                        <a:lnTo>
                          <a:pt x="8720" y="49"/>
                        </a:lnTo>
                        <a:lnTo>
                          <a:pt x="8330" y="25"/>
                        </a:lnTo>
                        <a:lnTo>
                          <a:pt x="7916" y="1"/>
                        </a:lnTo>
                        <a:lnTo>
                          <a:pt x="7916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7" name="Shape 587"/>
                  <p:cNvSpPr/>
                  <p:nvPr/>
                </p:nvSpPr>
                <p:spPr>
                  <a:xfrm>
                    <a:off x="6673500" y="333700"/>
                    <a:ext cx="347100" cy="347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884" h="13884" fill="none" extrusionOk="0">
                        <a:moveTo>
                          <a:pt x="6942" y="13883"/>
                        </a:moveTo>
                        <a:lnTo>
                          <a:pt x="6942" y="13883"/>
                        </a:lnTo>
                        <a:lnTo>
                          <a:pt x="6577" y="13883"/>
                        </a:lnTo>
                        <a:lnTo>
                          <a:pt x="6236" y="13834"/>
                        </a:lnTo>
                        <a:lnTo>
                          <a:pt x="5895" y="13810"/>
                        </a:lnTo>
                        <a:lnTo>
                          <a:pt x="5554" y="13737"/>
                        </a:lnTo>
                        <a:lnTo>
                          <a:pt x="5213" y="13664"/>
                        </a:lnTo>
                        <a:lnTo>
                          <a:pt x="4872" y="13566"/>
                        </a:lnTo>
                        <a:lnTo>
                          <a:pt x="4555" y="13469"/>
                        </a:lnTo>
                        <a:lnTo>
                          <a:pt x="4239" y="13323"/>
                        </a:lnTo>
                        <a:lnTo>
                          <a:pt x="3946" y="13201"/>
                        </a:lnTo>
                        <a:lnTo>
                          <a:pt x="3630" y="13031"/>
                        </a:lnTo>
                        <a:lnTo>
                          <a:pt x="3337" y="12884"/>
                        </a:lnTo>
                        <a:lnTo>
                          <a:pt x="3069" y="12690"/>
                        </a:lnTo>
                        <a:lnTo>
                          <a:pt x="2802" y="12495"/>
                        </a:lnTo>
                        <a:lnTo>
                          <a:pt x="2534" y="12300"/>
                        </a:lnTo>
                        <a:lnTo>
                          <a:pt x="2290" y="12081"/>
                        </a:lnTo>
                        <a:lnTo>
                          <a:pt x="2047" y="11837"/>
                        </a:lnTo>
                        <a:lnTo>
                          <a:pt x="1803" y="11594"/>
                        </a:lnTo>
                        <a:lnTo>
                          <a:pt x="1584" y="11350"/>
                        </a:lnTo>
                        <a:lnTo>
                          <a:pt x="1389" y="11082"/>
                        </a:lnTo>
                        <a:lnTo>
                          <a:pt x="1194" y="10814"/>
                        </a:lnTo>
                        <a:lnTo>
                          <a:pt x="999" y="10546"/>
                        </a:lnTo>
                        <a:lnTo>
                          <a:pt x="853" y="10254"/>
                        </a:lnTo>
                        <a:lnTo>
                          <a:pt x="683" y="9938"/>
                        </a:lnTo>
                        <a:lnTo>
                          <a:pt x="561" y="9645"/>
                        </a:lnTo>
                        <a:lnTo>
                          <a:pt x="415" y="9329"/>
                        </a:lnTo>
                        <a:lnTo>
                          <a:pt x="317" y="9012"/>
                        </a:lnTo>
                        <a:lnTo>
                          <a:pt x="220" y="8671"/>
                        </a:lnTo>
                        <a:lnTo>
                          <a:pt x="147" y="8330"/>
                        </a:lnTo>
                        <a:lnTo>
                          <a:pt x="74" y="7989"/>
                        </a:lnTo>
                        <a:lnTo>
                          <a:pt x="49" y="7648"/>
                        </a:lnTo>
                        <a:lnTo>
                          <a:pt x="1" y="7307"/>
                        </a:lnTo>
                        <a:lnTo>
                          <a:pt x="1" y="6942"/>
                        </a:lnTo>
                        <a:lnTo>
                          <a:pt x="1" y="6942"/>
                        </a:lnTo>
                        <a:lnTo>
                          <a:pt x="1" y="6577"/>
                        </a:lnTo>
                        <a:lnTo>
                          <a:pt x="49" y="6236"/>
                        </a:lnTo>
                        <a:lnTo>
                          <a:pt x="74" y="5895"/>
                        </a:lnTo>
                        <a:lnTo>
                          <a:pt x="147" y="5554"/>
                        </a:lnTo>
                        <a:lnTo>
                          <a:pt x="220" y="5213"/>
                        </a:lnTo>
                        <a:lnTo>
                          <a:pt x="317" y="4872"/>
                        </a:lnTo>
                        <a:lnTo>
                          <a:pt x="415" y="4555"/>
                        </a:lnTo>
                        <a:lnTo>
                          <a:pt x="561" y="4238"/>
                        </a:lnTo>
                        <a:lnTo>
                          <a:pt x="683" y="3946"/>
                        </a:lnTo>
                        <a:lnTo>
                          <a:pt x="853" y="3630"/>
                        </a:lnTo>
                        <a:lnTo>
                          <a:pt x="999" y="3337"/>
                        </a:lnTo>
                        <a:lnTo>
                          <a:pt x="1194" y="3069"/>
                        </a:lnTo>
                        <a:lnTo>
                          <a:pt x="1389" y="2802"/>
                        </a:lnTo>
                        <a:lnTo>
                          <a:pt x="1584" y="2534"/>
                        </a:lnTo>
                        <a:lnTo>
                          <a:pt x="1803" y="2290"/>
                        </a:lnTo>
                        <a:lnTo>
                          <a:pt x="2047" y="2047"/>
                        </a:lnTo>
                        <a:lnTo>
                          <a:pt x="2290" y="1803"/>
                        </a:lnTo>
                        <a:lnTo>
                          <a:pt x="2534" y="1584"/>
                        </a:lnTo>
                        <a:lnTo>
                          <a:pt x="2802" y="1389"/>
                        </a:lnTo>
                        <a:lnTo>
                          <a:pt x="3069" y="1194"/>
                        </a:lnTo>
                        <a:lnTo>
                          <a:pt x="3337" y="999"/>
                        </a:lnTo>
                        <a:lnTo>
                          <a:pt x="3630" y="853"/>
                        </a:lnTo>
                        <a:lnTo>
                          <a:pt x="3946" y="683"/>
                        </a:lnTo>
                        <a:lnTo>
                          <a:pt x="4239" y="561"/>
                        </a:lnTo>
                        <a:lnTo>
                          <a:pt x="4555" y="415"/>
                        </a:lnTo>
                        <a:lnTo>
                          <a:pt x="4872" y="317"/>
                        </a:lnTo>
                        <a:lnTo>
                          <a:pt x="5213" y="220"/>
                        </a:lnTo>
                        <a:lnTo>
                          <a:pt x="5554" y="147"/>
                        </a:lnTo>
                        <a:lnTo>
                          <a:pt x="5895" y="74"/>
                        </a:lnTo>
                        <a:lnTo>
                          <a:pt x="6236" y="49"/>
                        </a:lnTo>
                        <a:lnTo>
                          <a:pt x="6577" y="1"/>
                        </a:lnTo>
                        <a:lnTo>
                          <a:pt x="6942" y="1"/>
                        </a:lnTo>
                        <a:lnTo>
                          <a:pt x="6942" y="1"/>
                        </a:lnTo>
                        <a:lnTo>
                          <a:pt x="7307" y="1"/>
                        </a:lnTo>
                        <a:lnTo>
                          <a:pt x="7648" y="49"/>
                        </a:lnTo>
                        <a:lnTo>
                          <a:pt x="7989" y="74"/>
                        </a:lnTo>
                        <a:lnTo>
                          <a:pt x="8330" y="147"/>
                        </a:lnTo>
                        <a:lnTo>
                          <a:pt x="8671" y="220"/>
                        </a:lnTo>
                        <a:lnTo>
                          <a:pt x="9012" y="317"/>
                        </a:lnTo>
                        <a:lnTo>
                          <a:pt x="9329" y="415"/>
                        </a:lnTo>
                        <a:lnTo>
                          <a:pt x="9645" y="561"/>
                        </a:lnTo>
                        <a:lnTo>
                          <a:pt x="9938" y="683"/>
                        </a:lnTo>
                        <a:lnTo>
                          <a:pt x="10254" y="853"/>
                        </a:lnTo>
                        <a:lnTo>
                          <a:pt x="10546" y="999"/>
                        </a:lnTo>
                        <a:lnTo>
                          <a:pt x="10814" y="1194"/>
                        </a:lnTo>
                        <a:lnTo>
                          <a:pt x="11082" y="1389"/>
                        </a:lnTo>
                        <a:lnTo>
                          <a:pt x="11350" y="1584"/>
                        </a:lnTo>
                        <a:lnTo>
                          <a:pt x="11594" y="1803"/>
                        </a:lnTo>
                        <a:lnTo>
                          <a:pt x="11837" y="2047"/>
                        </a:lnTo>
                        <a:lnTo>
                          <a:pt x="12081" y="2290"/>
                        </a:lnTo>
                        <a:lnTo>
                          <a:pt x="12300" y="2534"/>
                        </a:lnTo>
                        <a:lnTo>
                          <a:pt x="12495" y="2802"/>
                        </a:lnTo>
                        <a:lnTo>
                          <a:pt x="12690" y="3069"/>
                        </a:lnTo>
                        <a:lnTo>
                          <a:pt x="12885" y="3337"/>
                        </a:lnTo>
                        <a:lnTo>
                          <a:pt x="13031" y="3630"/>
                        </a:lnTo>
                        <a:lnTo>
                          <a:pt x="13201" y="3946"/>
                        </a:lnTo>
                        <a:lnTo>
                          <a:pt x="13323" y="4238"/>
                        </a:lnTo>
                        <a:lnTo>
                          <a:pt x="13469" y="4555"/>
                        </a:lnTo>
                        <a:lnTo>
                          <a:pt x="13566" y="4872"/>
                        </a:lnTo>
                        <a:lnTo>
                          <a:pt x="13664" y="5213"/>
                        </a:lnTo>
                        <a:lnTo>
                          <a:pt x="13737" y="5554"/>
                        </a:lnTo>
                        <a:lnTo>
                          <a:pt x="13810" y="5895"/>
                        </a:lnTo>
                        <a:lnTo>
                          <a:pt x="13834" y="6236"/>
                        </a:lnTo>
                        <a:lnTo>
                          <a:pt x="13883" y="6577"/>
                        </a:lnTo>
                        <a:lnTo>
                          <a:pt x="13883" y="6942"/>
                        </a:lnTo>
                        <a:lnTo>
                          <a:pt x="13883" y="6942"/>
                        </a:lnTo>
                        <a:lnTo>
                          <a:pt x="13883" y="7307"/>
                        </a:lnTo>
                        <a:lnTo>
                          <a:pt x="13834" y="7648"/>
                        </a:lnTo>
                        <a:lnTo>
                          <a:pt x="13810" y="7989"/>
                        </a:lnTo>
                        <a:lnTo>
                          <a:pt x="13737" y="8330"/>
                        </a:lnTo>
                        <a:lnTo>
                          <a:pt x="13664" y="8671"/>
                        </a:lnTo>
                        <a:lnTo>
                          <a:pt x="13566" y="9012"/>
                        </a:lnTo>
                        <a:lnTo>
                          <a:pt x="13469" y="9329"/>
                        </a:lnTo>
                        <a:lnTo>
                          <a:pt x="13323" y="9645"/>
                        </a:lnTo>
                        <a:lnTo>
                          <a:pt x="13201" y="9938"/>
                        </a:lnTo>
                        <a:lnTo>
                          <a:pt x="13031" y="10254"/>
                        </a:lnTo>
                        <a:lnTo>
                          <a:pt x="12885" y="10546"/>
                        </a:lnTo>
                        <a:lnTo>
                          <a:pt x="12690" y="10814"/>
                        </a:lnTo>
                        <a:lnTo>
                          <a:pt x="12495" y="11082"/>
                        </a:lnTo>
                        <a:lnTo>
                          <a:pt x="12300" y="11350"/>
                        </a:lnTo>
                        <a:lnTo>
                          <a:pt x="12081" y="11594"/>
                        </a:lnTo>
                        <a:lnTo>
                          <a:pt x="11837" y="11837"/>
                        </a:lnTo>
                        <a:lnTo>
                          <a:pt x="11594" y="12081"/>
                        </a:lnTo>
                        <a:lnTo>
                          <a:pt x="11350" y="12300"/>
                        </a:lnTo>
                        <a:lnTo>
                          <a:pt x="11082" y="12495"/>
                        </a:lnTo>
                        <a:lnTo>
                          <a:pt x="10814" y="12690"/>
                        </a:lnTo>
                        <a:lnTo>
                          <a:pt x="10546" y="12884"/>
                        </a:lnTo>
                        <a:lnTo>
                          <a:pt x="10254" y="13031"/>
                        </a:lnTo>
                        <a:lnTo>
                          <a:pt x="9938" y="13201"/>
                        </a:lnTo>
                        <a:lnTo>
                          <a:pt x="9645" y="13323"/>
                        </a:lnTo>
                        <a:lnTo>
                          <a:pt x="9329" y="13469"/>
                        </a:lnTo>
                        <a:lnTo>
                          <a:pt x="9012" y="13566"/>
                        </a:lnTo>
                        <a:lnTo>
                          <a:pt x="8671" y="13664"/>
                        </a:lnTo>
                        <a:lnTo>
                          <a:pt x="8330" y="13737"/>
                        </a:lnTo>
                        <a:lnTo>
                          <a:pt x="7989" y="13810"/>
                        </a:lnTo>
                        <a:lnTo>
                          <a:pt x="7648" y="13834"/>
                        </a:lnTo>
                        <a:lnTo>
                          <a:pt x="7307" y="13883"/>
                        </a:lnTo>
                        <a:lnTo>
                          <a:pt x="6942" y="13883"/>
                        </a:lnTo>
                        <a:lnTo>
                          <a:pt x="6942" y="13883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8" name="Shape 588"/>
                  <p:cNvSpPr/>
                  <p:nvPr/>
                </p:nvSpPr>
                <p:spPr>
                  <a:xfrm>
                    <a:off x="6848850" y="397625"/>
                    <a:ext cx="54825" cy="1693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193" h="6772" fill="none" extrusionOk="0">
                        <a:moveTo>
                          <a:pt x="1" y="1"/>
                        </a:moveTo>
                        <a:lnTo>
                          <a:pt x="1" y="4580"/>
                        </a:lnTo>
                        <a:lnTo>
                          <a:pt x="2193" y="677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89" name="Shape 589"/>
                  <p:cNvSpPr/>
                  <p:nvPr/>
                </p:nvSpPr>
                <p:spPr>
                  <a:xfrm>
                    <a:off x="6847025" y="33370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1170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0" name="Shape 590"/>
                  <p:cNvSpPr/>
                  <p:nvPr/>
                </p:nvSpPr>
                <p:spPr>
                  <a:xfrm>
                    <a:off x="6760575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1" name="Shape 591"/>
                  <p:cNvSpPr/>
                  <p:nvPr/>
                </p:nvSpPr>
                <p:spPr>
                  <a:xfrm>
                    <a:off x="6760575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0"/>
                        </a:moveTo>
                        <a:lnTo>
                          <a:pt x="561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2" name="Shape 592"/>
                  <p:cNvSpPr/>
                  <p:nvPr/>
                </p:nvSpPr>
                <p:spPr>
                  <a:xfrm>
                    <a:off x="6696650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3" name="Shape 593"/>
                  <p:cNvSpPr/>
                  <p:nvPr/>
                </p:nvSpPr>
                <p:spPr>
                  <a:xfrm>
                    <a:off x="6696650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0"/>
                        </a:moveTo>
                        <a:lnTo>
                          <a:pt x="999" y="56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4" name="Shape 594"/>
                  <p:cNvSpPr/>
                  <p:nvPr/>
                </p:nvSpPr>
                <p:spPr>
                  <a:xfrm>
                    <a:off x="667350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" y="1"/>
                        </a:moveTo>
                        <a:lnTo>
                          <a:pt x="117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5" name="Shape 595"/>
                  <p:cNvSpPr/>
                  <p:nvPr/>
                </p:nvSpPr>
                <p:spPr>
                  <a:xfrm>
                    <a:off x="6696650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6" name="Shape 596"/>
                  <p:cNvSpPr/>
                  <p:nvPr/>
                </p:nvSpPr>
                <p:spPr>
                  <a:xfrm>
                    <a:off x="6696650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0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7" name="Shape 597"/>
                  <p:cNvSpPr/>
                  <p:nvPr/>
                </p:nvSpPr>
                <p:spPr>
                  <a:xfrm>
                    <a:off x="6760575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999"/>
                        </a:moveTo>
                        <a:lnTo>
                          <a:pt x="56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8" name="Shape 598"/>
                  <p:cNvSpPr/>
                  <p:nvPr/>
                </p:nvSpPr>
                <p:spPr>
                  <a:xfrm>
                    <a:off x="6760575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1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599" name="Shape 599"/>
                  <p:cNvSpPr/>
                  <p:nvPr/>
                </p:nvSpPr>
                <p:spPr>
                  <a:xfrm>
                    <a:off x="6847025" y="65155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0"/>
                        </a:moveTo>
                        <a:lnTo>
                          <a:pt x="1" y="116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0" name="Shape 600"/>
                  <p:cNvSpPr/>
                  <p:nvPr/>
                </p:nvSpPr>
                <p:spPr>
                  <a:xfrm>
                    <a:off x="6919500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99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1" name="Shape 601"/>
                  <p:cNvSpPr/>
                  <p:nvPr/>
                </p:nvSpPr>
                <p:spPr>
                  <a:xfrm>
                    <a:off x="6933500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2" name="Shape 602"/>
                  <p:cNvSpPr/>
                  <p:nvPr/>
                </p:nvSpPr>
                <p:spPr>
                  <a:xfrm>
                    <a:off x="6972475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999" y="56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3" name="Shape 603"/>
                  <p:cNvSpPr/>
                  <p:nvPr/>
                </p:nvSpPr>
                <p:spPr>
                  <a:xfrm>
                    <a:off x="6997425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4" name="Shape 604"/>
                  <p:cNvSpPr/>
                  <p:nvPr/>
                </p:nvSpPr>
                <p:spPr>
                  <a:xfrm>
                    <a:off x="699135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16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5" name="Shape 605"/>
                  <p:cNvSpPr/>
                  <p:nvPr/>
                </p:nvSpPr>
                <p:spPr>
                  <a:xfrm>
                    <a:off x="6972475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1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6" name="Shape 606"/>
                  <p:cNvSpPr/>
                  <p:nvPr/>
                </p:nvSpPr>
                <p:spPr>
                  <a:xfrm>
                    <a:off x="6997425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7" name="Shape 607"/>
                  <p:cNvSpPr/>
                  <p:nvPr/>
                </p:nvSpPr>
                <p:spPr>
                  <a:xfrm>
                    <a:off x="6919500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0"/>
                        </a:move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08" name="Shape 608"/>
                  <p:cNvSpPr/>
                  <p:nvPr/>
                </p:nvSpPr>
                <p:spPr>
                  <a:xfrm>
                    <a:off x="6933500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609" name="Shape 609"/>
                <p:cNvGrpSpPr/>
                <p:nvPr/>
              </p:nvGrpSpPr>
              <p:grpSpPr>
                <a:xfrm>
                  <a:off x="2945587" y="1851448"/>
                  <a:ext cx="215966" cy="342399"/>
                  <a:chOff x="6718575" y="2318625"/>
                  <a:chExt cx="256950" cy="407375"/>
                </a:xfrm>
              </p:grpSpPr>
              <p:sp>
                <p:nvSpPr>
                  <p:cNvPr id="610" name="Shape 610"/>
                  <p:cNvSpPr/>
                  <p:nvPr/>
                </p:nvSpPr>
                <p:spPr>
                  <a:xfrm>
                    <a:off x="6795900" y="2673600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2"/>
                        </a:moveTo>
                        <a:lnTo>
                          <a:pt x="4092" y="1"/>
                        </a:lnTo>
                        <a:lnTo>
                          <a:pt x="0" y="1"/>
                        </a:lnTo>
                        <a:lnTo>
                          <a:pt x="0" y="902"/>
                        </a:lnTo>
                        <a:lnTo>
                          <a:pt x="4092" y="90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1" name="Shape 611"/>
                  <p:cNvSpPr/>
                  <p:nvPr/>
                </p:nvSpPr>
                <p:spPr>
                  <a:xfrm>
                    <a:off x="6795900" y="2650475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1"/>
                        </a:moveTo>
                        <a:lnTo>
                          <a:pt x="4092" y="0"/>
                        </a:lnTo>
                        <a:lnTo>
                          <a:pt x="0" y="0"/>
                        </a:lnTo>
                        <a:lnTo>
                          <a:pt x="0" y="901"/>
                        </a:lnTo>
                        <a:lnTo>
                          <a:pt x="4092" y="90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2" name="Shape 612"/>
                  <p:cNvSpPr/>
                  <p:nvPr/>
                </p:nvSpPr>
                <p:spPr>
                  <a:xfrm>
                    <a:off x="6795900" y="2696125"/>
                    <a:ext cx="102300" cy="29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195" fill="none" extrusionOk="0">
                        <a:moveTo>
                          <a:pt x="0" y="1"/>
                        </a:moveTo>
                        <a:lnTo>
                          <a:pt x="0" y="171"/>
                        </a:lnTo>
                        <a:lnTo>
                          <a:pt x="0" y="171"/>
                        </a:lnTo>
                        <a:lnTo>
                          <a:pt x="24" y="318"/>
                        </a:lnTo>
                        <a:lnTo>
                          <a:pt x="98" y="464"/>
                        </a:lnTo>
                        <a:lnTo>
                          <a:pt x="195" y="585"/>
                        </a:lnTo>
                        <a:lnTo>
                          <a:pt x="341" y="659"/>
                        </a:lnTo>
                        <a:lnTo>
                          <a:pt x="1875" y="1170"/>
                        </a:lnTo>
                        <a:lnTo>
                          <a:pt x="1875" y="1170"/>
                        </a:lnTo>
                        <a:lnTo>
                          <a:pt x="2046" y="1194"/>
                        </a:lnTo>
                        <a:lnTo>
                          <a:pt x="2046" y="1194"/>
                        </a:lnTo>
                        <a:lnTo>
                          <a:pt x="2216" y="1170"/>
                        </a:lnTo>
                        <a:lnTo>
                          <a:pt x="3751" y="659"/>
                        </a:lnTo>
                        <a:lnTo>
                          <a:pt x="3751" y="659"/>
                        </a:lnTo>
                        <a:lnTo>
                          <a:pt x="3897" y="585"/>
                        </a:lnTo>
                        <a:lnTo>
                          <a:pt x="3994" y="464"/>
                        </a:lnTo>
                        <a:lnTo>
                          <a:pt x="4067" y="318"/>
                        </a:lnTo>
                        <a:lnTo>
                          <a:pt x="4092" y="171"/>
                        </a:lnTo>
                        <a:lnTo>
                          <a:pt x="4092" y="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3" name="Shape 613"/>
                  <p:cNvSpPr/>
                  <p:nvPr/>
                </p:nvSpPr>
                <p:spPr>
                  <a:xfrm>
                    <a:off x="67849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6674"/>
                        </a:moveTo>
                        <a:lnTo>
                          <a:pt x="1413" y="6674"/>
                        </a:lnTo>
                        <a:lnTo>
                          <a:pt x="585" y="2850"/>
                        </a:ln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4" name="Shape 614"/>
                  <p:cNvSpPr/>
                  <p:nvPr/>
                </p:nvSpPr>
                <p:spPr>
                  <a:xfrm>
                    <a:off x="6718575" y="2318625"/>
                    <a:ext cx="256950" cy="307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78" h="12301" fill="none" extrusionOk="0">
                        <a:moveTo>
                          <a:pt x="7185" y="12300"/>
                        </a:moveTo>
                        <a:lnTo>
                          <a:pt x="7185" y="12300"/>
                        </a:lnTo>
                        <a:lnTo>
                          <a:pt x="7307" y="11764"/>
                        </a:lnTo>
                        <a:lnTo>
                          <a:pt x="7477" y="11253"/>
                        </a:lnTo>
                        <a:lnTo>
                          <a:pt x="7672" y="10766"/>
                        </a:lnTo>
                        <a:lnTo>
                          <a:pt x="7891" y="10327"/>
                        </a:lnTo>
                        <a:lnTo>
                          <a:pt x="8135" y="9913"/>
                        </a:lnTo>
                        <a:lnTo>
                          <a:pt x="8378" y="9499"/>
                        </a:lnTo>
                        <a:lnTo>
                          <a:pt x="8914" y="8720"/>
                        </a:lnTo>
                        <a:lnTo>
                          <a:pt x="9182" y="8330"/>
                        </a:lnTo>
                        <a:lnTo>
                          <a:pt x="9425" y="7941"/>
                        </a:lnTo>
                        <a:lnTo>
                          <a:pt x="9645" y="7551"/>
                        </a:lnTo>
                        <a:lnTo>
                          <a:pt x="9864" y="7113"/>
                        </a:lnTo>
                        <a:lnTo>
                          <a:pt x="10034" y="6674"/>
                        </a:lnTo>
                        <a:lnTo>
                          <a:pt x="10156" y="6187"/>
                        </a:lnTo>
                        <a:lnTo>
                          <a:pt x="10229" y="5676"/>
                        </a:lnTo>
                        <a:lnTo>
                          <a:pt x="10253" y="5408"/>
                        </a:lnTo>
                        <a:lnTo>
                          <a:pt x="10278" y="5140"/>
                        </a:lnTo>
                        <a:lnTo>
                          <a:pt x="10278" y="5140"/>
                        </a:lnTo>
                        <a:lnTo>
                          <a:pt x="10229" y="4604"/>
                        </a:lnTo>
                        <a:lnTo>
                          <a:pt x="10156" y="4093"/>
                        </a:lnTo>
                        <a:lnTo>
                          <a:pt x="10034" y="3605"/>
                        </a:lnTo>
                        <a:lnTo>
                          <a:pt x="9864" y="3143"/>
                        </a:lnTo>
                        <a:lnTo>
                          <a:pt x="9645" y="2680"/>
                        </a:lnTo>
                        <a:lnTo>
                          <a:pt x="9401" y="2266"/>
                        </a:lnTo>
                        <a:lnTo>
                          <a:pt x="9084" y="1876"/>
                        </a:lnTo>
                        <a:lnTo>
                          <a:pt x="8768" y="1511"/>
                        </a:lnTo>
                        <a:lnTo>
                          <a:pt x="8402" y="1170"/>
                        </a:lnTo>
                        <a:lnTo>
                          <a:pt x="8013" y="878"/>
                        </a:lnTo>
                        <a:lnTo>
                          <a:pt x="7574" y="634"/>
                        </a:lnTo>
                        <a:lnTo>
                          <a:pt x="7136" y="415"/>
                        </a:lnTo>
                        <a:lnTo>
                          <a:pt x="6673" y="244"/>
                        </a:lnTo>
                        <a:lnTo>
                          <a:pt x="6162" y="98"/>
                        </a:lnTo>
                        <a:lnTo>
                          <a:pt x="5675" y="25"/>
                        </a:lnTo>
                        <a:lnTo>
                          <a:pt x="5139" y="1"/>
                        </a:lnTo>
                        <a:lnTo>
                          <a:pt x="5139" y="1"/>
                        </a:lnTo>
                        <a:lnTo>
                          <a:pt x="4603" y="25"/>
                        </a:lnTo>
                        <a:lnTo>
                          <a:pt x="4116" y="98"/>
                        </a:lnTo>
                        <a:lnTo>
                          <a:pt x="3605" y="244"/>
                        </a:lnTo>
                        <a:lnTo>
                          <a:pt x="3142" y="415"/>
                        </a:lnTo>
                        <a:lnTo>
                          <a:pt x="2703" y="634"/>
                        </a:lnTo>
                        <a:lnTo>
                          <a:pt x="2265" y="878"/>
                        </a:lnTo>
                        <a:lnTo>
                          <a:pt x="1875" y="1170"/>
                        </a:lnTo>
                        <a:lnTo>
                          <a:pt x="1510" y="1511"/>
                        </a:lnTo>
                        <a:lnTo>
                          <a:pt x="1193" y="1876"/>
                        </a:lnTo>
                        <a:lnTo>
                          <a:pt x="877" y="2266"/>
                        </a:lnTo>
                        <a:lnTo>
                          <a:pt x="633" y="2680"/>
                        </a:lnTo>
                        <a:lnTo>
                          <a:pt x="414" y="3143"/>
                        </a:lnTo>
                        <a:lnTo>
                          <a:pt x="244" y="3605"/>
                        </a:lnTo>
                        <a:lnTo>
                          <a:pt x="122" y="4093"/>
                        </a:lnTo>
                        <a:lnTo>
                          <a:pt x="49" y="4604"/>
                        </a:lnTo>
                        <a:lnTo>
                          <a:pt x="0" y="5140"/>
                        </a:lnTo>
                        <a:lnTo>
                          <a:pt x="0" y="5140"/>
                        </a:lnTo>
                        <a:lnTo>
                          <a:pt x="24" y="5408"/>
                        </a:lnTo>
                        <a:lnTo>
                          <a:pt x="49" y="5676"/>
                        </a:lnTo>
                        <a:lnTo>
                          <a:pt x="122" y="6187"/>
                        </a:lnTo>
                        <a:lnTo>
                          <a:pt x="244" y="6674"/>
                        </a:lnTo>
                        <a:lnTo>
                          <a:pt x="414" y="7113"/>
                        </a:lnTo>
                        <a:lnTo>
                          <a:pt x="633" y="7551"/>
                        </a:lnTo>
                        <a:lnTo>
                          <a:pt x="852" y="7941"/>
                        </a:lnTo>
                        <a:lnTo>
                          <a:pt x="1096" y="8330"/>
                        </a:lnTo>
                        <a:lnTo>
                          <a:pt x="1364" y="8720"/>
                        </a:lnTo>
                        <a:lnTo>
                          <a:pt x="1900" y="9499"/>
                        </a:lnTo>
                        <a:lnTo>
                          <a:pt x="2143" y="9913"/>
                        </a:lnTo>
                        <a:lnTo>
                          <a:pt x="2387" y="10327"/>
                        </a:lnTo>
                        <a:lnTo>
                          <a:pt x="2606" y="10766"/>
                        </a:lnTo>
                        <a:lnTo>
                          <a:pt x="2801" y="11253"/>
                        </a:lnTo>
                        <a:lnTo>
                          <a:pt x="2971" y="11764"/>
                        </a:lnTo>
                        <a:lnTo>
                          <a:pt x="3093" y="1230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5" name="Shape 615"/>
                  <p:cNvSpPr/>
                  <p:nvPr/>
                </p:nvSpPr>
                <p:spPr>
                  <a:xfrm>
                    <a:off x="68738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1"/>
                        </a:moveTo>
                        <a:lnTo>
                          <a:pt x="1413" y="1"/>
                        </a:lnTo>
                        <a:lnTo>
                          <a:pt x="829" y="2850"/>
                        </a:lnTo>
                        <a:lnTo>
                          <a:pt x="1" y="667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6" name="Shape 616"/>
                  <p:cNvSpPr/>
                  <p:nvPr/>
                </p:nvSpPr>
                <p:spPr>
                  <a:xfrm>
                    <a:off x="6801975" y="2453200"/>
                    <a:ext cx="90150" cy="1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606" h="780" fill="none" extrusionOk="0">
                        <a:moveTo>
                          <a:pt x="1" y="73"/>
                        </a:moveTo>
                        <a:lnTo>
                          <a:pt x="829" y="780"/>
                        </a:lnTo>
                        <a:lnTo>
                          <a:pt x="1657" y="73"/>
                        </a:lnTo>
                        <a:lnTo>
                          <a:pt x="1657" y="73"/>
                        </a:lnTo>
                        <a:lnTo>
                          <a:pt x="1730" y="25"/>
                        </a:lnTo>
                        <a:lnTo>
                          <a:pt x="1803" y="0"/>
                        </a:lnTo>
                        <a:lnTo>
                          <a:pt x="1876" y="25"/>
                        </a:lnTo>
                        <a:lnTo>
                          <a:pt x="1949" y="73"/>
                        </a:lnTo>
                        <a:lnTo>
                          <a:pt x="2777" y="780"/>
                        </a:lnTo>
                        <a:lnTo>
                          <a:pt x="3605" y="7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17" name="Shape 617"/>
                  <p:cNvSpPr/>
                  <p:nvPr/>
                </p:nvSpPr>
                <p:spPr>
                  <a:xfrm>
                    <a:off x="6795900" y="2628550"/>
                    <a:ext cx="10230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" fill="none" extrusionOk="0">
                        <a:moveTo>
                          <a:pt x="0" y="1"/>
                        </a:moveTo>
                        <a:lnTo>
                          <a:pt x="409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618" name="Shape 618"/>
              <p:cNvGrpSpPr/>
              <p:nvPr/>
            </p:nvGrpSpPr>
            <p:grpSpPr>
              <a:xfrm>
                <a:off x="3832686" y="180463"/>
                <a:ext cx="4766659" cy="1632384"/>
                <a:chOff x="175086" y="180463"/>
                <a:chExt cx="4766659" cy="1632384"/>
              </a:xfrm>
            </p:grpSpPr>
            <p:grpSp>
              <p:nvGrpSpPr>
                <p:cNvPr id="619" name="Shape 619"/>
                <p:cNvGrpSpPr/>
                <p:nvPr/>
              </p:nvGrpSpPr>
              <p:grpSpPr>
                <a:xfrm>
                  <a:off x="175086" y="180463"/>
                  <a:ext cx="3852689" cy="430924"/>
                  <a:chOff x="175086" y="180463"/>
                  <a:chExt cx="3852689" cy="430924"/>
                </a:xfrm>
              </p:grpSpPr>
              <p:grpSp>
                <p:nvGrpSpPr>
                  <p:cNvPr id="620" name="Shape 620"/>
                  <p:cNvGrpSpPr/>
                  <p:nvPr/>
                </p:nvGrpSpPr>
                <p:grpSpPr>
                  <a:xfrm>
                    <a:off x="175086" y="186861"/>
                    <a:ext cx="342882" cy="418128"/>
                    <a:chOff x="596350" y="929175"/>
                    <a:chExt cx="407950" cy="497475"/>
                  </a:xfrm>
                </p:grpSpPr>
                <p:sp>
                  <p:nvSpPr>
                    <p:cNvPr id="621" name="Shape 621"/>
                    <p:cNvSpPr/>
                    <p:nvPr/>
                  </p:nvSpPr>
                  <p:spPr>
                    <a:xfrm>
                      <a:off x="596350" y="953550"/>
                      <a:ext cx="387250" cy="473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490" h="18924" fill="none" extrusionOk="0">
                          <a:moveTo>
                            <a:pt x="15490" y="17828"/>
                          </a:moveTo>
                          <a:lnTo>
                            <a:pt x="15490" y="17828"/>
                          </a:lnTo>
                          <a:lnTo>
                            <a:pt x="15466" y="17998"/>
                          </a:lnTo>
                          <a:lnTo>
                            <a:pt x="15417" y="18169"/>
                          </a:lnTo>
                          <a:lnTo>
                            <a:pt x="15319" y="18364"/>
                          </a:lnTo>
                          <a:lnTo>
                            <a:pt x="15198" y="18534"/>
                          </a:lnTo>
                          <a:lnTo>
                            <a:pt x="15052" y="18680"/>
                          </a:lnTo>
                          <a:lnTo>
                            <a:pt x="14881" y="18802"/>
                          </a:lnTo>
                          <a:lnTo>
                            <a:pt x="14735" y="18900"/>
                          </a:lnTo>
                          <a:lnTo>
                            <a:pt x="14564" y="18924"/>
                          </a:lnTo>
                          <a:lnTo>
                            <a:pt x="1023" y="18924"/>
                          </a:lnTo>
                          <a:lnTo>
                            <a:pt x="1023" y="18924"/>
                          </a:lnTo>
                          <a:lnTo>
                            <a:pt x="853" y="18900"/>
                          </a:lnTo>
                          <a:lnTo>
                            <a:pt x="682" y="18802"/>
                          </a:lnTo>
                          <a:lnTo>
                            <a:pt x="512" y="18680"/>
                          </a:lnTo>
                          <a:lnTo>
                            <a:pt x="341" y="18534"/>
                          </a:lnTo>
                          <a:lnTo>
                            <a:pt x="219" y="18364"/>
                          </a:lnTo>
                          <a:lnTo>
                            <a:pt x="98" y="18169"/>
                          </a:lnTo>
                          <a:lnTo>
                            <a:pt x="25" y="17998"/>
                          </a:lnTo>
                          <a:lnTo>
                            <a:pt x="0" y="17828"/>
                          </a:lnTo>
                          <a:lnTo>
                            <a:pt x="0" y="877"/>
                          </a:lnTo>
                          <a:lnTo>
                            <a:pt x="0" y="877"/>
                          </a:lnTo>
                          <a:lnTo>
                            <a:pt x="25" y="706"/>
                          </a:lnTo>
                          <a:lnTo>
                            <a:pt x="98" y="560"/>
                          </a:lnTo>
                          <a:lnTo>
                            <a:pt x="195" y="414"/>
                          </a:lnTo>
                          <a:lnTo>
                            <a:pt x="341" y="268"/>
                          </a:lnTo>
                          <a:lnTo>
                            <a:pt x="487" y="171"/>
                          </a:lnTo>
                          <a:lnTo>
                            <a:pt x="658" y="73"/>
                          </a:lnTo>
                          <a:lnTo>
                            <a:pt x="828" y="24"/>
                          </a:lnTo>
                          <a:lnTo>
                            <a:pt x="974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22" name="Shape 622"/>
                    <p:cNvSpPr/>
                    <p:nvPr/>
                  </p:nvSpPr>
                  <p:spPr>
                    <a:xfrm>
                      <a:off x="626775" y="929175"/>
                      <a:ext cx="377525" cy="4627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101" h="18511" fill="none" extrusionOk="0">
                          <a:moveTo>
                            <a:pt x="15101" y="3362"/>
                          </a:moveTo>
                          <a:lnTo>
                            <a:pt x="15101" y="17731"/>
                          </a:lnTo>
                          <a:lnTo>
                            <a:pt x="15101" y="17731"/>
                          </a:lnTo>
                          <a:lnTo>
                            <a:pt x="15077" y="17877"/>
                          </a:lnTo>
                          <a:lnTo>
                            <a:pt x="15028" y="18024"/>
                          </a:lnTo>
                          <a:lnTo>
                            <a:pt x="14979" y="18145"/>
                          </a:lnTo>
                          <a:lnTo>
                            <a:pt x="14882" y="18267"/>
                          </a:lnTo>
                          <a:lnTo>
                            <a:pt x="14760" y="18365"/>
                          </a:lnTo>
                          <a:lnTo>
                            <a:pt x="14614" y="18438"/>
                          </a:lnTo>
                          <a:lnTo>
                            <a:pt x="14468" y="18486"/>
                          </a:lnTo>
                          <a:lnTo>
                            <a:pt x="14322" y="18511"/>
                          </a:lnTo>
                          <a:lnTo>
                            <a:pt x="780" y="18511"/>
                          </a:lnTo>
                          <a:lnTo>
                            <a:pt x="780" y="18511"/>
                          </a:lnTo>
                          <a:lnTo>
                            <a:pt x="634" y="18486"/>
                          </a:lnTo>
                          <a:lnTo>
                            <a:pt x="488" y="18438"/>
                          </a:lnTo>
                          <a:lnTo>
                            <a:pt x="342" y="18365"/>
                          </a:lnTo>
                          <a:lnTo>
                            <a:pt x="220" y="18267"/>
                          </a:lnTo>
                          <a:lnTo>
                            <a:pt x="123" y="18145"/>
                          </a:lnTo>
                          <a:lnTo>
                            <a:pt x="74" y="18024"/>
                          </a:lnTo>
                          <a:lnTo>
                            <a:pt x="25" y="17877"/>
                          </a:lnTo>
                          <a:lnTo>
                            <a:pt x="1" y="17731"/>
                          </a:lnTo>
                          <a:lnTo>
                            <a:pt x="1" y="780"/>
                          </a:lnTo>
                          <a:lnTo>
                            <a:pt x="1" y="780"/>
                          </a:lnTo>
                          <a:lnTo>
                            <a:pt x="25" y="610"/>
                          </a:lnTo>
                          <a:lnTo>
                            <a:pt x="74" y="464"/>
                          </a:lnTo>
                          <a:lnTo>
                            <a:pt x="123" y="342"/>
                          </a:lnTo>
                          <a:lnTo>
                            <a:pt x="220" y="220"/>
                          </a:lnTo>
                          <a:lnTo>
                            <a:pt x="342" y="123"/>
                          </a:lnTo>
                          <a:lnTo>
                            <a:pt x="488" y="50"/>
                          </a:lnTo>
                          <a:lnTo>
                            <a:pt x="634" y="1"/>
                          </a:lnTo>
                          <a:lnTo>
                            <a:pt x="780" y="1"/>
                          </a:lnTo>
                          <a:lnTo>
                            <a:pt x="1174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23" name="Shape 623"/>
                    <p:cNvSpPr/>
                    <p:nvPr/>
                  </p:nvSpPr>
                  <p:spPr>
                    <a:xfrm>
                      <a:off x="688900" y="1256150"/>
                      <a:ext cx="13397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359" h="1" fill="none" extrusionOk="0">
                          <a:moveTo>
                            <a:pt x="5358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24" name="Shape 624"/>
                    <p:cNvSpPr/>
                    <p:nvPr/>
                  </p:nvSpPr>
                  <p:spPr>
                    <a:xfrm>
                      <a:off x="688900" y="1201350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25" name="Shape 625"/>
                    <p:cNvSpPr/>
                    <p:nvPr/>
                  </p:nvSpPr>
                  <p:spPr>
                    <a:xfrm>
                      <a:off x="688900" y="1145950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26" name="Shape 626"/>
                    <p:cNvSpPr/>
                    <p:nvPr/>
                  </p:nvSpPr>
                  <p:spPr>
                    <a:xfrm>
                      <a:off x="688900" y="1090525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27" name="Shape 627"/>
                    <p:cNvSpPr/>
                    <p:nvPr/>
                  </p:nvSpPr>
                  <p:spPr>
                    <a:xfrm>
                      <a:off x="920250" y="929175"/>
                      <a:ext cx="84050" cy="840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62" h="3362" fill="none" extrusionOk="0">
                          <a:moveTo>
                            <a:pt x="1" y="2582"/>
                          </a:moveTo>
                          <a:lnTo>
                            <a:pt x="1" y="1"/>
                          </a:lnTo>
                          <a:lnTo>
                            <a:pt x="3362" y="3362"/>
                          </a:lnTo>
                          <a:lnTo>
                            <a:pt x="780" y="3362"/>
                          </a:lnTo>
                          <a:lnTo>
                            <a:pt x="780" y="3362"/>
                          </a:lnTo>
                          <a:lnTo>
                            <a:pt x="610" y="3337"/>
                          </a:lnTo>
                          <a:lnTo>
                            <a:pt x="464" y="3289"/>
                          </a:lnTo>
                          <a:lnTo>
                            <a:pt x="342" y="3216"/>
                          </a:lnTo>
                          <a:lnTo>
                            <a:pt x="220" y="3118"/>
                          </a:lnTo>
                          <a:lnTo>
                            <a:pt x="123" y="3021"/>
                          </a:lnTo>
                          <a:lnTo>
                            <a:pt x="50" y="2875"/>
                          </a:lnTo>
                          <a:lnTo>
                            <a:pt x="1" y="2729"/>
                          </a:lnTo>
                          <a:lnTo>
                            <a:pt x="1" y="2582"/>
                          </a:lnTo>
                          <a:lnTo>
                            <a:pt x="1" y="258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sp>
                <p:nvSpPr>
                  <p:cNvPr id="628" name="Shape 628"/>
                  <p:cNvSpPr/>
                  <p:nvPr/>
                </p:nvSpPr>
                <p:spPr>
                  <a:xfrm>
                    <a:off x="1075552" y="221406"/>
                    <a:ext cx="351077" cy="34903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708" h="16611" fill="none" extrusionOk="0">
                        <a:moveTo>
                          <a:pt x="414" y="8842"/>
                        </a:moveTo>
                        <a:lnTo>
                          <a:pt x="8403" y="1048"/>
                        </a:lnTo>
                        <a:lnTo>
                          <a:pt x="8403" y="1048"/>
                        </a:lnTo>
                        <a:lnTo>
                          <a:pt x="8500" y="951"/>
                        </a:lnTo>
                        <a:lnTo>
                          <a:pt x="8597" y="829"/>
                        </a:lnTo>
                        <a:lnTo>
                          <a:pt x="8865" y="658"/>
                        </a:lnTo>
                        <a:lnTo>
                          <a:pt x="9158" y="488"/>
                        </a:lnTo>
                        <a:lnTo>
                          <a:pt x="9450" y="317"/>
                        </a:lnTo>
                        <a:lnTo>
                          <a:pt x="9450" y="317"/>
                        </a:lnTo>
                        <a:lnTo>
                          <a:pt x="9839" y="171"/>
                        </a:lnTo>
                        <a:lnTo>
                          <a:pt x="10180" y="74"/>
                        </a:lnTo>
                        <a:lnTo>
                          <a:pt x="10497" y="25"/>
                        </a:lnTo>
                        <a:lnTo>
                          <a:pt x="10814" y="1"/>
                        </a:lnTo>
                        <a:lnTo>
                          <a:pt x="15344" y="1"/>
                        </a:lnTo>
                        <a:lnTo>
                          <a:pt x="15344" y="1"/>
                        </a:lnTo>
                        <a:lnTo>
                          <a:pt x="15465" y="1"/>
                        </a:lnTo>
                        <a:lnTo>
                          <a:pt x="15587" y="49"/>
                        </a:lnTo>
                        <a:lnTo>
                          <a:pt x="15855" y="122"/>
                        </a:lnTo>
                        <a:lnTo>
                          <a:pt x="16099" y="269"/>
                        </a:lnTo>
                        <a:lnTo>
                          <a:pt x="16294" y="415"/>
                        </a:lnTo>
                        <a:lnTo>
                          <a:pt x="16294" y="415"/>
                        </a:lnTo>
                        <a:lnTo>
                          <a:pt x="16391" y="537"/>
                        </a:lnTo>
                        <a:lnTo>
                          <a:pt x="16488" y="658"/>
                        </a:lnTo>
                        <a:lnTo>
                          <a:pt x="16561" y="780"/>
                        </a:lnTo>
                        <a:lnTo>
                          <a:pt x="16610" y="902"/>
                        </a:lnTo>
                        <a:lnTo>
                          <a:pt x="16659" y="1048"/>
                        </a:lnTo>
                        <a:lnTo>
                          <a:pt x="16683" y="1170"/>
                        </a:lnTo>
                        <a:lnTo>
                          <a:pt x="16708" y="1486"/>
                        </a:lnTo>
                        <a:lnTo>
                          <a:pt x="16708" y="5992"/>
                        </a:lnTo>
                        <a:lnTo>
                          <a:pt x="16708" y="5992"/>
                        </a:lnTo>
                        <a:lnTo>
                          <a:pt x="16683" y="6309"/>
                        </a:lnTo>
                        <a:lnTo>
                          <a:pt x="16635" y="6625"/>
                        </a:lnTo>
                        <a:lnTo>
                          <a:pt x="16537" y="6942"/>
                        </a:lnTo>
                        <a:lnTo>
                          <a:pt x="16391" y="7258"/>
                        </a:lnTo>
                        <a:lnTo>
                          <a:pt x="16391" y="7258"/>
                        </a:lnTo>
                        <a:lnTo>
                          <a:pt x="16342" y="7453"/>
                        </a:lnTo>
                        <a:lnTo>
                          <a:pt x="16294" y="7624"/>
                        </a:lnTo>
                        <a:lnTo>
                          <a:pt x="16196" y="7770"/>
                        </a:lnTo>
                        <a:lnTo>
                          <a:pt x="16123" y="7916"/>
                        </a:lnTo>
                        <a:lnTo>
                          <a:pt x="15928" y="8160"/>
                        </a:lnTo>
                        <a:lnTo>
                          <a:pt x="15758" y="8403"/>
                        </a:lnTo>
                        <a:lnTo>
                          <a:pt x="7891" y="16197"/>
                        </a:lnTo>
                        <a:lnTo>
                          <a:pt x="7891" y="16197"/>
                        </a:lnTo>
                        <a:lnTo>
                          <a:pt x="7794" y="16294"/>
                        </a:lnTo>
                        <a:lnTo>
                          <a:pt x="7696" y="16392"/>
                        </a:lnTo>
                        <a:lnTo>
                          <a:pt x="7574" y="16465"/>
                        </a:lnTo>
                        <a:lnTo>
                          <a:pt x="7453" y="16513"/>
                        </a:lnTo>
                        <a:lnTo>
                          <a:pt x="7185" y="16586"/>
                        </a:lnTo>
                        <a:lnTo>
                          <a:pt x="6941" y="16611"/>
                        </a:lnTo>
                        <a:lnTo>
                          <a:pt x="6941" y="16611"/>
                        </a:lnTo>
                        <a:lnTo>
                          <a:pt x="6649" y="16586"/>
                        </a:lnTo>
                        <a:lnTo>
                          <a:pt x="6503" y="16562"/>
                        </a:lnTo>
                        <a:lnTo>
                          <a:pt x="6381" y="16513"/>
                        </a:lnTo>
                        <a:lnTo>
                          <a:pt x="6235" y="16465"/>
                        </a:lnTo>
                        <a:lnTo>
                          <a:pt x="6113" y="16392"/>
                        </a:lnTo>
                        <a:lnTo>
                          <a:pt x="5991" y="16294"/>
                        </a:lnTo>
                        <a:lnTo>
                          <a:pt x="5894" y="16197"/>
                        </a:lnTo>
                        <a:lnTo>
                          <a:pt x="414" y="10839"/>
                        </a:lnTo>
                        <a:lnTo>
                          <a:pt x="414" y="10839"/>
                        </a:lnTo>
                        <a:lnTo>
                          <a:pt x="268" y="10595"/>
                        </a:lnTo>
                        <a:lnTo>
                          <a:pt x="122" y="10352"/>
                        </a:lnTo>
                        <a:lnTo>
                          <a:pt x="24" y="10108"/>
                        </a:lnTo>
                        <a:lnTo>
                          <a:pt x="0" y="10011"/>
                        </a:lnTo>
                        <a:lnTo>
                          <a:pt x="0" y="9889"/>
                        </a:lnTo>
                        <a:lnTo>
                          <a:pt x="0" y="9889"/>
                        </a:lnTo>
                        <a:lnTo>
                          <a:pt x="0" y="9718"/>
                        </a:lnTo>
                        <a:lnTo>
                          <a:pt x="24" y="9597"/>
                        </a:lnTo>
                        <a:lnTo>
                          <a:pt x="122" y="9329"/>
                        </a:lnTo>
                        <a:lnTo>
                          <a:pt x="268" y="9061"/>
                        </a:lnTo>
                        <a:lnTo>
                          <a:pt x="414" y="8842"/>
                        </a:lnTo>
                        <a:lnTo>
                          <a:pt x="414" y="8842"/>
                        </a:lnTo>
                        <a:close/>
                        <a:moveTo>
                          <a:pt x="12519" y="4190"/>
                        </a:moveTo>
                        <a:lnTo>
                          <a:pt x="12519" y="4190"/>
                        </a:lnTo>
                        <a:lnTo>
                          <a:pt x="12689" y="4336"/>
                        </a:lnTo>
                        <a:lnTo>
                          <a:pt x="12859" y="4433"/>
                        </a:lnTo>
                        <a:lnTo>
                          <a:pt x="13030" y="4482"/>
                        </a:lnTo>
                        <a:lnTo>
                          <a:pt x="13249" y="4482"/>
                        </a:lnTo>
                        <a:lnTo>
                          <a:pt x="13249" y="4482"/>
                        </a:lnTo>
                        <a:lnTo>
                          <a:pt x="13444" y="4482"/>
                        </a:lnTo>
                        <a:lnTo>
                          <a:pt x="13615" y="4433"/>
                        </a:lnTo>
                        <a:lnTo>
                          <a:pt x="13761" y="4336"/>
                        </a:lnTo>
                        <a:lnTo>
                          <a:pt x="13882" y="4190"/>
                        </a:lnTo>
                        <a:lnTo>
                          <a:pt x="13882" y="4190"/>
                        </a:lnTo>
                        <a:lnTo>
                          <a:pt x="14029" y="4044"/>
                        </a:lnTo>
                        <a:lnTo>
                          <a:pt x="14102" y="3873"/>
                        </a:lnTo>
                        <a:lnTo>
                          <a:pt x="14150" y="3727"/>
                        </a:lnTo>
                        <a:lnTo>
                          <a:pt x="14175" y="3557"/>
                        </a:lnTo>
                        <a:lnTo>
                          <a:pt x="14175" y="3557"/>
                        </a:lnTo>
                        <a:lnTo>
                          <a:pt x="14150" y="3362"/>
                        </a:lnTo>
                        <a:lnTo>
                          <a:pt x="14102" y="3167"/>
                        </a:lnTo>
                        <a:lnTo>
                          <a:pt x="14029" y="2996"/>
                        </a:lnTo>
                        <a:lnTo>
                          <a:pt x="13882" y="2850"/>
                        </a:lnTo>
                        <a:lnTo>
                          <a:pt x="13882" y="2850"/>
                        </a:lnTo>
                        <a:lnTo>
                          <a:pt x="13761" y="2728"/>
                        </a:lnTo>
                        <a:lnTo>
                          <a:pt x="13615" y="2655"/>
                        </a:lnTo>
                        <a:lnTo>
                          <a:pt x="13444" y="2582"/>
                        </a:lnTo>
                        <a:lnTo>
                          <a:pt x="13249" y="2558"/>
                        </a:lnTo>
                        <a:lnTo>
                          <a:pt x="13249" y="2558"/>
                        </a:lnTo>
                        <a:lnTo>
                          <a:pt x="13030" y="2582"/>
                        </a:lnTo>
                        <a:lnTo>
                          <a:pt x="12859" y="2655"/>
                        </a:lnTo>
                        <a:lnTo>
                          <a:pt x="12689" y="2728"/>
                        </a:lnTo>
                        <a:lnTo>
                          <a:pt x="12519" y="2850"/>
                        </a:lnTo>
                        <a:lnTo>
                          <a:pt x="12519" y="2850"/>
                        </a:lnTo>
                        <a:lnTo>
                          <a:pt x="12445" y="2996"/>
                        </a:lnTo>
                        <a:lnTo>
                          <a:pt x="12372" y="3167"/>
                        </a:lnTo>
                        <a:lnTo>
                          <a:pt x="12324" y="3362"/>
                        </a:lnTo>
                        <a:lnTo>
                          <a:pt x="12324" y="3557"/>
                        </a:lnTo>
                        <a:lnTo>
                          <a:pt x="12324" y="3557"/>
                        </a:lnTo>
                        <a:lnTo>
                          <a:pt x="12324" y="3727"/>
                        </a:lnTo>
                        <a:lnTo>
                          <a:pt x="12372" y="3873"/>
                        </a:lnTo>
                        <a:lnTo>
                          <a:pt x="12445" y="4044"/>
                        </a:lnTo>
                        <a:lnTo>
                          <a:pt x="12519" y="4190"/>
                        </a:lnTo>
                        <a:lnTo>
                          <a:pt x="12519" y="419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29" name="Shape 629"/>
                  <p:cNvSpPr/>
                  <p:nvPr/>
                </p:nvSpPr>
                <p:spPr>
                  <a:xfrm>
                    <a:off x="1984213" y="227541"/>
                    <a:ext cx="336767" cy="336767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027" h="16027" fill="none" extrusionOk="0">
                        <a:moveTo>
                          <a:pt x="14029" y="4019"/>
                        </a:moveTo>
                        <a:lnTo>
                          <a:pt x="14029" y="4019"/>
                        </a:lnTo>
                        <a:lnTo>
                          <a:pt x="14200" y="3849"/>
                        </a:lnTo>
                        <a:lnTo>
                          <a:pt x="14395" y="3752"/>
                        </a:lnTo>
                        <a:lnTo>
                          <a:pt x="14614" y="3678"/>
                        </a:lnTo>
                        <a:lnTo>
                          <a:pt x="14809" y="3630"/>
                        </a:lnTo>
                        <a:lnTo>
                          <a:pt x="15028" y="3581"/>
                        </a:lnTo>
                        <a:lnTo>
                          <a:pt x="15247" y="3484"/>
                        </a:lnTo>
                        <a:lnTo>
                          <a:pt x="15442" y="3362"/>
                        </a:lnTo>
                        <a:lnTo>
                          <a:pt x="15661" y="3191"/>
                        </a:lnTo>
                        <a:lnTo>
                          <a:pt x="15661" y="3191"/>
                        </a:lnTo>
                        <a:lnTo>
                          <a:pt x="15832" y="2997"/>
                        </a:lnTo>
                        <a:lnTo>
                          <a:pt x="15929" y="2777"/>
                        </a:lnTo>
                        <a:lnTo>
                          <a:pt x="16002" y="2534"/>
                        </a:lnTo>
                        <a:lnTo>
                          <a:pt x="16026" y="2266"/>
                        </a:lnTo>
                        <a:lnTo>
                          <a:pt x="16026" y="2266"/>
                        </a:lnTo>
                        <a:lnTo>
                          <a:pt x="16002" y="2047"/>
                        </a:lnTo>
                        <a:lnTo>
                          <a:pt x="15978" y="1827"/>
                        </a:lnTo>
                        <a:lnTo>
                          <a:pt x="15905" y="1633"/>
                        </a:lnTo>
                        <a:lnTo>
                          <a:pt x="15807" y="1413"/>
                        </a:lnTo>
                        <a:lnTo>
                          <a:pt x="15710" y="1243"/>
                        </a:lnTo>
                        <a:lnTo>
                          <a:pt x="15588" y="1048"/>
                        </a:lnTo>
                        <a:lnTo>
                          <a:pt x="15466" y="878"/>
                        </a:lnTo>
                        <a:lnTo>
                          <a:pt x="15320" y="707"/>
                        </a:lnTo>
                        <a:lnTo>
                          <a:pt x="15320" y="707"/>
                        </a:lnTo>
                        <a:lnTo>
                          <a:pt x="15150" y="561"/>
                        </a:lnTo>
                        <a:lnTo>
                          <a:pt x="14979" y="439"/>
                        </a:lnTo>
                        <a:lnTo>
                          <a:pt x="14784" y="317"/>
                        </a:lnTo>
                        <a:lnTo>
                          <a:pt x="14590" y="196"/>
                        </a:lnTo>
                        <a:lnTo>
                          <a:pt x="14395" y="123"/>
                        </a:lnTo>
                        <a:lnTo>
                          <a:pt x="14175" y="50"/>
                        </a:lnTo>
                        <a:lnTo>
                          <a:pt x="13981" y="25"/>
                        </a:lnTo>
                        <a:lnTo>
                          <a:pt x="13761" y="1"/>
                        </a:lnTo>
                        <a:lnTo>
                          <a:pt x="13761" y="1"/>
                        </a:lnTo>
                        <a:lnTo>
                          <a:pt x="13494" y="25"/>
                        </a:lnTo>
                        <a:lnTo>
                          <a:pt x="13250" y="98"/>
                        </a:lnTo>
                        <a:lnTo>
                          <a:pt x="13031" y="196"/>
                        </a:lnTo>
                        <a:lnTo>
                          <a:pt x="12836" y="366"/>
                        </a:lnTo>
                        <a:lnTo>
                          <a:pt x="12836" y="366"/>
                        </a:lnTo>
                        <a:lnTo>
                          <a:pt x="12665" y="561"/>
                        </a:lnTo>
                        <a:lnTo>
                          <a:pt x="12544" y="780"/>
                        </a:lnTo>
                        <a:lnTo>
                          <a:pt x="12471" y="975"/>
                        </a:lnTo>
                        <a:lnTo>
                          <a:pt x="12422" y="1194"/>
                        </a:lnTo>
                        <a:lnTo>
                          <a:pt x="12349" y="1413"/>
                        </a:lnTo>
                        <a:lnTo>
                          <a:pt x="12276" y="1608"/>
                        </a:lnTo>
                        <a:lnTo>
                          <a:pt x="12178" y="1827"/>
                        </a:lnTo>
                        <a:lnTo>
                          <a:pt x="12008" y="1998"/>
                        </a:lnTo>
                        <a:lnTo>
                          <a:pt x="12008" y="1998"/>
                        </a:lnTo>
                        <a:lnTo>
                          <a:pt x="11740" y="2266"/>
                        </a:lnTo>
                        <a:lnTo>
                          <a:pt x="11496" y="2436"/>
                        </a:lnTo>
                        <a:lnTo>
                          <a:pt x="11277" y="2534"/>
                        </a:lnTo>
                        <a:lnTo>
                          <a:pt x="11082" y="2582"/>
                        </a:lnTo>
                        <a:lnTo>
                          <a:pt x="10888" y="2582"/>
                        </a:lnTo>
                        <a:lnTo>
                          <a:pt x="10717" y="2534"/>
                        </a:lnTo>
                        <a:lnTo>
                          <a:pt x="10547" y="2412"/>
                        </a:lnTo>
                        <a:lnTo>
                          <a:pt x="10376" y="2290"/>
                        </a:lnTo>
                        <a:lnTo>
                          <a:pt x="10206" y="2095"/>
                        </a:lnTo>
                        <a:lnTo>
                          <a:pt x="10035" y="1901"/>
                        </a:lnTo>
                        <a:lnTo>
                          <a:pt x="9670" y="1413"/>
                        </a:lnTo>
                        <a:lnTo>
                          <a:pt x="9231" y="878"/>
                        </a:lnTo>
                        <a:lnTo>
                          <a:pt x="8988" y="585"/>
                        </a:lnTo>
                        <a:lnTo>
                          <a:pt x="8720" y="293"/>
                        </a:lnTo>
                        <a:lnTo>
                          <a:pt x="8720" y="293"/>
                        </a:lnTo>
                        <a:lnTo>
                          <a:pt x="8574" y="171"/>
                        </a:lnTo>
                        <a:lnTo>
                          <a:pt x="8379" y="74"/>
                        </a:lnTo>
                        <a:lnTo>
                          <a:pt x="8209" y="25"/>
                        </a:lnTo>
                        <a:lnTo>
                          <a:pt x="8014" y="1"/>
                        </a:lnTo>
                        <a:lnTo>
                          <a:pt x="8014" y="1"/>
                        </a:lnTo>
                        <a:lnTo>
                          <a:pt x="7916" y="25"/>
                        </a:lnTo>
                        <a:lnTo>
                          <a:pt x="7770" y="98"/>
                        </a:lnTo>
                        <a:lnTo>
                          <a:pt x="7307" y="366"/>
                        </a:lnTo>
                        <a:lnTo>
                          <a:pt x="7039" y="537"/>
                        </a:lnTo>
                        <a:lnTo>
                          <a:pt x="6747" y="756"/>
                        </a:lnTo>
                        <a:lnTo>
                          <a:pt x="6431" y="975"/>
                        </a:lnTo>
                        <a:lnTo>
                          <a:pt x="6138" y="1243"/>
                        </a:lnTo>
                        <a:lnTo>
                          <a:pt x="5870" y="1511"/>
                        </a:lnTo>
                        <a:lnTo>
                          <a:pt x="5627" y="1803"/>
                        </a:lnTo>
                        <a:lnTo>
                          <a:pt x="5432" y="2095"/>
                        </a:lnTo>
                        <a:lnTo>
                          <a:pt x="5359" y="2242"/>
                        </a:lnTo>
                        <a:lnTo>
                          <a:pt x="5310" y="2412"/>
                        </a:lnTo>
                        <a:lnTo>
                          <a:pt x="5262" y="2558"/>
                        </a:lnTo>
                        <a:lnTo>
                          <a:pt x="5237" y="2704"/>
                        </a:lnTo>
                        <a:lnTo>
                          <a:pt x="5237" y="2850"/>
                        </a:lnTo>
                        <a:lnTo>
                          <a:pt x="5262" y="3021"/>
                        </a:lnTo>
                        <a:lnTo>
                          <a:pt x="5310" y="3167"/>
                        </a:lnTo>
                        <a:lnTo>
                          <a:pt x="5383" y="3313"/>
                        </a:lnTo>
                        <a:lnTo>
                          <a:pt x="5481" y="3459"/>
                        </a:lnTo>
                        <a:lnTo>
                          <a:pt x="5603" y="3605"/>
                        </a:lnTo>
                        <a:lnTo>
                          <a:pt x="5603" y="3605"/>
                        </a:lnTo>
                        <a:lnTo>
                          <a:pt x="5797" y="3752"/>
                        </a:lnTo>
                        <a:lnTo>
                          <a:pt x="5992" y="3849"/>
                        </a:lnTo>
                        <a:lnTo>
                          <a:pt x="6187" y="3946"/>
                        </a:lnTo>
                        <a:lnTo>
                          <a:pt x="6406" y="3995"/>
                        </a:lnTo>
                        <a:lnTo>
                          <a:pt x="6625" y="4044"/>
                        </a:lnTo>
                        <a:lnTo>
                          <a:pt x="6845" y="4141"/>
                        </a:lnTo>
                        <a:lnTo>
                          <a:pt x="7039" y="4239"/>
                        </a:lnTo>
                        <a:lnTo>
                          <a:pt x="7234" y="4409"/>
                        </a:lnTo>
                        <a:lnTo>
                          <a:pt x="7234" y="4409"/>
                        </a:lnTo>
                        <a:lnTo>
                          <a:pt x="7405" y="4604"/>
                        </a:lnTo>
                        <a:lnTo>
                          <a:pt x="7502" y="4823"/>
                        </a:lnTo>
                        <a:lnTo>
                          <a:pt x="7575" y="5067"/>
                        </a:lnTo>
                        <a:lnTo>
                          <a:pt x="7600" y="5359"/>
                        </a:lnTo>
                        <a:lnTo>
                          <a:pt x="7600" y="5359"/>
                        </a:lnTo>
                        <a:lnTo>
                          <a:pt x="7575" y="5554"/>
                        </a:lnTo>
                        <a:lnTo>
                          <a:pt x="7551" y="5773"/>
                        </a:lnTo>
                        <a:lnTo>
                          <a:pt x="7478" y="5968"/>
                        </a:lnTo>
                        <a:lnTo>
                          <a:pt x="7405" y="6163"/>
                        </a:lnTo>
                        <a:lnTo>
                          <a:pt x="7307" y="6357"/>
                        </a:lnTo>
                        <a:lnTo>
                          <a:pt x="7186" y="6552"/>
                        </a:lnTo>
                        <a:lnTo>
                          <a:pt x="7039" y="6723"/>
                        </a:lnTo>
                        <a:lnTo>
                          <a:pt x="6893" y="6893"/>
                        </a:lnTo>
                        <a:lnTo>
                          <a:pt x="6893" y="6893"/>
                        </a:lnTo>
                        <a:lnTo>
                          <a:pt x="6723" y="7039"/>
                        </a:lnTo>
                        <a:lnTo>
                          <a:pt x="6552" y="7186"/>
                        </a:lnTo>
                        <a:lnTo>
                          <a:pt x="6382" y="7283"/>
                        </a:lnTo>
                        <a:lnTo>
                          <a:pt x="6187" y="7405"/>
                        </a:lnTo>
                        <a:lnTo>
                          <a:pt x="5992" y="7478"/>
                        </a:lnTo>
                        <a:lnTo>
                          <a:pt x="5773" y="7551"/>
                        </a:lnTo>
                        <a:lnTo>
                          <a:pt x="5554" y="7575"/>
                        </a:lnTo>
                        <a:lnTo>
                          <a:pt x="5359" y="7600"/>
                        </a:lnTo>
                        <a:lnTo>
                          <a:pt x="5359" y="7600"/>
                        </a:lnTo>
                        <a:lnTo>
                          <a:pt x="5091" y="7575"/>
                        </a:lnTo>
                        <a:lnTo>
                          <a:pt x="4848" y="7502"/>
                        </a:lnTo>
                        <a:lnTo>
                          <a:pt x="4604" y="7405"/>
                        </a:lnTo>
                        <a:lnTo>
                          <a:pt x="4409" y="7234"/>
                        </a:lnTo>
                        <a:lnTo>
                          <a:pt x="4409" y="7234"/>
                        </a:lnTo>
                        <a:lnTo>
                          <a:pt x="4239" y="7039"/>
                        </a:lnTo>
                        <a:lnTo>
                          <a:pt x="4117" y="6820"/>
                        </a:lnTo>
                        <a:lnTo>
                          <a:pt x="4044" y="6601"/>
                        </a:lnTo>
                        <a:lnTo>
                          <a:pt x="3971" y="6382"/>
                        </a:lnTo>
                        <a:lnTo>
                          <a:pt x="3922" y="6187"/>
                        </a:lnTo>
                        <a:lnTo>
                          <a:pt x="3849" y="5992"/>
                        </a:lnTo>
                        <a:lnTo>
                          <a:pt x="3752" y="5797"/>
                        </a:lnTo>
                        <a:lnTo>
                          <a:pt x="3605" y="5602"/>
                        </a:lnTo>
                        <a:lnTo>
                          <a:pt x="3605" y="5602"/>
                        </a:lnTo>
                        <a:lnTo>
                          <a:pt x="3459" y="5481"/>
                        </a:lnTo>
                        <a:lnTo>
                          <a:pt x="3313" y="5383"/>
                        </a:lnTo>
                        <a:lnTo>
                          <a:pt x="3167" y="5310"/>
                        </a:lnTo>
                        <a:lnTo>
                          <a:pt x="3021" y="5262"/>
                        </a:lnTo>
                        <a:lnTo>
                          <a:pt x="2850" y="5237"/>
                        </a:lnTo>
                        <a:lnTo>
                          <a:pt x="2704" y="5237"/>
                        </a:lnTo>
                        <a:lnTo>
                          <a:pt x="2558" y="5262"/>
                        </a:lnTo>
                        <a:lnTo>
                          <a:pt x="2412" y="5310"/>
                        </a:lnTo>
                        <a:lnTo>
                          <a:pt x="2242" y="5359"/>
                        </a:lnTo>
                        <a:lnTo>
                          <a:pt x="2095" y="5432"/>
                        </a:lnTo>
                        <a:lnTo>
                          <a:pt x="1803" y="5627"/>
                        </a:lnTo>
                        <a:lnTo>
                          <a:pt x="1511" y="5870"/>
                        </a:lnTo>
                        <a:lnTo>
                          <a:pt x="1243" y="6138"/>
                        </a:lnTo>
                        <a:lnTo>
                          <a:pt x="975" y="6431"/>
                        </a:lnTo>
                        <a:lnTo>
                          <a:pt x="756" y="6747"/>
                        </a:lnTo>
                        <a:lnTo>
                          <a:pt x="537" y="7039"/>
                        </a:lnTo>
                        <a:lnTo>
                          <a:pt x="366" y="7307"/>
                        </a:lnTo>
                        <a:lnTo>
                          <a:pt x="98" y="7770"/>
                        </a:lnTo>
                        <a:lnTo>
                          <a:pt x="25" y="7916"/>
                        </a:lnTo>
                        <a:lnTo>
                          <a:pt x="1" y="8014"/>
                        </a:lnTo>
                        <a:lnTo>
                          <a:pt x="1" y="8014"/>
                        </a:lnTo>
                        <a:lnTo>
                          <a:pt x="25" y="8208"/>
                        </a:lnTo>
                        <a:lnTo>
                          <a:pt x="74" y="8379"/>
                        </a:lnTo>
                        <a:lnTo>
                          <a:pt x="171" y="8574"/>
                        </a:lnTo>
                        <a:lnTo>
                          <a:pt x="293" y="8720"/>
                        </a:lnTo>
                        <a:lnTo>
                          <a:pt x="293" y="8720"/>
                        </a:lnTo>
                        <a:lnTo>
                          <a:pt x="585" y="8988"/>
                        </a:lnTo>
                        <a:lnTo>
                          <a:pt x="878" y="9231"/>
                        </a:lnTo>
                        <a:lnTo>
                          <a:pt x="1413" y="9670"/>
                        </a:lnTo>
                        <a:lnTo>
                          <a:pt x="1901" y="10035"/>
                        </a:lnTo>
                        <a:lnTo>
                          <a:pt x="2095" y="10206"/>
                        </a:lnTo>
                        <a:lnTo>
                          <a:pt x="2290" y="10376"/>
                        </a:lnTo>
                        <a:lnTo>
                          <a:pt x="2412" y="10547"/>
                        </a:lnTo>
                        <a:lnTo>
                          <a:pt x="2534" y="10717"/>
                        </a:lnTo>
                        <a:lnTo>
                          <a:pt x="2583" y="10888"/>
                        </a:lnTo>
                        <a:lnTo>
                          <a:pt x="2583" y="11082"/>
                        </a:lnTo>
                        <a:lnTo>
                          <a:pt x="2534" y="11277"/>
                        </a:lnTo>
                        <a:lnTo>
                          <a:pt x="2436" y="11496"/>
                        </a:lnTo>
                        <a:lnTo>
                          <a:pt x="2266" y="11740"/>
                        </a:lnTo>
                        <a:lnTo>
                          <a:pt x="1998" y="12008"/>
                        </a:lnTo>
                        <a:lnTo>
                          <a:pt x="1998" y="12008"/>
                        </a:lnTo>
                        <a:lnTo>
                          <a:pt x="1828" y="12178"/>
                        </a:lnTo>
                        <a:lnTo>
                          <a:pt x="1633" y="12276"/>
                        </a:lnTo>
                        <a:lnTo>
                          <a:pt x="1413" y="12349"/>
                        </a:lnTo>
                        <a:lnTo>
                          <a:pt x="1219" y="12398"/>
                        </a:lnTo>
                        <a:lnTo>
                          <a:pt x="999" y="12446"/>
                        </a:lnTo>
                        <a:lnTo>
                          <a:pt x="780" y="12544"/>
                        </a:lnTo>
                        <a:lnTo>
                          <a:pt x="585" y="12665"/>
                        </a:lnTo>
                        <a:lnTo>
                          <a:pt x="366" y="12836"/>
                        </a:lnTo>
                        <a:lnTo>
                          <a:pt x="366" y="12836"/>
                        </a:lnTo>
                        <a:lnTo>
                          <a:pt x="196" y="13031"/>
                        </a:lnTo>
                        <a:lnTo>
                          <a:pt x="98" y="13250"/>
                        </a:lnTo>
                        <a:lnTo>
                          <a:pt x="25" y="13493"/>
                        </a:lnTo>
                        <a:lnTo>
                          <a:pt x="1" y="13761"/>
                        </a:lnTo>
                        <a:lnTo>
                          <a:pt x="1" y="13761"/>
                        </a:lnTo>
                        <a:lnTo>
                          <a:pt x="25" y="13981"/>
                        </a:lnTo>
                        <a:lnTo>
                          <a:pt x="50" y="14200"/>
                        </a:lnTo>
                        <a:lnTo>
                          <a:pt x="123" y="14395"/>
                        </a:lnTo>
                        <a:lnTo>
                          <a:pt x="220" y="14614"/>
                        </a:lnTo>
                        <a:lnTo>
                          <a:pt x="318" y="14784"/>
                        </a:lnTo>
                        <a:lnTo>
                          <a:pt x="439" y="14979"/>
                        </a:lnTo>
                        <a:lnTo>
                          <a:pt x="561" y="15150"/>
                        </a:lnTo>
                        <a:lnTo>
                          <a:pt x="707" y="15320"/>
                        </a:lnTo>
                        <a:lnTo>
                          <a:pt x="707" y="15320"/>
                        </a:lnTo>
                        <a:lnTo>
                          <a:pt x="878" y="15466"/>
                        </a:lnTo>
                        <a:lnTo>
                          <a:pt x="1048" y="15588"/>
                        </a:lnTo>
                        <a:lnTo>
                          <a:pt x="1243" y="15710"/>
                        </a:lnTo>
                        <a:lnTo>
                          <a:pt x="1438" y="15832"/>
                        </a:lnTo>
                        <a:lnTo>
                          <a:pt x="1633" y="15905"/>
                        </a:lnTo>
                        <a:lnTo>
                          <a:pt x="1852" y="15978"/>
                        </a:lnTo>
                        <a:lnTo>
                          <a:pt x="2047" y="16002"/>
                        </a:lnTo>
                        <a:lnTo>
                          <a:pt x="2266" y="16026"/>
                        </a:lnTo>
                        <a:lnTo>
                          <a:pt x="2266" y="16026"/>
                        </a:lnTo>
                        <a:lnTo>
                          <a:pt x="2534" y="16002"/>
                        </a:lnTo>
                        <a:lnTo>
                          <a:pt x="2777" y="15929"/>
                        </a:lnTo>
                        <a:lnTo>
                          <a:pt x="2997" y="15832"/>
                        </a:lnTo>
                        <a:lnTo>
                          <a:pt x="3191" y="15661"/>
                        </a:lnTo>
                        <a:lnTo>
                          <a:pt x="3191" y="15661"/>
                        </a:lnTo>
                        <a:lnTo>
                          <a:pt x="3362" y="15466"/>
                        </a:lnTo>
                        <a:lnTo>
                          <a:pt x="3484" y="15247"/>
                        </a:lnTo>
                        <a:lnTo>
                          <a:pt x="3557" y="15052"/>
                        </a:lnTo>
                        <a:lnTo>
                          <a:pt x="3605" y="14833"/>
                        </a:lnTo>
                        <a:lnTo>
                          <a:pt x="3679" y="14614"/>
                        </a:lnTo>
                        <a:lnTo>
                          <a:pt x="3752" y="14419"/>
                        </a:lnTo>
                        <a:lnTo>
                          <a:pt x="3849" y="14200"/>
                        </a:lnTo>
                        <a:lnTo>
                          <a:pt x="4019" y="14029"/>
                        </a:lnTo>
                        <a:lnTo>
                          <a:pt x="4019" y="14029"/>
                        </a:lnTo>
                        <a:lnTo>
                          <a:pt x="4287" y="13786"/>
                        </a:lnTo>
                        <a:lnTo>
                          <a:pt x="4531" y="13591"/>
                        </a:lnTo>
                        <a:lnTo>
                          <a:pt x="4750" y="13493"/>
                        </a:lnTo>
                        <a:lnTo>
                          <a:pt x="4945" y="13445"/>
                        </a:lnTo>
                        <a:lnTo>
                          <a:pt x="5140" y="13445"/>
                        </a:lnTo>
                        <a:lnTo>
                          <a:pt x="5310" y="13493"/>
                        </a:lnTo>
                        <a:lnTo>
                          <a:pt x="5481" y="13615"/>
                        </a:lnTo>
                        <a:lnTo>
                          <a:pt x="5651" y="13737"/>
                        </a:lnTo>
                        <a:lnTo>
                          <a:pt x="5822" y="13932"/>
                        </a:lnTo>
                        <a:lnTo>
                          <a:pt x="5992" y="14127"/>
                        </a:lnTo>
                        <a:lnTo>
                          <a:pt x="6358" y="14614"/>
                        </a:lnTo>
                        <a:lnTo>
                          <a:pt x="6796" y="15150"/>
                        </a:lnTo>
                        <a:lnTo>
                          <a:pt x="7039" y="15442"/>
                        </a:lnTo>
                        <a:lnTo>
                          <a:pt x="7307" y="15734"/>
                        </a:lnTo>
                        <a:lnTo>
                          <a:pt x="7307" y="15734"/>
                        </a:lnTo>
                        <a:lnTo>
                          <a:pt x="7454" y="15856"/>
                        </a:lnTo>
                        <a:lnTo>
                          <a:pt x="7648" y="15953"/>
                        </a:lnTo>
                        <a:lnTo>
                          <a:pt x="7819" y="16002"/>
                        </a:lnTo>
                        <a:lnTo>
                          <a:pt x="8014" y="16026"/>
                        </a:lnTo>
                        <a:lnTo>
                          <a:pt x="8014" y="16026"/>
                        </a:lnTo>
                        <a:lnTo>
                          <a:pt x="8111" y="16002"/>
                        </a:lnTo>
                        <a:lnTo>
                          <a:pt x="8257" y="15929"/>
                        </a:lnTo>
                        <a:lnTo>
                          <a:pt x="8720" y="15661"/>
                        </a:lnTo>
                        <a:lnTo>
                          <a:pt x="8988" y="15491"/>
                        </a:lnTo>
                        <a:lnTo>
                          <a:pt x="9280" y="15271"/>
                        </a:lnTo>
                        <a:lnTo>
                          <a:pt x="9597" y="15052"/>
                        </a:lnTo>
                        <a:lnTo>
                          <a:pt x="9889" y="14784"/>
                        </a:lnTo>
                        <a:lnTo>
                          <a:pt x="10157" y="14516"/>
                        </a:lnTo>
                        <a:lnTo>
                          <a:pt x="10400" y="14224"/>
                        </a:lnTo>
                        <a:lnTo>
                          <a:pt x="10595" y="13932"/>
                        </a:lnTo>
                        <a:lnTo>
                          <a:pt x="10668" y="13786"/>
                        </a:lnTo>
                        <a:lnTo>
                          <a:pt x="10717" y="13615"/>
                        </a:lnTo>
                        <a:lnTo>
                          <a:pt x="10766" y="13469"/>
                        </a:lnTo>
                        <a:lnTo>
                          <a:pt x="10790" y="13323"/>
                        </a:lnTo>
                        <a:lnTo>
                          <a:pt x="10790" y="13177"/>
                        </a:lnTo>
                        <a:lnTo>
                          <a:pt x="10766" y="13006"/>
                        </a:lnTo>
                        <a:lnTo>
                          <a:pt x="10717" y="12860"/>
                        </a:lnTo>
                        <a:lnTo>
                          <a:pt x="10644" y="12714"/>
                        </a:lnTo>
                        <a:lnTo>
                          <a:pt x="10547" y="12568"/>
                        </a:lnTo>
                        <a:lnTo>
                          <a:pt x="10425" y="12422"/>
                        </a:lnTo>
                        <a:lnTo>
                          <a:pt x="10425" y="12422"/>
                        </a:lnTo>
                        <a:lnTo>
                          <a:pt x="10230" y="12276"/>
                        </a:lnTo>
                        <a:lnTo>
                          <a:pt x="10035" y="12178"/>
                        </a:lnTo>
                        <a:lnTo>
                          <a:pt x="9840" y="12105"/>
                        </a:lnTo>
                        <a:lnTo>
                          <a:pt x="9621" y="12032"/>
                        </a:lnTo>
                        <a:lnTo>
                          <a:pt x="9402" y="11983"/>
                        </a:lnTo>
                        <a:lnTo>
                          <a:pt x="9183" y="11886"/>
                        </a:lnTo>
                        <a:lnTo>
                          <a:pt x="8988" y="11789"/>
                        </a:lnTo>
                        <a:lnTo>
                          <a:pt x="8793" y="11618"/>
                        </a:lnTo>
                        <a:lnTo>
                          <a:pt x="8793" y="11618"/>
                        </a:lnTo>
                        <a:lnTo>
                          <a:pt x="8623" y="11423"/>
                        </a:lnTo>
                        <a:lnTo>
                          <a:pt x="8525" y="11204"/>
                        </a:lnTo>
                        <a:lnTo>
                          <a:pt x="8452" y="10961"/>
                        </a:lnTo>
                        <a:lnTo>
                          <a:pt x="8428" y="10668"/>
                        </a:lnTo>
                        <a:lnTo>
                          <a:pt x="8428" y="10668"/>
                        </a:lnTo>
                        <a:lnTo>
                          <a:pt x="8452" y="10473"/>
                        </a:lnTo>
                        <a:lnTo>
                          <a:pt x="8476" y="10254"/>
                        </a:lnTo>
                        <a:lnTo>
                          <a:pt x="8549" y="10059"/>
                        </a:lnTo>
                        <a:lnTo>
                          <a:pt x="8623" y="9865"/>
                        </a:lnTo>
                        <a:lnTo>
                          <a:pt x="8720" y="9670"/>
                        </a:lnTo>
                        <a:lnTo>
                          <a:pt x="8842" y="9475"/>
                        </a:lnTo>
                        <a:lnTo>
                          <a:pt x="8988" y="9304"/>
                        </a:lnTo>
                        <a:lnTo>
                          <a:pt x="9134" y="9134"/>
                        </a:lnTo>
                        <a:lnTo>
                          <a:pt x="9134" y="9134"/>
                        </a:lnTo>
                        <a:lnTo>
                          <a:pt x="9304" y="8988"/>
                        </a:lnTo>
                        <a:lnTo>
                          <a:pt x="9475" y="8866"/>
                        </a:lnTo>
                        <a:lnTo>
                          <a:pt x="9645" y="8744"/>
                        </a:lnTo>
                        <a:lnTo>
                          <a:pt x="9840" y="8622"/>
                        </a:lnTo>
                        <a:lnTo>
                          <a:pt x="10035" y="8549"/>
                        </a:lnTo>
                        <a:lnTo>
                          <a:pt x="10254" y="8476"/>
                        </a:lnTo>
                        <a:lnTo>
                          <a:pt x="10474" y="8452"/>
                        </a:lnTo>
                        <a:lnTo>
                          <a:pt x="10668" y="8428"/>
                        </a:lnTo>
                        <a:lnTo>
                          <a:pt x="10668" y="8428"/>
                        </a:lnTo>
                        <a:lnTo>
                          <a:pt x="10936" y="8452"/>
                        </a:lnTo>
                        <a:lnTo>
                          <a:pt x="11180" y="8525"/>
                        </a:lnTo>
                        <a:lnTo>
                          <a:pt x="11423" y="8622"/>
                        </a:lnTo>
                        <a:lnTo>
                          <a:pt x="11618" y="8793"/>
                        </a:lnTo>
                        <a:lnTo>
                          <a:pt x="11618" y="8793"/>
                        </a:lnTo>
                        <a:lnTo>
                          <a:pt x="11789" y="8988"/>
                        </a:lnTo>
                        <a:lnTo>
                          <a:pt x="11910" y="9207"/>
                        </a:lnTo>
                        <a:lnTo>
                          <a:pt x="11984" y="9426"/>
                        </a:lnTo>
                        <a:lnTo>
                          <a:pt x="12057" y="9645"/>
                        </a:lnTo>
                        <a:lnTo>
                          <a:pt x="12105" y="9840"/>
                        </a:lnTo>
                        <a:lnTo>
                          <a:pt x="12178" y="10035"/>
                        </a:lnTo>
                        <a:lnTo>
                          <a:pt x="12276" y="10230"/>
                        </a:lnTo>
                        <a:lnTo>
                          <a:pt x="12422" y="10425"/>
                        </a:lnTo>
                        <a:lnTo>
                          <a:pt x="12422" y="10425"/>
                        </a:lnTo>
                        <a:lnTo>
                          <a:pt x="12568" y="10547"/>
                        </a:lnTo>
                        <a:lnTo>
                          <a:pt x="12714" y="10644"/>
                        </a:lnTo>
                        <a:lnTo>
                          <a:pt x="12860" y="10717"/>
                        </a:lnTo>
                        <a:lnTo>
                          <a:pt x="13006" y="10766"/>
                        </a:lnTo>
                        <a:lnTo>
                          <a:pt x="13177" y="10790"/>
                        </a:lnTo>
                        <a:lnTo>
                          <a:pt x="13323" y="10790"/>
                        </a:lnTo>
                        <a:lnTo>
                          <a:pt x="13469" y="10766"/>
                        </a:lnTo>
                        <a:lnTo>
                          <a:pt x="13615" y="10717"/>
                        </a:lnTo>
                        <a:lnTo>
                          <a:pt x="13786" y="10668"/>
                        </a:lnTo>
                        <a:lnTo>
                          <a:pt x="13932" y="10595"/>
                        </a:lnTo>
                        <a:lnTo>
                          <a:pt x="14224" y="10400"/>
                        </a:lnTo>
                        <a:lnTo>
                          <a:pt x="14516" y="10157"/>
                        </a:lnTo>
                        <a:lnTo>
                          <a:pt x="14784" y="9889"/>
                        </a:lnTo>
                        <a:lnTo>
                          <a:pt x="15052" y="9597"/>
                        </a:lnTo>
                        <a:lnTo>
                          <a:pt x="15271" y="9280"/>
                        </a:lnTo>
                        <a:lnTo>
                          <a:pt x="15491" y="8988"/>
                        </a:lnTo>
                        <a:lnTo>
                          <a:pt x="15661" y="8720"/>
                        </a:lnTo>
                        <a:lnTo>
                          <a:pt x="15929" y="8257"/>
                        </a:lnTo>
                        <a:lnTo>
                          <a:pt x="16002" y="8111"/>
                        </a:lnTo>
                        <a:lnTo>
                          <a:pt x="16026" y="8014"/>
                        </a:lnTo>
                        <a:lnTo>
                          <a:pt x="16026" y="8014"/>
                        </a:lnTo>
                        <a:lnTo>
                          <a:pt x="16002" y="7819"/>
                        </a:lnTo>
                        <a:lnTo>
                          <a:pt x="15953" y="7648"/>
                        </a:lnTo>
                        <a:lnTo>
                          <a:pt x="15856" y="7453"/>
                        </a:lnTo>
                        <a:lnTo>
                          <a:pt x="15734" y="7307"/>
                        </a:lnTo>
                        <a:lnTo>
                          <a:pt x="15734" y="7307"/>
                        </a:lnTo>
                        <a:lnTo>
                          <a:pt x="15442" y="7039"/>
                        </a:lnTo>
                        <a:lnTo>
                          <a:pt x="15150" y="6796"/>
                        </a:lnTo>
                        <a:lnTo>
                          <a:pt x="14614" y="6357"/>
                        </a:lnTo>
                        <a:lnTo>
                          <a:pt x="14127" y="5992"/>
                        </a:lnTo>
                        <a:lnTo>
                          <a:pt x="13932" y="5822"/>
                        </a:lnTo>
                        <a:lnTo>
                          <a:pt x="13737" y="5651"/>
                        </a:lnTo>
                        <a:lnTo>
                          <a:pt x="13615" y="5481"/>
                        </a:lnTo>
                        <a:lnTo>
                          <a:pt x="13494" y="5310"/>
                        </a:lnTo>
                        <a:lnTo>
                          <a:pt x="13445" y="5140"/>
                        </a:lnTo>
                        <a:lnTo>
                          <a:pt x="13445" y="4945"/>
                        </a:lnTo>
                        <a:lnTo>
                          <a:pt x="13494" y="4750"/>
                        </a:lnTo>
                        <a:lnTo>
                          <a:pt x="13591" y="4531"/>
                        </a:lnTo>
                        <a:lnTo>
                          <a:pt x="13761" y="4287"/>
                        </a:lnTo>
                        <a:lnTo>
                          <a:pt x="14029" y="4019"/>
                        </a:lnTo>
                        <a:lnTo>
                          <a:pt x="14029" y="4019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630" name="Shape 630"/>
                  <p:cNvSpPr/>
                  <p:nvPr/>
                </p:nvSpPr>
                <p:spPr>
                  <a:xfrm>
                    <a:off x="3779030" y="180463"/>
                    <a:ext cx="248746" cy="43092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838" h="20508" fill="none" extrusionOk="0">
                        <a:moveTo>
                          <a:pt x="10547" y="1"/>
                        </a:moveTo>
                        <a:lnTo>
                          <a:pt x="1292" y="1"/>
                        </a:lnTo>
                        <a:lnTo>
                          <a:pt x="1292" y="1"/>
                        </a:lnTo>
                        <a:lnTo>
                          <a:pt x="1024" y="25"/>
                        </a:lnTo>
                        <a:lnTo>
                          <a:pt x="780" y="98"/>
                        </a:lnTo>
                        <a:lnTo>
                          <a:pt x="561" y="220"/>
                        </a:lnTo>
                        <a:lnTo>
                          <a:pt x="366" y="366"/>
                        </a:lnTo>
                        <a:lnTo>
                          <a:pt x="220" y="561"/>
                        </a:lnTo>
                        <a:lnTo>
                          <a:pt x="98" y="780"/>
                        </a:lnTo>
                        <a:lnTo>
                          <a:pt x="25" y="1024"/>
                        </a:lnTo>
                        <a:lnTo>
                          <a:pt x="1" y="1292"/>
                        </a:lnTo>
                        <a:lnTo>
                          <a:pt x="1" y="19217"/>
                        </a:lnTo>
                        <a:lnTo>
                          <a:pt x="1" y="19217"/>
                        </a:lnTo>
                        <a:lnTo>
                          <a:pt x="25" y="19485"/>
                        </a:lnTo>
                        <a:lnTo>
                          <a:pt x="98" y="19728"/>
                        </a:lnTo>
                        <a:lnTo>
                          <a:pt x="220" y="19948"/>
                        </a:lnTo>
                        <a:lnTo>
                          <a:pt x="366" y="20142"/>
                        </a:lnTo>
                        <a:lnTo>
                          <a:pt x="561" y="20289"/>
                        </a:lnTo>
                        <a:lnTo>
                          <a:pt x="780" y="20410"/>
                        </a:lnTo>
                        <a:lnTo>
                          <a:pt x="1024" y="20483"/>
                        </a:lnTo>
                        <a:lnTo>
                          <a:pt x="1292" y="20508"/>
                        </a:lnTo>
                        <a:lnTo>
                          <a:pt x="10547" y="20508"/>
                        </a:lnTo>
                        <a:lnTo>
                          <a:pt x="10547" y="20508"/>
                        </a:lnTo>
                        <a:lnTo>
                          <a:pt x="10814" y="20483"/>
                        </a:lnTo>
                        <a:lnTo>
                          <a:pt x="11058" y="20410"/>
                        </a:lnTo>
                        <a:lnTo>
                          <a:pt x="11277" y="20289"/>
                        </a:lnTo>
                        <a:lnTo>
                          <a:pt x="11472" y="20142"/>
                        </a:lnTo>
                        <a:lnTo>
                          <a:pt x="11618" y="19948"/>
                        </a:lnTo>
                        <a:lnTo>
                          <a:pt x="11740" y="19728"/>
                        </a:lnTo>
                        <a:lnTo>
                          <a:pt x="11813" y="19485"/>
                        </a:lnTo>
                        <a:lnTo>
                          <a:pt x="11837" y="19217"/>
                        </a:lnTo>
                        <a:lnTo>
                          <a:pt x="11837" y="1292"/>
                        </a:lnTo>
                        <a:lnTo>
                          <a:pt x="11837" y="1292"/>
                        </a:lnTo>
                        <a:lnTo>
                          <a:pt x="11813" y="1024"/>
                        </a:lnTo>
                        <a:lnTo>
                          <a:pt x="11740" y="780"/>
                        </a:lnTo>
                        <a:lnTo>
                          <a:pt x="11618" y="561"/>
                        </a:lnTo>
                        <a:lnTo>
                          <a:pt x="11472" y="366"/>
                        </a:lnTo>
                        <a:lnTo>
                          <a:pt x="11277" y="220"/>
                        </a:lnTo>
                        <a:lnTo>
                          <a:pt x="11058" y="98"/>
                        </a:lnTo>
                        <a:lnTo>
                          <a:pt x="10814" y="25"/>
                        </a:lnTo>
                        <a:lnTo>
                          <a:pt x="10547" y="1"/>
                        </a:lnTo>
                        <a:lnTo>
                          <a:pt x="10547" y="1"/>
                        </a:lnTo>
                        <a:close/>
                        <a:moveTo>
                          <a:pt x="5554" y="975"/>
                        </a:moveTo>
                        <a:lnTo>
                          <a:pt x="6284" y="975"/>
                        </a:lnTo>
                        <a:lnTo>
                          <a:pt x="6284" y="975"/>
                        </a:lnTo>
                        <a:lnTo>
                          <a:pt x="6406" y="999"/>
                        </a:lnTo>
                        <a:lnTo>
                          <a:pt x="6479" y="1073"/>
                        </a:lnTo>
                        <a:lnTo>
                          <a:pt x="6552" y="1146"/>
                        </a:lnTo>
                        <a:lnTo>
                          <a:pt x="6577" y="1267"/>
                        </a:lnTo>
                        <a:lnTo>
                          <a:pt x="6577" y="1267"/>
                        </a:lnTo>
                        <a:lnTo>
                          <a:pt x="6552" y="1365"/>
                        </a:lnTo>
                        <a:lnTo>
                          <a:pt x="6479" y="1462"/>
                        </a:lnTo>
                        <a:lnTo>
                          <a:pt x="6406" y="1511"/>
                        </a:lnTo>
                        <a:lnTo>
                          <a:pt x="6284" y="1535"/>
                        </a:lnTo>
                        <a:lnTo>
                          <a:pt x="5554" y="1535"/>
                        </a:lnTo>
                        <a:lnTo>
                          <a:pt x="5554" y="1535"/>
                        </a:lnTo>
                        <a:lnTo>
                          <a:pt x="5432" y="1511"/>
                        </a:lnTo>
                        <a:lnTo>
                          <a:pt x="5359" y="1462"/>
                        </a:lnTo>
                        <a:lnTo>
                          <a:pt x="5286" y="1365"/>
                        </a:lnTo>
                        <a:lnTo>
                          <a:pt x="5262" y="1267"/>
                        </a:lnTo>
                        <a:lnTo>
                          <a:pt x="5262" y="1267"/>
                        </a:lnTo>
                        <a:lnTo>
                          <a:pt x="5286" y="1146"/>
                        </a:lnTo>
                        <a:lnTo>
                          <a:pt x="5359" y="1073"/>
                        </a:lnTo>
                        <a:lnTo>
                          <a:pt x="5432" y="999"/>
                        </a:lnTo>
                        <a:lnTo>
                          <a:pt x="5554" y="975"/>
                        </a:lnTo>
                        <a:lnTo>
                          <a:pt x="5554" y="975"/>
                        </a:lnTo>
                        <a:close/>
                        <a:moveTo>
                          <a:pt x="5919" y="19436"/>
                        </a:moveTo>
                        <a:lnTo>
                          <a:pt x="5919" y="19436"/>
                        </a:lnTo>
                        <a:lnTo>
                          <a:pt x="5749" y="19412"/>
                        </a:lnTo>
                        <a:lnTo>
                          <a:pt x="5578" y="19363"/>
                        </a:lnTo>
                        <a:lnTo>
                          <a:pt x="5432" y="19290"/>
                        </a:lnTo>
                        <a:lnTo>
                          <a:pt x="5310" y="19193"/>
                        </a:lnTo>
                        <a:lnTo>
                          <a:pt x="5213" y="19071"/>
                        </a:lnTo>
                        <a:lnTo>
                          <a:pt x="5140" y="18925"/>
                        </a:lnTo>
                        <a:lnTo>
                          <a:pt x="5091" y="18754"/>
                        </a:lnTo>
                        <a:lnTo>
                          <a:pt x="5067" y="18584"/>
                        </a:lnTo>
                        <a:lnTo>
                          <a:pt x="5067" y="18584"/>
                        </a:lnTo>
                        <a:lnTo>
                          <a:pt x="5091" y="18413"/>
                        </a:lnTo>
                        <a:lnTo>
                          <a:pt x="5140" y="18243"/>
                        </a:lnTo>
                        <a:lnTo>
                          <a:pt x="5213" y="18097"/>
                        </a:lnTo>
                        <a:lnTo>
                          <a:pt x="5310" y="17975"/>
                        </a:lnTo>
                        <a:lnTo>
                          <a:pt x="5432" y="17877"/>
                        </a:lnTo>
                        <a:lnTo>
                          <a:pt x="5578" y="17804"/>
                        </a:lnTo>
                        <a:lnTo>
                          <a:pt x="5749" y="17756"/>
                        </a:lnTo>
                        <a:lnTo>
                          <a:pt x="5919" y="17731"/>
                        </a:lnTo>
                        <a:lnTo>
                          <a:pt x="5919" y="17731"/>
                        </a:lnTo>
                        <a:lnTo>
                          <a:pt x="6090" y="17756"/>
                        </a:lnTo>
                        <a:lnTo>
                          <a:pt x="6260" y="17804"/>
                        </a:lnTo>
                        <a:lnTo>
                          <a:pt x="6406" y="17877"/>
                        </a:lnTo>
                        <a:lnTo>
                          <a:pt x="6528" y="17975"/>
                        </a:lnTo>
                        <a:lnTo>
                          <a:pt x="6625" y="18097"/>
                        </a:lnTo>
                        <a:lnTo>
                          <a:pt x="6699" y="18243"/>
                        </a:lnTo>
                        <a:lnTo>
                          <a:pt x="6747" y="18413"/>
                        </a:lnTo>
                        <a:lnTo>
                          <a:pt x="6772" y="18584"/>
                        </a:lnTo>
                        <a:lnTo>
                          <a:pt x="6772" y="18584"/>
                        </a:lnTo>
                        <a:lnTo>
                          <a:pt x="6747" y="18754"/>
                        </a:lnTo>
                        <a:lnTo>
                          <a:pt x="6699" y="18925"/>
                        </a:lnTo>
                        <a:lnTo>
                          <a:pt x="6625" y="19071"/>
                        </a:lnTo>
                        <a:lnTo>
                          <a:pt x="6528" y="19193"/>
                        </a:lnTo>
                        <a:lnTo>
                          <a:pt x="6406" y="19290"/>
                        </a:lnTo>
                        <a:lnTo>
                          <a:pt x="6260" y="19363"/>
                        </a:lnTo>
                        <a:lnTo>
                          <a:pt x="6090" y="19412"/>
                        </a:lnTo>
                        <a:lnTo>
                          <a:pt x="5919" y="19436"/>
                        </a:lnTo>
                        <a:lnTo>
                          <a:pt x="5919" y="19436"/>
                        </a:lnTo>
                        <a:close/>
                        <a:moveTo>
                          <a:pt x="10547" y="16660"/>
                        </a:moveTo>
                        <a:lnTo>
                          <a:pt x="1292" y="16660"/>
                        </a:lnTo>
                        <a:lnTo>
                          <a:pt x="1292" y="2558"/>
                        </a:lnTo>
                        <a:lnTo>
                          <a:pt x="10547" y="2558"/>
                        </a:lnTo>
                        <a:lnTo>
                          <a:pt x="10547" y="1666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631" name="Shape 631"/>
                  <p:cNvGrpSpPr/>
                  <p:nvPr/>
                </p:nvGrpSpPr>
                <p:grpSpPr>
                  <a:xfrm>
                    <a:off x="2878564" y="220891"/>
                    <a:ext cx="342882" cy="350068"/>
                    <a:chOff x="3951850" y="2985350"/>
                    <a:chExt cx="407950" cy="416500"/>
                  </a:xfrm>
                </p:grpSpPr>
                <p:sp>
                  <p:nvSpPr>
                    <p:cNvPr id="632" name="Shape 632"/>
                    <p:cNvSpPr/>
                    <p:nvPr/>
                  </p:nvSpPr>
                  <p:spPr>
                    <a:xfrm>
                      <a:off x="3951850" y="2985350"/>
                      <a:ext cx="314800" cy="314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2592" h="12593" fill="none" extrusionOk="0">
                          <a:moveTo>
                            <a:pt x="6284" y="1"/>
                          </a:moveTo>
                          <a:lnTo>
                            <a:pt x="6284" y="1"/>
                          </a:lnTo>
                          <a:lnTo>
                            <a:pt x="5967" y="25"/>
                          </a:lnTo>
                          <a:lnTo>
                            <a:pt x="5651" y="49"/>
                          </a:lnTo>
                          <a:lnTo>
                            <a:pt x="5334" y="74"/>
                          </a:lnTo>
                          <a:lnTo>
                            <a:pt x="5017" y="147"/>
                          </a:lnTo>
                          <a:lnTo>
                            <a:pt x="4725" y="220"/>
                          </a:lnTo>
                          <a:lnTo>
                            <a:pt x="4433" y="293"/>
                          </a:lnTo>
                          <a:lnTo>
                            <a:pt x="4141" y="390"/>
                          </a:lnTo>
                          <a:lnTo>
                            <a:pt x="3848" y="512"/>
                          </a:lnTo>
                          <a:lnTo>
                            <a:pt x="3556" y="634"/>
                          </a:lnTo>
                          <a:lnTo>
                            <a:pt x="3288" y="780"/>
                          </a:lnTo>
                          <a:lnTo>
                            <a:pt x="3020" y="926"/>
                          </a:lnTo>
                          <a:lnTo>
                            <a:pt x="2777" y="1072"/>
                          </a:lnTo>
                          <a:lnTo>
                            <a:pt x="2290" y="1437"/>
                          </a:lnTo>
                          <a:lnTo>
                            <a:pt x="1851" y="1852"/>
                          </a:lnTo>
                          <a:lnTo>
                            <a:pt x="1437" y="2290"/>
                          </a:lnTo>
                          <a:lnTo>
                            <a:pt x="1072" y="2777"/>
                          </a:lnTo>
                          <a:lnTo>
                            <a:pt x="901" y="3045"/>
                          </a:lnTo>
                          <a:lnTo>
                            <a:pt x="755" y="3313"/>
                          </a:lnTo>
                          <a:lnTo>
                            <a:pt x="609" y="3581"/>
                          </a:lnTo>
                          <a:lnTo>
                            <a:pt x="487" y="3849"/>
                          </a:lnTo>
                          <a:lnTo>
                            <a:pt x="390" y="4141"/>
                          </a:lnTo>
                          <a:lnTo>
                            <a:pt x="292" y="4433"/>
                          </a:lnTo>
                          <a:lnTo>
                            <a:pt x="195" y="4725"/>
                          </a:lnTo>
                          <a:lnTo>
                            <a:pt x="122" y="5042"/>
                          </a:lnTo>
                          <a:lnTo>
                            <a:pt x="73" y="5334"/>
                          </a:lnTo>
                          <a:lnTo>
                            <a:pt x="25" y="5651"/>
                          </a:lnTo>
                          <a:lnTo>
                            <a:pt x="0" y="5968"/>
                          </a:lnTo>
                          <a:lnTo>
                            <a:pt x="0" y="6308"/>
                          </a:lnTo>
                          <a:lnTo>
                            <a:pt x="0" y="6308"/>
                          </a:lnTo>
                          <a:lnTo>
                            <a:pt x="0" y="6625"/>
                          </a:lnTo>
                          <a:lnTo>
                            <a:pt x="25" y="6942"/>
                          </a:lnTo>
                          <a:lnTo>
                            <a:pt x="73" y="7258"/>
                          </a:lnTo>
                          <a:lnTo>
                            <a:pt x="122" y="7575"/>
                          </a:lnTo>
                          <a:lnTo>
                            <a:pt x="195" y="7867"/>
                          </a:lnTo>
                          <a:lnTo>
                            <a:pt x="292" y="8184"/>
                          </a:lnTo>
                          <a:lnTo>
                            <a:pt x="390" y="8476"/>
                          </a:lnTo>
                          <a:lnTo>
                            <a:pt x="487" y="8744"/>
                          </a:lnTo>
                          <a:lnTo>
                            <a:pt x="609" y="9036"/>
                          </a:lnTo>
                          <a:lnTo>
                            <a:pt x="755" y="9304"/>
                          </a:lnTo>
                          <a:lnTo>
                            <a:pt x="901" y="9572"/>
                          </a:lnTo>
                          <a:lnTo>
                            <a:pt x="1072" y="9816"/>
                          </a:lnTo>
                          <a:lnTo>
                            <a:pt x="1437" y="10303"/>
                          </a:lnTo>
                          <a:lnTo>
                            <a:pt x="1851" y="10741"/>
                          </a:lnTo>
                          <a:lnTo>
                            <a:pt x="2290" y="11155"/>
                          </a:lnTo>
                          <a:lnTo>
                            <a:pt x="2777" y="11520"/>
                          </a:lnTo>
                          <a:lnTo>
                            <a:pt x="3020" y="11691"/>
                          </a:lnTo>
                          <a:lnTo>
                            <a:pt x="3288" y="11837"/>
                          </a:lnTo>
                          <a:lnTo>
                            <a:pt x="3556" y="11983"/>
                          </a:lnTo>
                          <a:lnTo>
                            <a:pt x="3848" y="12105"/>
                          </a:lnTo>
                          <a:lnTo>
                            <a:pt x="4141" y="12202"/>
                          </a:lnTo>
                          <a:lnTo>
                            <a:pt x="4433" y="12300"/>
                          </a:lnTo>
                          <a:lnTo>
                            <a:pt x="4725" y="12397"/>
                          </a:lnTo>
                          <a:lnTo>
                            <a:pt x="5017" y="12470"/>
                          </a:lnTo>
                          <a:lnTo>
                            <a:pt x="5334" y="12519"/>
                          </a:lnTo>
                          <a:lnTo>
                            <a:pt x="5651" y="12568"/>
                          </a:lnTo>
                          <a:lnTo>
                            <a:pt x="5967" y="12592"/>
                          </a:lnTo>
                          <a:lnTo>
                            <a:pt x="6284" y="12592"/>
                          </a:lnTo>
                          <a:lnTo>
                            <a:pt x="6284" y="12592"/>
                          </a:lnTo>
                          <a:lnTo>
                            <a:pt x="6625" y="12592"/>
                          </a:lnTo>
                          <a:lnTo>
                            <a:pt x="6941" y="12568"/>
                          </a:lnTo>
                          <a:lnTo>
                            <a:pt x="7258" y="12519"/>
                          </a:lnTo>
                          <a:lnTo>
                            <a:pt x="7550" y="12470"/>
                          </a:lnTo>
                          <a:lnTo>
                            <a:pt x="7867" y="12397"/>
                          </a:lnTo>
                          <a:lnTo>
                            <a:pt x="8159" y="12300"/>
                          </a:lnTo>
                          <a:lnTo>
                            <a:pt x="8451" y="12202"/>
                          </a:lnTo>
                          <a:lnTo>
                            <a:pt x="8744" y="12105"/>
                          </a:lnTo>
                          <a:lnTo>
                            <a:pt x="9012" y="11983"/>
                          </a:lnTo>
                          <a:lnTo>
                            <a:pt x="9279" y="11837"/>
                          </a:lnTo>
                          <a:lnTo>
                            <a:pt x="9547" y="11691"/>
                          </a:lnTo>
                          <a:lnTo>
                            <a:pt x="9815" y="11520"/>
                          </a:lnTo>
                          <a:lnTo>
                            <a:pt x="10302" y="11155"/>
                          </a:lnTo>
                          <a:lnTo>
                            <a:pt x="10741" y="10741"/>
                          </a:lnTo>
                          <a:lnTo>
                            <a:pt x="11155" y="10303"/>
                          </a:lnTo>
                          <a:lnTo>
                            <a:pt x="11520" y="9816"/>
                          </a:lnTo>
                          <a:lnTo>
                            <a:pt x="11666" y="9572"/>
                          </a:lnTo>
                          <a:lnTo>
                            <a:pt x="11812" y="9304"/>
                          </a:lnTo>
                          <a:lnTo>
                            <a:pt x="11958" y="9036"/>
                          </a:lnTo>
                          <a:lnTo>
                            <a:pt x="12080" y="8744"/>
                          </a:lnTo>
                          <a:lnTo>
                            <a:pt x="12202" y="8476"/>
                          </a:lnTo>
                          <a:lnTo>
                            <a:pt x="12299" y="8184"/>
                          </a:lnTo>
                          <a:lnTo>
                            <a:pt x="12397" y="7867"/>
                          </a:lnTo>
                          <a:lnTo>
                            <a:pt x="12446" y="7575"/>
                          </a:lnTo>
                          <a:lnTo>
                            <a:pt x="12519" y="7258"/>
                          </a:lnTo>
                          <a:lnTo>
                            <a:pt x="12543" y="6942"/>
                          </a:lnTo>
                          <a:lnTo>
                            <a:pt x="12567" y="6625"/>
                          </a:lnTo>
                          <a:lnTo>
                            <a:pt x="12592" y="6308"/>
                          </a:lnTo>
                          <a:lnTo>
                            <a:pt x="12592" y="6308"/>
                          </a:lnTo>
                          <a:lnTo>
                            <a:pt x="12567" y="5968"/>
                          </a:lnTo>
                          <a:lnTo>
                            <a:pt x="12543" y="5651"/>
                          </a:lnTo>
                          <a:lnTo>
                            <a:pt x="12519" y="5334"/>
                          </a:lnTo>
                          <a:lnTo>
                            <a:pt x="12446" y="5042"/>
                          </a:lnTo>
                          <a:lnTo>
                            <a:pt x="12397" y="4725"/>
                          </a:lnTo>
                          <a:lnTo>
                            <a:pt x="12299" y="4433"/>
                          </a:lnTo>
                          <a:lnTo>
                            <a:pt x="12202" y="4141"/>
                          </a:lnTo>
                          <a:lnTo>
                            <a:pt x="12080" y="3849"/>
                          </a:lnTo>
                          <a:lnTo>
                            <a:pt x="11958" y="3581"/>
                          </a:lnTo>
                          <a:lnTo>
                            <a:pt x="11812" y="3313"/>
                          </a:lnTo>
                          <a:lnTo>
                            <a:pt x="11666" y="3045"/>
                          </a:lnTo>
                          <a:lnTo>
                            <a:pt x="11520" y="2777"/>
                          </a:lnTo>
                          <a:lnTo>
                            <a:pt x="11155" y="2290"/>
                          </a:lnTo>
                          <a:lnTo>
                            <a:pt x="10741" y="1852"/>
                          </a:lnTo>
                          <a:lnTo>
                            <a:pt x="10302" y="1437"/>
                          </a:lnTo>
                          <a:lnTo>
                            <a:pt x="9815" y="1072"/>
                          </a:lnTo>
                          <a:lnTo>
                            <a:pt x="9547" y="926"/>
                          </a:lnTo>
                          <a:lnTo>
                            <a:pt x="9279" y="780"/>
                          </a:lnTo>
                          <a:lnTo>
                            <a:pt x="9012" y="634"/>
                          </a:lnTo>
                          <a:lnTo>
                            <a:pt x="8744" y="512"/>
                          </a:lnTo>
                          <a:lnTo>
                            <a:pt x="8451" y="390"/>
                          </a:lnTo>
                          <a:lnTo>
                            <a:pt x="8159" y="293"/>
                          </a:lnTo>
                          <a:lnTo>
                            <a:pt x="7867" y="220"/>
                          </a:lnTo>
                          <a:lnTo>
                            <a:pt x="7550" y="147"/>
                          </a:lnTo>
                          <a:lnTo>
                            <a:pt x="7258" y="74"/>
                          </a:lnTo>
                          <a:lnTo>
                            <a:pt x="6941" y="49"/>
                          </a:lnTo>
                          <a:lnTo>
                            <a:pt x="6625" y="25"/>
                          </a:lnTo>
                          <a:lnTo>
                            <a:pt x="6284" y="1"/>
                          </a:lnTo>
                          <a:lnTo>
                            <a:pt x="6284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33" name="Shape 633"/>
                    <p:cNvSpPr/>
                    <p:nvPr/>
                  </p:nvSpPr>
                  <p:spPr>
                    <a:xfrm>
                      <a:off x="3988375" y="3021875"/>
                      <a:ext cx="241750" cy="2417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670" h="9670" fill="none" extrusionOk="0">
                          <a:moveTo>
                            <a:pt x="4823" y="1"/>
                          </a:moveTo>
                          <a:lnTo>
                            <a:pt x="4823" y="1"/>
                          </a:lnTo>
                          <a:lnTo>
                            <a:pt x="4336" y="25"/>
                          </a:lnTo>
                          <a:lnTo>
                            <a:pt x="3849" y="98"/>
                          </a:lnTo>
                          <a:lnTo>
                            <a:pt x="3386" y="220"/>
                          </a:lnTo>
                          <a:lnTo>
                            <a:pt x="2947" y="391"/>
                          </a:lnTo>
                          <a:lnTo>
                            <a:pt x="2533" y="585"/>
                          </a:lnTo>
                          <a:lnTo>
                            <a:pt x="2144" y="829"/>
                          </a:lnTo>
                          <a:lnTo>
                            <a:pt x="1754" y="1121"/>
                          </a:lnTo>
                          <a:lnTo>
                            <a:pt x="1413" y="1438"/>
                          </a:lnTo>
                          <a:lnTo>
                            <a:pt x="1096" y="1779"/>
                          </a:lnTo>
                          <a:lnTo>
                            <a:pt x="829" y="2144"/>
                          </a:lnTo>
                          <a:lnTo>
                            <a:pt x="585" y="2534"/>
                          </a:lnTo>
                          <a:lnTo>
                            <a:pt x="390" y="2972"/>
                          </a:lnTo>
                          <a:lnTo>
                            <a:pt x="220" y="3411"/>
                          </a:lnTo>
                          <a:lnTo>
                            <a:pt x="98" y="3873"/>
                          </a:lnTo>
                          <a:lnTo>
                            <a:pt x="25" y="4336"/>
                          </a:lnTo>
                          <a:lnTo>
                            <a:pt x="1" y="4847"/>
                          </a:lnTo>
                          <a:lnTo>
                            <a:pt x="1" y="4847"/>
                          </a:lnTo>
                          <a:lnTo>
                            <a:pt x="25" y="5335"/>
                          </a:lnTo>
                          <a:lnTo>
                            <a:pt x="98" y="5822"/>
                          </a:lnTo>
                          <a:lnTo>
                            <a:pt x="220" y="6284"/>
                          </a:lnTo>
                          <a:lnTo>
                            <a:pt x="390" y="6723"/>
                          </a:lnTo>
                          <a:lnTo>
                            <a:pt x="585" y="7137"/>
                          </a:lnTo>
                          <a:lnTo>
                            <a:pt x="829" y="7527"/>
                          </a:lnTo>
                          <a:lnTo>
                            <a:pt x="1096" y="7916"/>
                          </a:lnTo>
                          <a:lnTo>
                            <a:pt x="1413" y="8257"/>
                          </a:lnTo>
                          <a:lnTo>
                            <a:pt x="1754" y="8574"/>
                          </a:lnTo>
                          <a:lnTo>
                            <a:pt x="2144" y="8842"/>
                          </a:lnTo>
                          <a:lnTo>
                            <a:pt x="2533" y="9085"/>
                          </a:lnTo>
                          <a:lnTo>
                            <a:pt x="2947" y="9280"/>
                          </a:lnTo>
                          <a:lnTo>
                            <a:pt x="3386" y="9451"/>
                          </a:lnTo>
                          <a:lnTo>
                            <a:pt x="3849" y="9572"/>
                          </a:lnTo>
                          <a:lnTo>
                            <a:pt x="4336" y="9645"/>
                          </a:lnTo>
                          <a:lnTo>
                            <a:pt x="4823" y="9670"/>
                          </a:lnTo>
                          <a:lnTo>
                            <a:pt x="4823" y="9670"/>
                          </a:lnTo>
                          <a:lnTo>
                            <a:pt x="5334" y="9645"/>
                          </a:lnTo>
                          <a:lnTo>
                            <a:pt x="5797" y="9572"/>
                          </a:lnTo>
                          <a:lnTo>
                            <a:pt x="6260" y="9451"/>
                          </a:lnTo>
                          <a:lnTo>
                            <a:pt x="6698" y="9280"/>
                          </a:lnTo>
                          <a:lnTo>
                            <a:pt x="7136" y="9085"/>
                          </a:lnTo>
                          <a:lnTo>
                            <a:pt x="7526" y="8842"/>
                          </a:lnTo>
                          <a:lnTo>
                            <a:pt x="7892" y="8574"/>
                          </a:lnTo>
                          <a:lnTo>
                            <a:pt x="8232" y="8257"/>
                          </a:lnTo>
                          <a:lnTo>
                            <a:pt x="8549" y="7916"/>
                          </a:lnTo>
                          <a:lnTo>
                            <a:pt x="8841" y="7527"/>
                          </a:lnTo>
                          <a:lnTo>
                            <a:pt x="9085" y="7137"/>
                          </a:lnTo>
                          <a:lnTo>
                            <a:pt x="9280" y="6723"/>
                          </a:lnTo>
                          <a:lnTo>
                            <a:pt x="9450" y="6284"/>
                          </a:lnTo>
                          <a:lnTo>
                            <a:pt x="9572" y="5822"/>
                          </a:lnTo>
                          <a:lnTo>
                            <a:pt x="9645" y="5335"/>
                          </a:lnTo>
                          <a:lnTo>
                            <a:pt x="9669" y="4847"/>
                          </a:lnTo>
                          <a:lnTo>
                            <a:pt x="9669" y="4847"/>
                          </a:lnTo>
                          <a:lnTo>
                            <a:pt x="9645" y="4336"/>
                          </a:lnTo>
                          <a:lnTo>
                            <a:pt x="9572" y="3873"/>
                          </a:lnTo>
                          <a:lnTo>
                            <a:pt x="9450" y="3411"/>
                          </a:lnTo>
                          <a:lnTo>
                            <a:pt x="9280" y="2972"/>
                          </a:lnTo>
                          <a:lnTo>
                            <a:pt x="9085" y="2534"/>
                          </a:lnTo>
                          <a:lnTo>
                            <a:pt x="8841" y="2144"/>
                          </a:lnTo>
                          <a:lnTo>
                            <a:pt x="8549" y="1779"/>
                          </a:lnTo>
                          <a:lnTo>
                            <a:pt x="8232" y="1438"/>
                          </a:lnTo>
                          <a:lnTo>
                            <a:pt x="7892" y="1121"/>
                          </a:lnTo>
                          <a:lnTo>
                            <a:pt x="7526" y="829"/>
                          </a:lnTo>
                          <a:lnTo>
                            <a:pt x="7136" y="585"/>
                          </a:lnTo>
                          <a:lnTo>
                            <a:pt x="6698" y="391"/>
                          </a:lnTo>
                          <a:lnTo>
                            <a:pt x="6260" y="220"/>
                          </a:lnTo>
                          <a:lnTo>
                            <a:pt x="5797" y="98"/>
                          </a:lnTo>
                          <a:lnTo>
                            <a:pt x="5334" y="25"/>
                          </a:lnTo>
                          <a:lnTo>
                            <a:pt x="4823" y="1"/>
                          </a:lnTo>
                          <a:lnTo>
                            <a:pt x="4823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34" name="Shape 634"/>
                    <p:cNvSpPr/>
                    <p:nvPr/>
                  </p:nvSpPr>
                  <p:spPr>
                    <a:xfrm>
                      <a:off x="4024300" y="3058425"/>
                      <a:ext cx="84650" cy="846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86" h="3386" fill="none" extrusionOk="0">
                          <a:moveTo>
                            <a:pt x="0" y="3385"/>
                          </a:moveTo>
                          <a:lnTo>
                            <a:pt x="0" y="3385"/>
                          </a:lnTo>
                          <a:lnTo>
                            <a:pt x="25" y="3020"/>
                          </a:lnTo>
                          <a:lnTo>
                            <a:pt x="74" y="2704"/>
                          </a:lnTo>
                          <a:lnTo>
                            <a:pt x="147" y="2363"/>
                          </a:lnTo>
                          <a:lnTo>
                            <a:pt x="268" y="2070"/>
                          </a:lnTo>
                          <a:lnTo>
                            <a:pt x="414" y="1754"/>
                          </a:lnTo>
                          <a:lnTo>
                            <a:pt x="585" y="1486"/>
                          </a:lnTo>
                          <a:lnTo>
                            <a:pt x="780" y="1218"/>
                          </a:lnTo>
                          <a:lnTo>
                            <a:pt x="999" y="974"/>
                          </a:lnTo>
                          <a:lnTo>
                            <a:pt x="1243" y="755"/>
                          </a:lnTo>
                          <a:lnTo>
                            <a:pt x="1510" y="560"/>
                          </a:lnTo>
                          <a:lnTo>
                            <a:pt x="1778" y="390"/>
                          </a:lnTo>
                          <a:lnTo>
                            <a:pt x="2071" y="244"/>
                          </a:lnTo>
                          <a:lnTo>
                            <a:pt x="2387" y="146"/>
                          </a:lnTo>
                          <a:lnTo>
                            <a:pt x="2704" y="49"/>
                          </a:lnTo>
                          <a:lnTo>
                            <a:pt x="3045" y="0"/>
                          </a:lnTo>
                          <a:lnTo>
                            <a:pt x="3386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35" name="Shape 635"/>
                    <p:cNvSpPr/>
                    <p:nvPr/>
                  </p:nvSpPr>
                  <p:spPr>
                    <a:xfrm>
                      <a:off x="4205750" y="3248375"/>
                      <a:ext cx="154050" cy="1534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6162" h="6139" fill="none" extrusionOk="0">
                          <a:moveTo>
                            <a:pt x="0" y="1024"/>
                          </a:moveTo>
                          <a:lnTo>
                            <a:pt x="4969" y="5992"/>
                          </a:lnTo>
                          <a:lnTo>
                            <a:pt x="4969" y="5992"/>
                          </a:lnTo>
                          <a:lnTo>
                            <a:pt x="5042" y="6041"/>
                          </a:lnTo>
                          <a:lnTo>
                            <a:pt x="5115" y="6090"/>
                          </a:lnTo>
                          <a:lnTo>
                            <a:pt x="5212" y="6114"/>
                          </a:lnTo>
                          <a:lnTo>
                            <a:pt x="5310" y="6138"/>
                          </a:lnTo>
                          <a:lnTo>
                            <a:pt x="5407" y="6114"/>
                          </a:lnTo>
                          <a:lnTo>
                            <a:pt x="5480" y="6090"/>
                          </a:lnTo>
                          <a:lnTo>
                            <a:pt x="5577" y="6041"/>
                          </a:lnTo>
                          <a:lnTo>
                            <a:pt x="5651" y="5992"/>
                          </a:lnTo>
                          <a:lnTo>
                            <a:pt x="6016" y="5627"/>
                          </a:lnTo>
                          <a:lnTo>
                            <a:pt x="6016" y="5627"/>
                          </a:lnTo>
                          <a:lnTo>
                            <a:pt x="6089" y="5554"/>
                          </a:lnTo>
                          <a:lnTo>
                            <a:pt x="6138" y="5456"/>
                          </a:lnTo>
                          <a:lnTo>
                            <a:pt x="6162" y="5359"/>
                          </a:lnTo>
                          <a:lnTo>
                            <a:pt x="6162" y="5286"/>
                          </a:lnTo>
                          <a:lnTo>
                            <a:pt x="6162" y="5188"/>
                          </a:lnTo>
                          <a:lnTo>
                            <a:pt x="6138" y="5091"/>
                          </a:lnTo>
                          <a:lnTo>
                            <a:pt x="6089" y="5018"/>
                          </a:lnTo>
                          <a:lnTo>
                            <a:pt x="6016" y="4921"/>
                          </a:lnTo>
                          <a:lnTo>
                            <a:pt x="1072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  <p:grpSp>
              <p:nvGrpSpPr>
                <p:cNvPr id="636" name="Shape 636"/>
                <p:cNvGrpSpPr/>
                <p:nvPr/>
              </p:nvGrpSpPr>
              <p:grpSpPr>
                <a:xfrm>
                  <a:off x="647546" y="814472"/>
                  <a:ext cx="3920223" cy="376691"/>
                  <a:chOff x="151026" y="1029895"/>
                  <a:chExt cx="3920223" cy="376691"/>
                </a:xfrm>
              </p:grpSpPr>
              <p:sp>
                <p:nvSpPr>
                  <p:cNvPr id="637" name="Shape 637"/>
                  <p:cNvSpPr/>
                  <p:nvPr/>
                </p:nvSpPr>
                <p:spPr>
                  <a:xfrm>
                    <a:off x="1057375" y="1063683"/>
                    <a:ext cx="339835" cy="30911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173" h="14711" fill="none" extrusionOk="0">
                        <a:moveTo>
                          <a:pt x="8087" y="1"/>
                        </a:moveTo>
                        <a:lnTo>
                          <a:pt x="8087" y="1"/>
                        </a:lnTo>
                        <a:lnTo>
                          <a:pt x="7672" y="1"/>
                        </a:lnTo>
                        <a:lnTo>
                          <a:pt x="7258" y="25"/>
                        </a:lnTo>
                        <a:lnTo>
                          <a:pt x="6844" y="74"/>
                        </a:lnTo>
                        <a:lnTo>
                          <a:pt x="6455" y="122"/>
                        </a:lnTo>
                        <a:lnTo>
                          <a:pt x="6065" y="195"/>
                        </a:lnTo>
                        <a:lnTo>
                          <a:pt x="5675" y="293"/>
                        </a:lnTo>
                        <a:lnTo>
                          <a:pt x="5310" y="415"/>
                        </a:lnTo>
                        <a:lnTo>
                          <a:pt x="4945" y="536"/>
                        </a:lnTo>
                        <a:lnTo>
                          <a:pt x="4579" y="658"/>
                        </a:lnTo>
                        <a:lnTo>
                          <a:pt x="4238" y="829"/>
                        </a:lnTo>
                        <a:lnTo>
                          <a:pt x="3897" y="975"/>
                        </a:lnTo>
                        <a:lnTo>
                          <a:pt x="3557" y="1170"/>
                        </a:lnTo>
                        <a:lnTo>
                          <a:pt x="3240" y="1364"/>
                        </a:lnTo>
                        <a:lnTo>
                          <a:pt x="2948" y="1559"/>
                        </a:lnTo>
                        <a:lnTo>
                          <a:pt x="2655" y="1778"/>
                        </a:lnTo>
                        <a:lnTo>
                          <a:pt x="2363" y="1998"/>
                        </a:lnTo>
                        <a:lnTo>
                          <a:pt x="2095" y="2241"/>
                        </a:lnTo>
                        <a:lnTo>
                          <a:pt x="1852" y="2485"/>
                        </a:lnTo>
                        <a:lnTo>
                          <a:pt x="1608" y="2753"/>
                        </a:lnTo>
                        <a:lnTo>
                          <a:pt x="1389" y="3021"/>
                        </a:lnTo>
                        <a:lnTo>
                          <a:pt x="1170" y="3288"/>
                        </a:lnTo>
                        <a:lnTo>
                          <a:pt x="975" y="3581"/>
                        </a:lnTo>
                        <a:lnTo>
                          <a:pt x="804" y="3873"/>
                        </a:lnTo>
                        <a:lnTo>
                          <a:pt x="634" y="4190"/>
                        </a:lnTo>
                        <a:lnTo>
                          <a:pt x="488" y="4506"/>
                        </a:lnTo>
                        <a:lnTo>
                          <a:pt x="366" y="4823"/>
                        </a:lnTo>
                        <a:lnTo>
                          <a:pt x="244" y="5139"/>
                        </a:lnTo>
                        <a:lnTo>
                          <a:pt x="171" y="5480"/>
                        </a:lnTo>
                        <a:lnTo>
                          <a:pt x="98" y="5821"/>
                        </a:lnTo>
                        <a:lnTo>
                          <a:pt x="49" y="6162"/>
                        </a:lnTo>
                        <a:lnTo>
                          <a:pt x="1" y="6503"/>
                        </a:lnTo>
                        <a:lnTo>
                          <a:pt x="1" y="6869"/>
                        </a:lnTo>
                        <a:lnTo>
                          <a:pt x="1" y="6869"/>
                        </a:lnTo>
                        <a:lnTo>
                          <a:pt x="1" y="7234"/>
                        </a:lnTo>
                        <a:lnTo>
                          <a:pt x="49" y="7624"/>
                        </a:lnTo>
                        <a:lnTo>
                          <a:pt x="98" y="7989"/>
                        </a:lnTo>
                        <a:lnTo>
                          <a:pt x="196" y="8330"/>
                        </a:lnTo>
                        <a:lnTo>
                          <a:pt x="293" y="8695"/>
                        </a:lnTo>
                        <a:lnTo>
                          <a:pt x="415" y="9036"/>
                        </a:lnTo>
                        <a:lnTo>
                          <a:pt x="561" y="9377"/>
                        </a:lnTo>
                        <a:lnTo>
                          <a:pt x="731" y="9718"/>
                        </a:lnTo>
                        <a:lnTo>
                          <a:pt x="902" y="10035"/>
                        </a:lnTo>
                        <a:lnTo>
                          <a:pt x="1097" y="10327"/>
                        </a:lnTo>
                        <a:lnTo>
                          <a:pt x="1340" y="10644"/>
                        </a:lnTo>
                        <a:lnTo>
                          <a:pt x="1559" y="10936"/>
                        </a:lnTo>
                        <a:lnTo>
                          <a:pt x="1827" y="11204"/>
                        </a:lnTo>
                        <a:lnTo>
                          <a:pt x="2095" y="11472"/>
                        </a:lnTo>
                        <a:lnTo>
                          <a:pt x="2387" y="11740"/>
                        </a:lnTo>
                        <a:lnTo>
                          <a:pt x="2680" y="11983"/>
                        </a:lnTo>
                        <a:lnTo>
                          <a:pt x="2680" y="11983"/>
                        </a:lnTo>
                        <a:lnTo>
                          <a:pt x="2485" y="12349"/>
                        </a:lnTo>
                        <a:lnTo>
                          <a:pt x="2266" y="12714"/>
                        </a:lnTo>
                        <a:lnTo>
                          <a:pt x="2022" y="13104"/>
                        </a:lnTo>
                        <a:lnTo>
                          <a:pt x="1706" y="13469"/>
                        </a:lnTo>
                        <a:lnTo>
                          <a:pt x="1365" y="13834"/>
                        </a:lnTo>
                        <a:lnTo>
                          <a:pt x="1170" y="14005"/>
                        </a:lnTo>
                        <a:lnTo>
                          <a:pt x="951" y="14151"/>
                        </a:lnTo>
                        <a:lnTo>
                          <a:pt x="731" y="14297"/>
                        </a:lnTo>
                        <a:lnTo>
                          <a:pt x="512" y="14443"/>
                        </a:lnTo>
                        <a:lnTo>
                          <a:pt x="269" y="14540"/>
                        </a:lnTo>
                        <a:lnTo>
                          <a:pt x="1" y="14662"/>
                        </a:lnTo>
                        <a:lnTo>
                          <a:pt x="1" y="14662"/>
                        </a:lnTo>
                        <a:lnTo>
                          <a:pt x="122" y="14662"/>
                        </a:lnTo>
                        <a:lnTo>
                          <a:pt x="488" y="14711"/>
                        </a:lnTo>
                        <a:lnTo>
                          <a:pt x="1024" y="14711"/>
                        </a:lnTo>
                        <a:lnTo>
                          <a:pt x="1365" y="14711"/>
                        </a:lnTo>
                        <a:lnTo>
                          <a:pt x="1706" y="14687"/>
                        </a:lnTo>
                        <a:lnTo>
                          <a:pt x="2095" y="14614"/>
                        </a:lnTo>
                        <a:lnTo>
                          <a:pt x="2485" y="14540"/>
                        </a:lnTo>
                        <a:lnTo>
                          <a:pt x="2899" y="14419"/>
                        </a:lnTo>
                        <a:lnTo>
                          <a:pt x="3313" y="14273"/>
                        </a:lnTo>
                        <a:lnTo>
                          <a:pt x="3751" y="14078"/>
                        </a:lnTo>
                        <a:lnTo>
                          <a:pt x="4165" y="13834"/>
                        </a:lnTo>
                        <a:lnTo>
                          <a:pt x="4579" y="13566"/>
                        </a:lnTo>
                        <a:lnTo>
                          <a:pt x="4969" y="13201"/>
                        </a:lnTo>
                        <a:lnTo>
                          <a:pt x="4969" y="13201"/>
                        </a:lnTo>
                        <a:lnTo>
                          <a:pt x="5334" y="13323"/>
                        </a:lnTo>
                        <a:lnTo>
                          <a:pt x="5700" y="13444"/>
                        </a:lnTo>
                        <a:lnTo>
                          <a:pt x="6089" y="13518"/>
                        </a:lnTo>
                        <a:lnTo>
                          <a:pt x="6479" y="13591"/>
                        </a:lnTo>
                        <a:lnTo>
                          <a:pt x="6869" y="13664"/>
                        </a:lnTo>
                        <a:lnTo>
                          <a:pt x="7258" y="13712"/>
                        </a:lnTo>
                        <a:lnTo>
                          <a:pt x="7672" y="13737"/>
                        </a:lnTo>
                        <a:lnTo>
                          <a:pt x="8087" y="13737"/>
                        </a:lnTo>
                        <a:lnTo>
                          <a:pt x="8087" y="13737"/>
                        </a:lnTo>
                        <a:lnTo>
                          <a:pt x="8501" y="13737"/>
                        </a:lnTo>
                        <a:lnTo>
                          <a:pt x="8915" y="13712"/>
                        </a:lnTo>
                        <a:lnTo>
                          <a:pt x="9329" y="13664"/>
                        </a:lnTo>
                        <a:lnTo>
                          <a:pt x="9718" y="13591"/>
                        </a:lnTo>
                        <a:lnTo>
                          <a:pt x="10108" y="13518"/>
                        </a:lnTo>
                        <a:lnTo>
                          <a:pt x="10498" y="13420"/>
                        </a:lnTo>
                        <a:lnTo>
                          <a:pt x="10863" y="13323"/>
                        </a:lnTo>
                        <a:lnTo>
                          <a:pt x="11228" y="13201"/>
                        </a:lnTo>
                        <a:lnTo>
                          <a:pt x="11594" y="13055"/>
                        </a:lnTo>
                        <a:lnTo>
                          <a:pt x="11935" y="12909"/>
                        </a:lnTo>
                        <a:lnTo>
                          <a:pt x="12276" y="12738"/>
                        </a:lnTo>
                        <a:lnTo>
                          <a:pt x="12617" y="12568"/>
                        </a:lnTo>
                        <a:lnTo>
                          <a:pt x="12933" y="12373"/>
                        </a:lnTo>
                        <a:lnTo>
                          <a:pt x="13225" y="12178"/>
                        </a:lnTo>
                        <a:lnTo>
                          <a:pt x="13518" y="11959"/>
                        </a:lnTo>
                        <a:lnTo>
                          <a:pt x="13810" y="11715"/>
                        </a:lnTo>
                        <a:lnTo>
                          <a:pt x="14078" y="11496"/>
                        </a:lnTo>
                        <a:lnTo>
                          <a:pt x="14321" y="11228"/>
                        </a:lnTo>
                        <a:lnTo>
                          <a:pt x="14565" y="10985"/>
                        </a:lnTo>
                        <a:lnTo>
                          <a:pt x="14784" y="10717"/>
                        </a:lnTo>
                        <a:lnTo>
                          <a:pt x="15003" y="10424"/>
                        </a:lnTo>
                        <a:lnTo>
                          <a:pt x="15198" y="10132"/>
                        </a:lnTo>
                        <a:lnTo>
                          <a:pt x="15369" y="9840"/>
                        </a:lnTo>
                        <a:lnTo>
                          <a:pt x="15539" y="9548"/>
                        </a:lnTo>
                        <a:lnTo>
                          <a:pt x="15685" y="9231"/>
                        </a:lnTo>
                        <a:lnTo>
                          <a:pt x="15807" y="8914"/>
                        </a:lnTo>
                        <a:lnTo>
                          <a:pt x="15929" y="8574"/>
                        </a:lnTo>
                        <a:lnTo>
                          <a:pt x="16002" y="8257"/>
                        </a:lnTo>
                        <a:lnTo>
                          <a:pt x="16075" y="7916"/>
                        </a:lnTo>
                        <a:lnTo>
                          <a:pt x="16124" y="7575"/>
                        </a:lnTo>
                        <a:lnTo>
                          <a:pt x="16172" y="7210"/>
                        </a:lnTo>
                        <a:lnTo>
                          <a:pt x="16172" y="6869"/>
                        </a:lnTo>
                        <a:lnTo>
                          <a:pt x="16172" y="6869"/>
                        </a:lnTo>
                        <a:lnTo>
                          <a:pt x="16172" y="6503"/>
                        </a:lnTo>
                        <a:lnTo>
                          <a:pt x="16124" y="6162"/>
                        </a:lnTo>
                        <a:lnTo>
                          <a:pt x="16075" y="5821"/>
                        </a:lnTo>
                        <a:lnTo>
                          <a:pt x="16002" y="5480"/>
                        </a:lnTo>
                        <a:lnTo>
                          <a:pt x="15929" y="5139"/>
                        </a:lnTo>
                        <a:lnTo>
                          <a:pt x="15807" y="4823"/>
                        </a:lnTo>
                        <a:lnTo>
                          <a:pt x="15685" y="4506"/>
                        </a:lnTo>
                        <a:lnTo>
                          <a:pt x="15539" y="4190"/>
                        </a:lnTo>
                        <a:lnTo>
                          <a:pt x="15369" y="3873"/>
                        </a:lnTo>
                        <a:lnTo>
                          <a:pt x="15198" y="3581"/>
                        </a:lnTo>
                        <a:lnTo>
                          <a:pt x="15003" y="3288"/>
                        </a:lnTo>
                        <a:lnTo>
                          <a:pt x="14784" y="3021"/>
                        </a:lnTo>
                        <a:lnTo>
                          <a:pt x="14565" y="2753"/>
                        </a:lnTo>
                        <a:lnTo>
                          <a:pt x="14321" y="2485"/>
                        </a:lnTo>
                        <a:lnTo>
                          <a:pt x="14078" y="2241"/>
                        </a:lnTo>
                        <a:lnTo>
                          <a:pt x="13810" y="1998"/>
                        </a:lnTo>
                        <a:lnTo>
                          <a:pt x="13518" y="1778"/>
                        </a:lnTo>
                        <a:lnTo>
                          <a:pt x="13225" y="1559"/>
                        </a:lnTo>
                        <a:lnTo>
                          <a:pt x="12933" y="1364"/>
                        </a:lnTo>
                        <a:lnTo>
                          <a:pt x="12617" y="1170"/>
                        </a:lnTo>
                        <a:lnTo>
                          <a:pt x="12276" y="975"/>
                        </a:lnTo>
                        <a:lnTo>
                          <a:pt x="11935" y="829"/>
                        </a:lnTo>
                        <a:lnTo>
                          <a:pt x="11594" y="658"/>
                        </a:lnTo>
                        <a:lnTo>
                          <a:pt x="11228" y="536"/>
                        </a:lnTo>
                        <a:lnTo>
                          <a:pt x="10863" y="415"/>
                        </a:lnTo>
                        <a:lnTo>
                          <a:pt x="10498" y="293"/>
                        </a:lnTo>
                        <a:lnTo>
                          <a:pt x="10108" y="195"/>
                        </a:lnTo>
                        <a:lnTo>
                          <a:pt x="9718" y="122"/>
                        </a:lnTo>
                        <a:lnTo>
                          <a:pt x="9329" y="74"/>
                        </a:lnTo>
                        <a:lnTo>
                          <a:pt x="8915" y="25"/>
                        </a:lnTo>
                        <a:lnTo>
                          <a:pt x="8501" y="1"/>
                        </a:lnTo>
                        <a:lnTo>
                          <a:pt x="8087" y="1"/>
                        </a:lnTo>
                        <a:lnTo>
                          <a:pt x="8087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638" name="Shape 638"/>
                  <p:cNvGrpSpPr/>
                  <p:nvPr/>
                </p:nvGrpSpPr>
                <p:grpSpPr>
                  <a:xfrm>
                    <a:off x="151026" y="1086198"/>
                    <a:ext cx="391001" cy="264085"/>
                    <a:chOff x="564675" y="1700625"/>
                    <a:chExt cx="465200" cy="314200"/>
                  </a:xfrm>
                </p:grpSpPr>
                <p:sp>
                  <p:nvSpPr>
                    <p:cNvPr id="639" name="Shape 639"/>
                    <p:cNvSpPr/>
                    <p:nvPr/>
                  </p:nvSpPr>
                  <p:spPr>
                    <a:xfrm>
                      <a:off x="564675" y="1700625"/>
                      <a:ext cx="465200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8608" h="1170" fill="none" extrusionOk="0">
                          <a:moveTo>
                            <a:pt x="18608" y="1170"/>
                          </a:moveTo>
                          <a:lnTo>
                            <a:pt x="18608" y="488"/>
                          </a:lnTo>
                          <a:lnTo>
                            <a:pt x="18608" y="488"/>
                          </a:lnTo>
                          <a:lnTo>
                            <a:pt x="18608" y="390"/>
                          </a:lnTo>
                          <a:lnTo>
                            <a:pt x="18559" y="293"/>
                          </a:lnTo>
                          <a:lnTo>
                            <a:pt x="18535" y="220"/>
                          </a:lnTo>
                          <a:lnTo>
                            <a:pt x="18462" y="147"/>
                          </a:lnTo>
                          <a:lnTo>
                            <a:pt x="18389" y="74"/>
                          </a:lnTo>
                          <a:lnTo>
                            <a:pt x="18316" y="49"/>
                          </a:lnTo>
                          <a:lnTo>
                            <a:pt x="18218" y="1"/>
                          </a:lnTo>
                          <a:lnTo>
                            <a:pt x="18121" y="1"/>
                          </a:lnTo>
                          <a:lnTo>
                            <a:pt x="488" y="1"/>
                          </a:lnTo>
                          <a:lnTo>
                            <a:pt x="488" y="1"/>
                          </a:lnTo>
                          <a:lnTo>
                            <a:pt x="390" y="1"/>
                          </a:lnTo>
                          <a:lnTo>
                            <a:pt x="293" y="49"/>
                          </a:lnTo>
                          <a:lnTo>
                            <a:pt x="220" y="74"/>
                          </a:lnTo>
                          <a:lnTo>
                            <a:pt x="147" y="147"/>
                          </a:lnTo>
                          <a:lnTo>
                            <a:pt x="74" y="220"/>
                          </a:lnTo>
                          <a:lnTo>
                            <a:pt x="49" y="293"/>
                          </a:lnTo>
                          <a:lnTo>
                            <a:pt x="1" y="390"/>
                          </a:lnTo>
                          <a:lnTo>
                            <a:pt x="1" y="488"/>
                          </a:lnTo>
                          <a:lnTo>
                            <a:pt x="1" y="117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0" name="Shape 640"/>
                    <p:cNvSpPr/>
                    <p:nvPr/>
                  </p:nvSpPr>
                  <p:spPr>
                    <a:xfrm>
                      <a:off x="564675" y="1732300"/>
                      <a:ext cx="465200" cy="2721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8608" h="10887" fill="none" extrusionOk="0">
                          <a:moveTo>
                            <a:pt x="13493" y="7209"/>
                          </a:moveTo>
                          <a:lnTo>
                            <a:pt x="18608" y="10887"/>
                          </a:lnTo>
                          <a:lnTo>
                            <a:pt x="18608" y="10887"/>
                          </a:lnTo>
                          <a:lnTo>
                            <a:pt x="18608" y="10814"/>
                          </a:lnTo>
                          <a:lnTo>
                            <a:pt x="18608" y="0"/>
                          </a:lnTo>
                          <a:lnTo>
                            <a:pt x="9450" y="6625"/>
                          </a:lnTo>
                          <a:lnTo>
                            <a:pt x="9450" y="6625"/>
                          </a:lnTo>
                          <a:lnTo>
                            <a:pt x="9377" y="6673"/>
                          </a:lnTo>
                          <a:lnTo>
                            <a:pt x="9304" y="6673"/>
                          </a:lnTo>
                          <a:lnTo>
                            <a:pt x="9304" y="6673"/>
                          </a:lnTo>
                          <a:lnTo>
                            <a:pt x="9231" y="6673"/>
                          </a:lnTo>
                          <a:lnTo>
                            <a:pt x="9158" y="6625"/>
                          </a:lnTo>
                          <a:lnTo>
                            <a:pt x="1" y="0"/>
                          </a:lnTo>
                          <a:lnTo>
                            <a:pt x="1" y="10814"/>
                          </a:lnTo>
                          <a:lnTo>
                            <a:pt x="1" y="10814"/>
                          </a:lnTo>
                          <a:lnTo>
                            <a:pt x="1" y="10887"/>
                          </a:lnTo>
                          <a:lnTo>
                            <a:pt x="5115" y="720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1" name="Shape 641"/>
                    <p:cNvSpPr/>
                    <p:nvPr/>
                  </p:nvSpPr>
                  <p:spPr>
                    <a:xfrm>
                      <a:off x="572600" y="2014200"/>
                      <a:ext cx="449375" cy="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975" h="25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98" y="25"/>
                          </a:lnTo>
                          <a:lnTo>
                            <a:pt x="171" y="25"/>
                          </a:lnTo>
                          <a:lnTo>
                            <a:pt x="17804" y="25"/>
                          </a:lnTo>
                          <a:lnTo>
                            <a:pt x="17804" y="25"/>
                          </a:lnTo>
                          <a:lnTo>
                            <a:pt x="17877" y="25"/>
                          </a:lnTo>
                          <a:lnTo>
                            <a:pt x="17974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642" name="Shape 642"/>
                  <p:cNvGrpSpPr/>
                  <p:nvPr/>
                </p:nvGrpSpPr>
                <p:grpSpPr>
                  <a:xfrm>
                    <a:off x="1912559" y="1029895"/>
                    <a:ext cx="359272" cy="376691"/>
                    <a:chOff x="5961125" y="1623900"/>
                    <a:chExt cx="427450" cy="448175"/>
                  </a:xfrm>
                </p:grpSpPr>
                <p:sp>
                  <p:nvSpPr>
                    <p:cNvPr id="643" name="Shape 643"/>
                    <p:cNvSpPr/>
                    <p:nvPr/>
                  </p:nvSpPr>
                  <p:spPr>
                    <a:xfrm>
                      <a:off x="5961125" y="1678700"/>
                      <a:ext cx="376925" cy="3769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077" h="15077" fill="none" extrusionOk="0">
                          <a:moveTo>
                            <a:pt x="11813" y="1340"/>
                          </a:moveTo>
                          <a:lnTo>
                            <a:pt x="11813" y="1340"/>
                          </a:lnTo>
                          <a:lnTo>
                            <a:pt x="11350" y="1024"/>
                          </a:lnTo>
                          <a:lnTo>
                            <a:pt x="10863" y="780"/>
                          </a:lnTo>
                          <a:lnTo>
                            <a:pt x="10351" y="537"/>
                          </a:lnTo>
                          <a:lnTo>
                            <a:pt x="9816" y="342"/>
                          </a:lnTo>
                          <a:lnTo>
                            <a:pt x="9280" y="196"/>
                          </a:lnTo>
                          <a:lnTo>
                            <a:pt x="8720" y="98"/>
                          </a:lnTo>
                          <a:lnTo>
                            <a:pt x="8135" y="25"/>
                          </a:lnTo>
                          <a:lnTo>
                            <a:pt x="7551" y="1"/>
                          </a:lnTo>
                          <a:lnTo>
                            <a:pt x="7551" y="1"/>
                          </a:lnTo>
                          <a:lnTo>
                            <a:pt x="7161" y="1"/>
                          </a:lnTo>
                          <a:lnTo>
                            <a:pt x="6771" y="50"/>
                          </a:lnTo>
                          <a:lnTo>
                            <a:pt x="6406" y="98"/>
                          </a:lnTo>
                          <a:lnTo>
                            <a:pt x="6041" y="147"/>
                          </a:lnTo>
                          <a:lnTo>
                            <a:pt x="5675" y="244"/>
                          </a:lnTo>
                          <a:lnTo>
                            <a:pt x="5310" y="342"/>
                          </a:lnTo>
                          <a:lnTo>
                            <a:pt x="4969" y="464"/>
                          </a:lnTo>
                          <a:lnTo>
                            <a:pt x="4628" y="585"/>
                          </a:lnTo>
                          <a:lnTo>
                            <a:pt x="4287" y="731"/>
                          </a:lnTo>
                          <a:lnTo>
                            <a:pt x="3970" y="902"/>
                          </a:lnTo>
                          <a:lnTo>
                            <a:pt x="3654" y="1097"/>
                          </a:lnTo>
                          <a:lnTo>
                            <a:pt x="3337" y="1292"/>
                          </a:lnTo>
                          <a:lnTo>
                            <a:pt x="3045" y="1486"/>
                          </a:lnTo>
                          <a:lnTo>
                            <a:pt x="2753" y="1730"/>
                          </a:lnTo>
                          <a:lnTo>
                            <a:pt x="2485" y="1949"/>
                          </a:lnTo>
                          <a:lnTo>
                            <a:pt x="2217" y="2217"/>
                          </a:lnTo>
                          <a:lnTo>
                            <a:pt x="1973" y="2461"/>
                          </a:lnTo>
                          <a:lnTo>
                            <a:pt x="1730" y="2753"/>
                          </a:lnTo>
                          <a:lnTo>
                            <a:pt x="1510" y="3021"/>
                          </a:lnTo>
                          <a:lnTo>
                            <a:pt x="1291" y="3313"/>
                          </a:lnTo>
                          <a:lnTo>
                            <a:pt x="1096" y="3630"/>
                          </a:lnTo>
                          <a:lnTo>
                            <a:pt x="926" y="3946"/>
                          </a:lnTo>
                          <a:lnTo>
                            <a:pt x="755" y="4263"/>
                          </a:lnTo>
                          <a:lnTo>
                            <a:pt x="609" y="4604"/>
                          </a:lnTo>
                          <a:lnTo>
                            <a:pt x="463" y="4945"/>
                          </a:lnTo>
                          <a:lnTo>
                            <a:pt x="341" y="5286"/>
                          </a:lnTo>
                          <a:lnTo>
                            <a:pt x="244" y="5651"/>
                          </a:lnTo>
                          <a:lnTo>
                            <a:pt x="171" y="6016"/>
                          </a:lnTo>
                          <a:lnTo>
                            <a:pt x="98" y="6382"/>
                          </a:lnTo>
                          <a:lnTo>
                            <a:pt x="49" y="6771"/>
                          </a:lnTo>
                          <a:lnTo>
                            <a:pt x="25" y="7137"/>
                          </a:lnTo>
                          <a:lnTo>
                            <a:pt x="0" y="7526"/>
                          </a:lnTo>
                          <a:lnTo>
                            <a:pt x="0" y="7526"/>
                          </a:lnTo>
                          <a:lnTo>
                            <a:pt x="25" y="7916"/>
                          </a:lnTo>
                          <a:lnTo>
                            <a:pt x="49" y="8306"/>
                          </a:lnTo>
                          <a:lnTo>
                            <a:pt x="98" y="8671"/>
                          </a:lnTo>
                          <a:lnTo>
                            <a:pt x="171" y="9061"/>
                          </a:lnTo>
                          <a:lnTo>
                            <a:pt x="244" y="9426"/>
                          </a:lnTo>
                          <a:lnTo>
                            <a:pt x="341" y="9767"/>
                          </a:lnTo>
                          <a:lnTo>
                            <a:pt x="463" y="10132"/>
                          </a:lnTo>
                          <a:lnTo>
                            <a:pt x="609" y="10473"/>
                          </a:lnTo>
                          <a:lnTo>
                            <a:pt x="755" y="10790"/>
                          </a:lnTo>
                          <a:lnTo>
                            <a:pt x="926" y="11131"/>
                          </a:lnTo>
                          <a:lnTo>
                            <a:pt x="1096" y="11448"/>
                          </a:lnTo>
                          <a:lnTo>
                            <a:pt x="1291" y="11740"/>
                          </a:lnTo>
                          <a:lnTo>
                            <a:pt x="1510" y="12032"/>
                          </a:lnTo>
                          <a:lnTo>
                            <a:pt x="1730" y="12324"/>
                          </a:lnTo>
                          <a:lnTo>
                            <a:pt x="1973" y="12592"/>
                          </a:lnTo>
                          <a:lnTo>
                            <a:pt x="2217" y="12860"/>
                          </a:lnTo>
                          <a:lnTo>
                            <a:pt x="2485" y="13104"/>
                          </a:lnTo>
                          <a:lnTo>
                            <a:pt x="2753" y="13347"/>
                          </a:lnTo>
                          <a:lnTo>
                            <a:pt x="3045" y="13567"/>
                          </a:lnTo>
                          <a:lnTo>
                            <a:pt x="3337" y="13786"/>
                          </a:lnTo>
                          <a:lnTo>
                            <a:pt x="3654" y="13981"/>
                          </a:lnTo>
                          <a:lnTo>
                            <a:pt x="3970" y="14151"/>
                          </a:lnTo>
                          <a:lnTo>
                            <a:pt x="4287" y="14322"/>
                          </a:lnTo>
                          <a:lnTo>
                            <a:pt x="4628" y="14468"/>
                          </a:lnTo>
                          <a:lnTo>
                            <a:pt x="4969" y="14614"/>
                          </a:lnTo>
                          <a:lnTo>
                            <a:pt x="5310" y="14736"/>
                          </a:lnTo>
                          <a:lnTo>
                            <a:pt x="5675" y="14833"/>
                          </a:lnTo>
                          <a:lnTo>
                            <a:pt x="6041" y="14906"/>
                          </a:lnTo>
                          <a:lnTo>
                            <a:pt x="6406" y="14979"/>
                          </a:lnTo>
                          <a:lnTo>
                            <a:pt x="6771" y="15028"/>
                          </a:lnTo>
                          <a:lnTo>
                            <a:pt x="7161" y="15052"/>
                          </a:lnTo>
                          <a:lnTo>
                            <a:pt x="7551" y="15077"/>
                          </a:lnTo>
                          <a:lnTo>
                            <a:pt x="7551" y="15077"/>
                          </a:lnTo>
                          <a:lnTo>
                            <a:pt x="7940" y="15052"/>
                          </a:lnTo>
                          <a:lnTo>
                            <a:pt x="8306" y="15028"/>
                          </a:lnTo>
                          <a:lnTo>
                            <a:pt x="8695" y="14979"/>
                          </a:lnTo>
                          <a:lnTo>
                            <a:pt x="9061" y="14906"/>
                          </a:lnTo>
                          <a:lnTo>
                            <a:pt x="9426" y="14833"/>
                          </a:lnTo>
                          <a:lnTo>
                            <a:pt x="9791" y="14736"/>
                          </a:lnTo>
                          <a:lnTo>
                            <a:pt x="10132" y="14614"/>
                          </a:lnTo>
                          <a:lnTo>
                            <a:pt x="10473" y="14468"/>
                          </a:lnTo>
                          <a:lnTo>
                            <a:pt x="10814" y="14322"/>
                          </a:lnTo>
                          <a:lnTo>
                            <a:pt x="11131" y="14151"/>
                          </a:lnTo>
                          <a:lnTo>
                            <a:pt x="11447" y="13981"/>
                          </a:lnTo>
                          <a:lnTo>
                            <a:pt x="11764" y="13786"/>
                          </a:lnTo>
                          <a:lnTo>
                            <a:pt x="12056" y="13567"/>
                          </a:lnTo>
                          <a:lnTo>
                            <a:pt x="12348" y="13347"/>
                          </a:lnTo>
                          <a:lnTo>
                            <a:pt x="12616" y="13104"/>
                          </a:lnTo>
                          <a:lnTo>
                            <a:pt x="12884" y="12860"/>
                          </a:lnTo>
                          <a:lnTo>
                            <a:pt x="13128" y="12592"/>
                          </a:lnTo>
                          <a:lnTo>
                            <a:pt x="13371" y="12324"/>
                          </a:lnTo>
                          <a:lnTo>
                            <a:pt x="13591" y="12032"/>
                          </a:lnTo>
                          <a:lnTo>
                            <a:pt x="13785" y="11740"/>
                          </a:lnTo>
                          <a:lnTo>
                            <a:pt x="13980" y="11448"/>
                          </a:lnTo>
                          <a:lnTo>
                            <a:pt x="14175" y="11131"/>
                          </a:lnTo>
                          <a:lnTo>
                            <a:pt x="14346" y="10790"/>
                          </a:lnTo>
                          <a:lnTo>
                            <a:pt x="14492" y="10473"/>
                          </a:lnTo>
                          <a:lnTo>
                            <a:pt x="14613" y="10132"/>
                          </a:lnTo>
                          <a:lnTo>
                            <a:pt x="14735" y="9767"/>
                          </a:lnTo>
                          <a:lnTo>
                            <a:pt x="14857" y="9426"/>
                          </a:lnTo>
                          <a:lnTo>
                            <a:pt x="14930" y="9061"/>
                          </a:lnTo>
                          <a:lnTo>
                            <a:pt x="15003" y="8671"/>
                          </a:lnTo>
                          <a:lnTo>
                            <a:pt x="15052" y="8306"/>
                          </a:lnTo>
                          <a:lnTo>
                            <a:pt x="15076" y="7916"/>
                          </a:lnTo>
                          <a:lnTo>
                            <a:pt x="15076" y="7526"/>
                          </a:lnTo>
                          <a:lnTo>
                            <a:pt x="15076" y="7526"/>
                          </a:lnTo>
                          <a:lnTo>
                            <a:pt x="15052" y="6918"/>
                          </a:lnTo>
                          <a:lnTo>
                            <a:pt x="14979" y="6309"/>
                          </a:lnTo>
                          <a:lnTo>
                            <a:pt x="14857" y="5724"/>
                          </a:lnTo>
                          <a:lnTo>
                            <a:pt x="14687" y="5164"/>
                          </a:lnTo>
                          <a:lnTo>
                            <a:pt x="14492" y="4604"/>
                          </a:lnTo>
                          <a:lnTo>
                            <a:pt x="14248" y="4068"/>
                          </a:lnTo>
                          <a:lnTo>
                            <a:pt x="13956" y="3581"/>
                          </a:lnTo>
                          <a:lnTo>
                            <a:pt x="13615" y="309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4" name="Shape 644"/>
                    <p:cNvSpPr/>
                    <p:nvPr/>
                  </p:nvSpPr>
                  <p:spPr>
                    <a:xfrm>
                      <a:off x="6009825" y="1727425"/>
                      <a:ext cx="279500" cy="2795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180" h="11180" fill="none" extrusionOk="0">
                          <a:moveTo>
                            <a:pt x="10181" y="2387"/>
                          </a:moveTo>
                          <a:lnTo>
                            <a:pt x="10181" y="2387"/>
                          </a:lnTo>
                          <a:lnTo>
                            <a:pt x="10400" y="2728"/>
                          </a:lnTo>
                          <a:lnTo>
                            <a:pt x="10595" y="3093"/>
                          </a:lnTo>
                          <a:lnTo>
                            <a:pt x="10766" y="3483"/>
                          </a:lnTo>
                          <a:lnTo>
                            <a:pt x="10912" y="3873"/>
                          </a:lnTo>
                          <a:lnTo>
                            <a:pt x="11034" y="4287"/>
                          </a:lnTo>
                          <a:lnTo>
                            <a:pt x="11107" y="4701"/>
                          </a:lnTo>
                          <a:lnTo>
                            <a:pt x="11180" y="5139"/>
                          </a:lnTo>
                          <a:lnTo>
                            <a:pt x="11180" y="5577"/>
                          </a:lnTo>
                          <a:lnTo>
                            <a:pt x="11180" y="5577"/>
                          </a:lnTo>
                          <a:lnTo>
                            <a:pt x="11155" y="6162"/>
                          </a:lnTo>
                          <a:lnTo>
                            <a:pt x="11082" y="6722"/>
                          </a:lnTo>
                          <a:lnTo>
                            <a:pt x="10936" y="7234"/>
                          </a:lnTo>
                          <a:lnTo>
                            <a:pt x="10741" y="7769"/>
                          </a:lnTo>
                          <a:lnTo>
                            <a:pt x="10522" y="8257"/>
                          </a:lnTo>
                          <a:lnTo>
                            <a:pt x="10230" y="8695"/>
                          </a:lnTo>
                          <a:lnTo>
                            <a:pt x="9913" y="9133"/>
                          </a:lnTo>
                          <a:lnTo>
                            <a:pt x="9548" y="9523"/>
                          </a:lnTo>
                          <a:lnTo>
                            <a:pt x="9158" y="9888"/>
                          </a:lnTo>
                          <a:lnTo>
                            <a:pt x="8720" y="10205"/>
                          </a:lnTo>
                          <a:lnTo>
                            <a:pt x="8257" y="10497"/>
                          </a:lnTo>
                          <a:lnTo>
                            <a:pt x="7770" y="10741"/>
                          </a:lnTo>
                          <a:lnTo>
                            <a:pt x="7259" y="10911"/>
                          </a:lnTo>
                          <a:lnTo>
                            <a:pt x="6723" y="11057"/>
                          </a:lnTo>
                          <a:lnTo>
                            <a:pt x="6163" y="11155"/>
                          </a:lnTo>
                          <a:lnTo>
                            <a:pt x="5603" y="11179"/>
                          </a:lnTo>
                          <a:lnTo>
                            <a:pt x="5603" y="11179"/>
                          </a:lnTo>
                          <a:lnTo>
                            <a:pt x="5018" y="11155"/>
                          </a:lnTo>
                          <a:lnTo>
                            <a:pt x="4482" y="11057"/>
                          </a:lnTo>
                          <a:lnTo>
                            <a:pt x="3946" y="10911"/>
                          </a:lnTo>
                          <a:lnTo>
                            <a:pt x="3435" y="10741"/>
                          </a:lnTo>
                          <a:lnTo>
                            <a:pt x="2948" y="10497"/>
                          </a:lnTo>
                          <a:lnTo>
                            <a:pt x="2485" y="10205"/>
                          </a:lnTo>
                          <a:lnTo>
                            <a:pt x="2047" y="9888"/>
                          </a:lnTo>
                          <a:lnTo>
                            <a:pt x="1657" y="9523"/>
                          </a:lnTo>
                          <a:lnTo>
                            <a:pt x="1292" y="9133"/>
                          </a:lnTo>
                          <a:lnTo>
                            <a:pt x="975" y="8695"/>
                          </a:lnTo>
                          <a:lnTo>
                            <a:pt x="683" y="8257"/>
                          </a:lnTo>
                          <a:lnTo>
                            <a:pt x="464" y="7769"/>
                          </a:lnTo>
                          <a:lnTo>
                            <a:pt x="269" y="7234"/>
                          </a:lnTo>
                          <a:lnTo>
                            <a:pt x="123" y="6722"/>
                          </a:lnTo>
                          <a:lnTo>
                            <a:pt x="50" y="6162"/>
                          </a:lnTo>
                          <a:lnTo>
                            <a:pt x="1" y="5577"/>
                          </a:lnTo>
                          <a:lnTo>
                            <a:pt x="1" y="5577"/>
                          </a:lnTo>
                          <a:lnTo>
                            <a:pt x="50" y="5017"/>
                          </a:lnTo>
                          <a:lnTo>
                            <a:pt x="123" y="4457"/>
                          </a:lnTo>
                          <a:lnTo>
                            <a:pt x="269" y="3921"/>
                          </a:lnTo>
                          <a:lnTo>
                            <a:pt x="464" y="3410"/>
                          </a:lnTo>
                          <a:lnTo>
                            <a:pt x="683" y="2923"/>
                          </a:lnTo>
                          <a:lnTo>
                            <a:pt x="975" y="2460"/>
                          </a:lnTo>
                          <a:lnTo>
                            <a:pt x="1292" y="2046"/>
                          </a:lnTo>
                          <a:lnTo>
                            <a:pt x="1657" y="1632"/>
                          </a:lnTo>
                          <a:lnTo>
                            <a:pt x="2047" y="1267"/>
                          </a:lnTo>
                          <a:lnTo>
                            <a:pt x="2485" y="950"/>
                          </a:lnTo>
                          <a:lnTo>
                            <a:pt x="2948" y="682"/>
                          </a:lnTo>
                          <a:lnTo>
                            <a:pt x="3435" y="439"/>
                          </a:lnTo>
                          <a:lnTo>
                            <a:pt x="3946" y="244"/>
                          </a:lnTo>
                          <a:lnTo>
                            <a:pt x="4482" y="122"/>
                          </a:lnTo>
                          <a:lnTo>
                            <a:pt x="5018" y="25"/>
                          </a:lnTo>
                          <a:lnTo>
                            <a:pt x="5603" y="0"/>
                          </a:lnTo>
                          <a:lnTo>
                            <a:pt x="5603" y="0"/>
                          </a:lnTo>
                          <a:lnTo>
                            <a:pt x="6041" y="25"/>
                          </a:lnTo>
                          <a:lnTo>
                            <a:pt x="6479" y="73"/>
                          </a:lnTo>
                          <a:lnTo>
                            <a:pt x="6893" y="146"/>
                          </a:lnTo>
                          <a:lnTo>
                            <a:pt x="7307" y="268"/>
                          </a:lnTo>
                          <a:lnTo>
                            <a:pt x="7697" y="414"/>
                          </a:lnTo>
                          <a:lnTo>
                            <a:pt x="8087" y="585"/>
                          </a:lnTo>
                          <a:lnTo>
                            <a:pt x="8452" y="780"/>
                          </a:lnTo>
                          <a:lnTo>
                            <a:pt x="8793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5" name="Shape 645"/>
                    <p:cNvSpPr/>
                    <p:nvPr/>
                  </p:nvSpPr>
                  <p:spPr>
                    <a:xfrm>
                      <a:off x="6107250" y="1824850"/>
                      <a:ext cx="84650" cy="846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86" h="3386" fill="none" extrusionOk="0">
                          <a:moveTo>
                            <a:pt x="3362" y="1388"/>
                          </a:moveTo>
                          <a:lnTo>
                            <a:pt x="3362" y="1388"/>
                          </a:lnTo>
                          <a:lnTo>
                            <a:pt x="3386" y="1680"/>
                          </a:lnTo>
                          <a:lnTo>
                            <a:pt x="3386" y="1680"/>
                          </a:lnTo>
                          <a:lnTo>
                            <a:pt x="3386" y="1851"/>
                          </a:lnTo>
                          <a:lnTo>
                            <a:pt x="3362" y="2021"/>
                          </a:lnTo>
                          <a:lnTo>
                            <a:pt x="3313" y="2192"/>
                          </a:lnTo>
                          <a:lnTo>
                            <a:pt x="3264" y="2338"/>
                          </a:lnTo>
                          <a:lnTo>
                            <a:pt x="3191" y="2484"/>
                          </a:lnTo>
                          <a:lnTo>
                            <a:pt x="3118" y="2630"/>
                          </a:lnTo>
                          <a:lnTo>
                            <a:pt x="3021" y="2776"/>
                          </a:lnTo>
                          <a:lnTo>
                            <a:pt x="2899" y="2898"/>
                          </a:lnTo>
                          <a:lnTo>
                            <a:pt x="2777" y="2996"/>
                          </a:lnTo>
                          <a:lnTo>
                            <a:pt x="2655" y="3093"/>
                          </a:lnTo>
                          <a:lnTo>
                            <a:pt x="2509" y="3191"/>
                          </a:lnTo>
                          <a:lnTo>
                            <a:pt x="2363" y="3239"/>
                          </a:lnTo>
                          <a:lnTo>
                            <a:pt x="2217" y="3312"/>
                          </a:lnTo>
                          <a:lnTo>
                            <a:pt x="2046" y="3337"/>
                          </a:lnTo>
                          <a:lnTo>
                            <a:pt x="1876" y="3385"/>
                          </a:lnTo>
                          <a:lnTo>
                            <a:pt x="1706" y="3385"/>
                          </a:lnTo>
                          <a:lnTo>
                            <a:pt x="1706" y="3385"/>
                          </a:lnTo>
                          <a:lnTo>
                            <a:pt x="1535" y="3385"/>
                          </a:lnTo>
                          <a:lnTo>
                            <a:pt x="1365" y="3337"/>
                          </a:lnTo>
                          <a:lnTo>
                            <a:pt x="1194" y="3312"/>
                          </a:lnTo>
                          <a:lnTo>
                            <a:pt x="1048" y="3239"/>
                          </a:lnTo>
                          <a:lnTo>
                            <a:pt x="902" y="3191"/>
                          </a:lnTo>
                          <a:lnTo>
                            <a:pt x="756" y="3093"/>
                          </a:lnTo>
                          <a:lnTo>
                            <a:pt x="634" y="2996"/>
                          </a:lnTo>
                          <a:lnTo>
                            <a:pt x="512" y="2898"/>
                          </a:lnTo>
                          <a:lnTo>
                            <a:pt x="390" y="2776"/>
                          </a:lnTo>
                          <a:lnTo>
                            <a:pt x="293" y="2630"/>
                          </a:lnTo>
                          <a:lnTo>
                            <a:pt x="220" y="2484"/>
                          </a:lnTo>
                          <a:lnTo>
                            <a:pt x="147" y="2338"/>
                          </a:lnTo>
                          <a:lnTo>
                            <a:pt x="74" y="2192"/>
                          </a:lnTo>
                          <a:lnTo>
                            <a:pt x="49" y="2021"/>
                          </a:lnTo>
                          <a:lnTo>
                            <a:pt x="25" y="1851"/>
                          </a:lnTo>
                          <a:lnTo>
                            <a:pt x="1" y="1680"/>
                          </a:lnTo>
                          <a:lnTo>
                            <a:pt x="1" y="1680"/>
                          </a:lnTo>
                          <a:lnTo>
                            <a:pt x="25" y="1510"/>
                          </a:lnTo>
                          <a:lnTo>
                            <a:pt x="49" y="1340"/>
                          </a:lnTo>
                          <a:lnTo>
                            <a:pt x="74" y="1193"/>
                          </a:lnTo>
                          <a:lnTo>
                            <a:pt x="147" y="1023"/>
                          </a:lnTo>
                          <a:lnTo>
                            <a:pt x="220" y="877"/>
                          </a:lnTo>
                          <a:lnTo>
                            <a:pt x="293" y="731"/>
                          </a:lnTo>
                          <a:lnTo>
                            <a:pt x="390" y="609"/>
                          </a:lnTo>
                          <a:lnTo>
                            <a:pt x="512" y="487"/>
                          </a:lnTo>
                          <a:lnTo>
                            <a:pt x="634" y="390"/>
                          </a:lnTo>
                          <a:lnTo>
                            <a:pt x="756" y="292"/>
                          </a:lnTo>
                          <a:lnTo>
                            <a:pt x="902" y="195"/>
                          </a:lnTo>
                          <a:lnTo>
                            <a:pt x="1048" y="122"/>
                          </a:lnTo>
                          <a:lnTo>
                            <a:pt x="1194" y="73"/>
                          </a:lnTo>
                          <a:lnTo>
                            <a:pt x="1365" y="24"/>
                          </a:lnTo>
                          <a:lnTo>
                            <a:pt x="1535" y="0"/>
                          </a:lnTo>
                          <a:lnTo>
                            <a:pt x="1706" y="0"/>
                          </a:lnTo>
                          <a:lnTo>
                            <a:pt x="1706" y="0"/>
                          </a:lnTo>
                          <a:lnTo>
                            <a:pt x="1998" y="2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6" name="Shape 646"/>
                    <p:cNvSpPr/>
                    <p:nvPr/>
                  </p:nvSpPr>
                  <p:spPr>
                    <a:xfrm>
                      <a:off x="6058550" y="1776125"/>
                      <a:ext cx="182075" cy="1820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283" h="7283" fill="none" extrusionOk="0">
                          <a:moveTo>
                            <a:pt x="5431" y="463"/>
                          </a:moveTo>
                          <a:lnTo>
                            <a:pt x="5431" y="463"/>
                          </a:lnTo>
                          <a:lnTo>
                            <a:pt x="5042" y="269"/>
                          </a:lnTo>
                          <a:lnTo>
                            <a:pt x="4823" y="195"/>
                          </a:lnTo>
                          <a:lnTo>
                            <a:pt x="4603" y="122"/>
                          </a:lnTo>
                          <a:lnTo>
                            <a:pt x="4360" y="74"/>
                          </a:lnTo>
                          <a:lnTo>
                            <a:pt x="4141" y="25"/>
                          </a:lnTo>
                          <a:lnTo>
                            <a:pt x="3897" y="1"/>
                          </a:lnTo>
                          <a:lnTo>
                            <a:pt x="3654" y="1"/>
                          </a:lnTo>
                          <a:lnTo>
                            <a:pt x="3654" y="1"/>
                          </a:lnTo>
                          <a:lnTo>
                            <a:pt x="3288" y="25"/>
                          </a:lnTo>
                          <a:lnTo>
                            <a:pt x="2923" y="74"/>
                          </a:lnTo>
                          <a:lnTo>
                            <a:pt x="2558" y="147"/>
                          </a:lnTo>
                          <a:lnTo>
                            <a:pt x="2241" y="293"/>
                          </a:lnTo>
                          <a:lnTo>
                            <a:pt x="1924" y="439"/>
                          </a:lnTo>
                          <a:lnTo>
                            <a:pt x="1608" y="609"/>
                          </a:lnTo>
                          <a:lnTo>
                            <a:pt x="1340" y="829"/>
                          </a:lnTo>
                          <a:lnTo>
                            <a:pt x="1072" y="1072"/>
                          </a:lnTo>
                          <a:lnTo>
                            <a:pt x="828" y="1316"/>
                          </a:lnTo>
                          <a:lnTo>
                            <a:pt x="633" y="1608"/>
                          </a:lnTo>
                          <a:lnTo>
                            <a:pt x="439" y="1900"/>
                          </a:lnTo>
                          <a:lnTo>
                            <a:pt x="293" y="2217"/>
                          </a:lnTo>
                          <a:lnTo>
                            <a:pt x="171" y="2558"/>
                          </a:lnTo>
                          <a:lnTo>
                            <a:pt x="73" y="2899"/>
                          </a:lnTo>
                          <a:lnTo>
                            <a:pt x="25" y="3264"/>
                          </a:lnTo>
                          <a:lnTo>
                            <a:pt x="0" y="3629"/>
                          </a:lnTo>
                          <a:lnTo>
                            <a:pt x="0" y="3629"/>
                          </a:lnTo>
                          <a:lnTo>
                            <a:pt x="25" y="4019"/>
                          </a:lnTo>
                          <a:lnTo>
                            <a:pt x="73" y="4360"/>
                          </a:lnTo>
                          <a:lnTo>
                            <a:pt x="171" y="4725"/>
                          </a:lnTo>
                          <a:lnTo>
                            <a:pt x="293" y="5066"/>
                          </a:lnTo>
                          <a:lnTo>
                            <a:pt x="439" y="5383"/>
                          </a:lnTo>
                          <a:lnTo>
                            <a:pt x="633" y="5675"/>
                          </a:lnTo>
                          <a:lnTo>
                            <a:pt x="828" y="5943"/>
                          </a:lnTo>
                          <a:lnTo>
                            <a:pt x="1072" y="6211"/>
                          </a:lnTo>
                          <a:lnTo>
                            <a:pt x="1340" y="6455"/>
                          </a:lnTo>
                          <a:lnTo>
                            <a:pt x="1608" y="6650"/>
                          </a:lnTo>
                          <a:lnTo>
                            <a:pt x="1924" y="6844"/>
                          </a:lnTo>
                          <a:lnTo>
                            <a:pt x="2241" y="6990"/>
                          </a:lnTo>
                          <a:lnTo>
                            <a:pt x="2558" y="7112"/>
                          </a:lnTo>
                          <a:lnTo>
                            <a:pt x="2923" y="7210"/>
                          </a:lnTo>
                          <a:lnTo>
                            <a:pt x="3288" y="7258"/>
                          </a:lnTo>
                          <a:lnTo>
                            <a:pt x="3654" y="7283"/>
                          </a:lnTo>
                          <a:lnTo>
                            <a:pt x="3654" y="7283"/>
                          </a:lnTo>
                          <a:lnTo>
                            <a:pt x="4019" y="7258"/>
                          </a:lnTo>
                          <a:lnTo>
                            <a:pt x="4384" y="7210"/>
                          </a:lnTo>
                          <a:lnTo>
                            <a:pt x="4725" y="7112"/>
                          </a:lnTo>
                          <a:lnTo>
                            <a:pt x="5066" y="6990"/>
                          </a:lnTo>
                          <a:lnTo>
                            <a:pt x="5383" y="6844"/>
                          </a:lnTo>
                          <a:lnTo>
                            <a:pt x="5675" y="6650"/>
                          </a:lnTo>
                          <a:lnTo>
                            <a:pt x="5967" y="6455"/>
                          </a:lnTo>
                          <a:lnTo>
                            <a:pt x="6235" y="6211"/>
                          </a:lnTo>
                          <a:lnTo>
                            <a:pt x="6454" y="5943"/>
                          </a:lnTo>
                          <a:lnTo>
                            <a:pt x="6674" y="5675"/>
                          </a:lnTo>
                          <a:lnTo>
                            <a:pt x="6844" y="5383"/>
                          </a:lnTo>
                          <a:lnTo>
                            <a:pt x="7014" y="5066"/>
                          </a:lnTo>
                          <a:lnTo>
                            <a:pt x="7136" y="4725"/>
                          </a:lnTo>
                          <a:lnTo>
                            <a:pt x="7209" y="4360"/>
                          </a:lnTo>
                          <a:lnTo>
                            <a:pt x="7282" y="4019"/>
                          </a:lnTo>
                          <a:lnTo>
                            <a:pt x="7282" y="3629"/>
                          </a:lnTo>
                          <a:lnTo>
                            <a:pt x="7282" y="3629"/>
                          </a:lnTo>
                          <a:lnTo>
                            <a:pt x="7282" y="3386"/>
                          </a:lnTo>
                          <a:lnTo>
                            <a:pt x="7258" y="3167"/>
                          </a:lnTo>
                          <a:lnTo>
                            <a:pt x="7234" y="2923"/>
                          </a:lnTo>
                          <a:lnTo>
                            <a:pt x="7161" y="2704"/>
                          </a:lnTo>
                          <a:lnTo>
                            <a:pt x="7112" y="2485"/>
                          </a:lnTo>
                          <a:lnTo>
                            <a:pt x="7014" y="2266"/>
                          </a:lnTo>
                          <a:lnTo>
                            <a:pt x="6820" y="1852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7" name="Shape 647"/>
                    <p:cNvSpPr/>
                    <p:nvPr/>
                  </p:nvSpPr>
                  <p:spPr>
                    <a:xfrm>
                      <a:off x="5971475" y="2001400"/>
                      <a:ext cx="74925" cy="706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997" h="2827" fill="none" extrusionOk="0">
                          <a:moveTo>
                            <a:pt x="1462" y="1"/>
                          </a:moveTo>
                          <a:lnTo>
                            <a:pt x="293" y="1170"/>
                          </a:lnTo>
                          <a:lnTo>
                            <a:pt x="293" y="1170"/>
                          </a:lnTo>
                          <a:lnTo>
                            <a:pt x="171" y="1316"/>
                          </a:lnTo>
                          <a:lnTo>
                            <a:pt x="74" y="1487"/>
                          </a:lnTo>
                          <a:lnTo>
                            <a:pt x="25" y="1657"/>
                          </a:lnTo>
                          <a:lnTo>
                            <a:pt x="1" y="1852"/>
                          </a:lnTo>
                          <a:lnTo>
                            <a:pt x="25" y="2047"/>
                          </a:lnTo>
                          <a:lnTo>
                            <a:pt x="74" y="2217"/>
                          </a:lnTo>
                          <a:lnTo>
                            <a:pt x="171" y="2388"/>
                          </a:lnTo>
                          <a:lnTo>
                            <a:pt x="293" y="2534"/>
                          </a:lnTo>
                          <a:lnTo>
                            <a:pt x="293" y="2534"/>
                          </a:lnTo>
                          <a:lnTo>
                            <a:pt x="439" y="2656"/>
                          </a:lnTo>
                          <a:lnTo>
                            <a:pt x="609" y="2753"/>
                          </a:lnTo>
                          <a:lnTo>
                            <a:pt x="804" y="2802"/>
                          </a:lnTo>
                          <a:lnTo>
                            <a:pt x="975" y="2826"/>
                          </a:lnTo>
                          <a:lnTo>
                            <a:pt x="975" y="2826"/>
                          </a:lnTo>
                          <a:lnTo>
                            <a:pt x="1170" y="2802"/>
                          </a:lnTo>
                          <a:lnTo>
                            <a:pt x="1340" y="2753"/>
                          </a:lnTo>
                          <a:lnTo>
                            <a:pt x="1511" y="2656"/>
                          </a:lnTo>
                          <a:lnTo>
                            <a:pt x="1681" y="2534"/>
                          </a:lnTo>
                          <a:lnTo>
                            <a:pt x="2850" y="1365"/>
                          </a:lnTo>
                          <a:lnTo>
                            <a:pt x="2850" y="1365"/>
                          </a:lnTo>
                          <a:lnTo>
                            <a:pt x="2996" y="119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8" name="Shape 648"/>
                    <p:cNvSpPr/>
                    <p:nvPr/>
                  </p:nvSpPr>
                  <p:spPr>
                    <a:xfrm>
                      <a:off x="6253375" y="2001400"/>
                      <a:ext cx="74325" cy="706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973" h="2827" fill="none" extrusionOk="0">
                          <a:moveTo>
                            <a:pt x="1" y="1194"/>
                          </a:moveTo>
                          <a:lnTo>
                            <a:pt x="1" y="1194"/>
                          </a:lnTo>
                          <a:lnTo>
                            <a:pt x="123" y="1365"/>
                          </a:lnTo>
                          <a:lnTo>
                            <a:pt x="1316" y="2534"/>
                          </a:lnTo>
                          <a:lnTo>
                            <a:pt x="1316" y="2534"/>
                          </a:lnTo>
                          <a:lnTo>
                            <a:pt x="1462" y="2656"/>
                          </a:lnTo>
                          <a:lnTo>
                            <a:pt x="1633" y="2753"/>
                          </a:lnTo>
                          <a:lnTo>
                            <a:pt x="1827" y="2802"/>
                          </a:lnTo>
                          <a:lnTo>
                            <a:pt x="1998" y="2826"/>
                          </a:lnTo>
                          <a:lnTo>
                            <a:pt x="1998" y="2826"/>
                          </a:lnTo>
                          <a:lnTo>
                            <a:pt x="2193" y="2802"/>
                          </a:lnTo>
                          <a:lnTo>
                            <a:pt x="2363" y="2753"/>
                          </a:lnTo>
                          <a:lnTo>
                            <a:pt x="2534" y="2656"/>
                          </a:lnTo>
                          <a:lnTo>
                            <a:pt x="2704" y="2534"/>
                          </a:lnTo>
                          <a:lnTo>
                            <a:pt x="2704" y="2534"/>
                          </a:lnTo>
                          <a:lnTo>
                            <a:pt x="2826" y="2388"/>
                          </a:lnTo>
                          <a:lnTo>
                            <a:pt x="2923" y="2217"/>
                          </a:lnTo>
                          <a:lnTo>
                            <a:pt x="2972" y="2047"/>
                          </a:lnTo>
                          <a:lnTo>
                            <a:pt x="2972" y="1852"/>
                          </a:lnTo>
                          <a:lnTo>
                            <a:pt x="2972" y="1657"/>
                          </a:lnTo>
                          <a:lnTo>
                            <a:pt x="2923" y="1487"/>
                          </a:lnTo>
                          <a:lnTo>
                            <a:pt x="2826" y="1316"/>
                          </a:lnTo>
                          <a:lnTo>
                            <a:pt x="2704" y="1170"/>
                          </a:lnTo>
                          <a:lnTo>
                            <a:pt x="1535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49" name="Shape 649"/>
                    <p:cNvSpPr/>
                    <p:nvPr/>
                  </p:nvSpPr>
                  <p:spPr>
                    <a:xfrm>
                      <a:off x="6137700" y="1623900"/>
                      <a:ext cx="250875" cy="2551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035" h="10206" fill="none" extrusionOk="0">
                          <a:moveTo>
                            <a:pt x="9718" y="2412"/>
                          </a:moveTo>
                          <a:lnTo>
                            <a:pt x="8671" y="2217"/>
                          </a:lnTo>
                          <a:lnTo>
                            <a:pt x="9694" y="1194"/>
                          </a:lnTo>
                          <a:lnTo>
                            <a:pt x="9694" y="1194"/>
                          </a:lnTo>
                          <a:lnTo>
                            <a:pt x="9767" y="1121"/>
                          </a:lnTo>
                          <a:lnTo>
                            <a:pt x="9815" y="1024"/>
                          </a:lnTo>
                          <a:lnTo>
                            <a:pt x="9840" y="951"/>
                          </a:lnTo>
                          <a:lnTo>
                            <a:pt x="9840" y="853"/>
                          </a:lnTo>
                          <a:lnTo>
                            <a:pt x="9840" y="756"/>
                          </a:lnTo>
                          <a:lnTo>
                            <a:pt x="9815" y="658"/>
                          </a:lnTo>
                          <a:lnTo>
                            <a:pt x="9767" y="585"/>
                          </a:lnTo>
                          <a:lnTo>
                            <a:pt x="9694" y="512"/>
                          </a:lnTo>
                          <a:lnTo>
                            <a:pt x="9694" y="512"/>
                          </a:lnTo>
                          <a:lnTo>
                            <a:pt x="9621" y="439"/>
                          </a:lnTo>
                          <a:lnTo>
                            <a:pt x="9548" y="391"/>
                          </a:lnTo>
                          <a:lnTo>
                            <a:pt x="9450" y="366"/>
                          </a:lnTo>
                          <a:lnTo>
                            <a:pt x="9353" y="366"/>
                          </a:lnTo>
                          <a:lnTo>
                            <a:pt x="9255" y="366"/>
                          </a:lnTo>
                          <a:lnTo>
                            <a:pt x="9182" y="391"/>
                          </a:lnTo>
                          <a:lnTo>
                            <a:pt x="9085" y="439"/>
                          </a:lnTo>
                          <a:lnTo>
                            <a:pt x="9012" y="512"/>
                          </a:lnTo>
                          <a:lnTo>
                            <a:pt x="7867" y="1657"/>
                          </a:lnTo>
                          <a:lnTo>
                            <a:pt x="7867" y="1657"/>
                          </a:lnTo>
                          <a:lnTo>
                            <a:pt x="7818" y="1487"/>
                          </a:lnTo>
                          <a:lnTo>
                            <a:pt x="7599" y="317"/>
                          </a:lnTo>
                          <a:lnTo>
                            <a:pt x="7599" y="317"/>
                          </a:lnTo>
                          <a:lnTo>
                            <a:pt x="7575" y="196"/>
                          </a:lnTo>
                          <a:lnTo>
                            <a:pt x="7526" y="98"/>
                          </a:lnTo>
                          <a:lnTo>
                            <a:pt x="7477" y="50"/>
                          </a:lnTo>
                          <a:lnTo>
                            <a:pt x="7404" y="1"/>
                          </a:lnTo>
                          <a:lnTo>
                            <a:pt x="7331" y="1"/>
                          </a:lnTo>
                          <a:lnTo>
                            <a:pt x="7234" y="25"/>
                          </a:lnTo>
                          <a:lnTo>
                            <a:pt x="7161" y="74"/>
                          </a:lnTo>
                          <a:lnTo>
                            <a:pt x="7063" y="147"/>
                          </a:lnTo>
                          <a:lnTo>
                            <a:pt x="5432" y="1754"/>
                          </a:lnTo>
                          <a:lnTo>
                            <a:pt x="5432" y="1754"/>
                          </a:lnTo>
                          <a:lnTo>
                            <a:pt x="5358" y="1852"/>
                          </a:lnTo>
                          <a:lnTo>
                            <a:pt x="5285" y="1974"/>
                          </a:lnTo>
                          <a:lnTo>
                            <a:pt x="5212" y="2120"/>
                          </a:lnTo>
                          <a:lnTo>
                            <a:pt x="5164" y="2242"/>
                          </a:lnTo>
                          <a:lnTo>
                            <a:pt x="5139" y="2388"/>
                          </a:lnTo>
                          <a:lnTo>
                            <a:pt x="5115" y="2534"/>
                          </a:lnTo>
                          <a:lnTo>
                            <a:pt x="5115" y="2680"/>
                          </a:lnTo>
                          <a:lnTo>
                            <a:pt x="5115" y="2802"/>
                          </a:lnTo>
                          <a:lnTo>
                            <a:pt x="5334" y="3971"/>
                          </a:lnTo>
                          <a:lnTo>
                            <a:pt x="5334" y="3971"/>
                          </a:lnTo>
                          <a:lnTo>
                            <a:pt x="5383" y="4141"/>
                          </a:lnTo>
                          <a:lnTo>
                            <a:pt x="147" y="9378"/>
                          </a:lnTo>
                          <a:lnTo>
                            <a:pt x="147" y="9378"/>
                          </a:lnTo>
                          <a:lnTo>
                            <a:pt x="73" y="9451"/>
                          </a:lnTo>
                          <a:lnTo>
                            <a:pt x="25" y="9548"/>
                          </a:lnTo>
                          <a:lnTo>
                            <a:pt x="0" y="9645"/>
                          </a:lnTo>
                          <a:lnTo>
                            <a:pt x="0" y="9718"/>
                          </a:lnTo>
                          <a:lnTo>
                            <a:pt x="0" y="9816"/>
                          </a:lnTo>
                          <a:lnTo>
                            <a:pt x="25" y="9913"/>
                          </a:lnTo>
                          <a:lnTo>
                            <a:pt x="73" y="9986"/>
                          </a:lnTo>
                          <a:lnTo>
                            <a:pt x="147" y="10059"/>
                          </a:lnTo>
                          <a:lnTo>
                            <a:pt x="147" y="10059"/>
                          </a:lnTo>
                          <a:lnTo>
                            <a:pt x="220" y="10133"/>
                          </a:lnTo>
                          <a:lnTo>
                            <a:pt x="293" y="10181"/>
                          </a:lnTo>
                          <a:lnTo>
                            <a:pt x="390" y="10206"/>
                          </a:lnTo>
                          <a:lnTo>
                            <a:pt x="488" y="10206"/>
                          </a:lnTo>
                          <a:lnTo>
                            <a:pt x="488" y="10206"/>
                          </a:lnTo>
                          <a:lnTo>
                            <a:pt x="585" y="10206"/>
                          </a:lnTo>
                          <a:lnTo>
                            <a:pt x="658" y="10181"/>
                          </a:lnTo>
                          <a:lnTo>
                            <a:pt x="755" y="10133"/>
                          </a:lnTo>
                          <a:lnTo>
                            <a:pt x="828" y="10059"/>
                          </a:lnTo>
                          <a:lnTo>
                            <a:pt x="6187" y="4726"/>
                          </a:lnTo>
                          <a:lnTo>
                            <a:pt x="7234" y="4896"/>
                          </a:lnTo>
                          <a:lnTo>
                            <a:pt x="7234" y="4896"/>
                          </a:lnTo>
                          <a:lnTo>
                            <a:pt x="7356" y="4921"/>
                          </a:lnTo>
                          <a:lnTo>
                            <a:pt x="7502" y="4921"/>
                          </a:lnTo>
                          <a:lnTo>
                            <a:pt x="7624" y="4896"/>
                          </a:lnTo>
                          <a:lnTo>
                            <a:pt x="7770" y="4848"/>
                          </a:lnTo>
                          <a:lnTo>
                            <a:pt x="7916" y="4799"/>
                          </a:lnTo>
                          <a:lnTo>
                            <a:pt x="8038" y="4750"/>
                          </a:lnTo>
                          <a:lnTo>
                            <a:pt x="8159" y="4677"/>
                          </a:lnTo>
                          <a:lnTo>
                            <a:pt x="8257" y="4580"/>
                          </a:lnTo>
                          <a:lnTo>
                            <a:pt x="9889" y="2948"/>
                          </a:lnTo>
                          <a:lnTo>
                            <a:pt x="9889" y="2948"/>
                          </a:lnTo>
                          <a:lnTo>
                            <a:pt x="9962" y="2875"/>
                          </a:lnTo>
                          <a:lnTo>
                            <a:pt x="10010" y="2777"/>
                          </a:lnTo>
                          <a:lnTo>
                            <a:pt x="10035" y="2704"/>
                          </a:lnTo>
                          <a:lnTo>
                            <a:pt x="10010" y="2607"/>
                          </a:lnTo>
                          <a:lnTo>
                            <a:pt x="9986" y="2558"/>
                          </a:lnTo>
                          <a:lnTo>
                            <a:pt x="9913" y="2485"/>
                          </a:lnTo>
                          <a:lnTo>
                            <a:pt x="9815" y="2436"/>
                          </a:lnTo>
                          <a:lnTo>
                            <a:pt x="9718" y="2412"/>
                          </a:lnTo>
                          <a:lnTo>
                            <a:pt x="9718" y="241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650" name="Shape 650"/>
                  <p:cNvGrpSpPr/>
                  <p:nvPr/>
                </p:nvGrpSpPr>
                <p:grpSpPr>
                  <a:xfrm>
                    <a:off x="2787179" y="1056518"/>
                    <a:ext cx="435022" cy="323445"/>
                    <a:chOff x="5247525" y="3007275"/>
                    <a:chExt cx="517575" cy="384825"/>
                  </a:xfrm>
                </p:grpSpPr>
                <p:sp>
                  <p:nvSpPr>
                    <p:cNvPr id="651" name="Shape 651"/>
                    <p:cNvSpPr/>
                    <p:nvPr/>
                  </p:nvSpPr>
                  <p:spPr>
                    <a:xfrm>
                      <a:off x="5247525" y="3007275"/>
                      <a:ext cx="348900" cy="348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3956" h="13956" fill="none" extrusionOk="0">
                          <a:moveTo>
                            <a:pt x="13323" y="5772"/>
                          </a:moveTo>
                          <a:lnTo>
                            <a:pt x="11861" y="5626"/>
                          </a:lnTo>
                          <a:lnTo>
                            <a:pt x="11861" y="5626"/>
                          </a:lnTo>
                          <a:lnTo>
                            <a:pt x="11788" y="5334"/>
                          </a:lnTo>
                          <a:lnTo>
                            <a:pt x="11667" y="5042"/>
                          </a:lnTo>
                          <a:lnTo>
                            <a:pt x="11545" y="4750"/>
                          </a:lnTo>
                          <a:lnTo>
                            <a:pt x="11399" y="4482"/>
                          </a:lnTo>
                          <a:lnTo>
                            <a:pt x="12300" y="3337"/>
                          </a:lnTo>
                          <a:lnTo>
                            <a:pt x="12300" y="3337"/>
                          </a:lnTo>
                          <a:lnTo>
                            <a:pt x="12373" y="3240"/>
                          </a:lnTo>
                          <a:lnTo>
                            <a:pt x="12422" y="3118"/>
                          </a:lnTo>
                          <a:lnTo>
                            <a:pt x="12446" y="2996"/>
                          </a:lnTo>
                          <a:lnTo>
                            <a:pt x="12446" y="2850"/>
                          </a:lnTo>
                          <a:lnTo>
                            <a:pt x="12422" y="2728"/>
                          </a:lnTo>
                          <a:lnTo>
                            <a:pt x="12397" y="2606"/>
                          </a:lnTo>
                          <a:lnTo>
                            <a:pt x="12324" y="2485"/>
                          </a:lnTo>
                          <a:lnTo>
                            <a:pt x="12251" y="2387"/>
                          </a:lnTo>
                          <a:lnTo>
                            <a:pt x="11569" y="1705"/>
                          </a:lnTo>
                          <a:lnTo>
                            <a:pt x="11569" y="1705"/>
                          </a:lnTo>
                          <a:lnTo>
                            <a:pt x="11472" y="1632"/>
                          </a:lnTo>
                          <a:lnTo>
                            <a:pt x="11350" y="1559"/>
                          </a:lnTo>
                          <a:lnTo>
                            <a:pt x="11228" y="1510"/>
                          </a:lnTo>
                          <a:lnTo>
                            <a:pt x="11106" y="1510"/>
                          </a:lnTo>
                          <a:lnTo>
                            <a:pt x="10960" y="1510"/>
                          </a:lnTo>
                          <a:lnTo>
                            <a:pt x="10838" y="1535"/>
                          </a:lnTo>
                          <a:lnTo>
                            <a:pt x="10717" y="1583"/>
                          </a:lnTo>
                          <a:lnTo>
                            <a:pt x="10619" y="1656"/>
                          </a:lnTo>
                          <a:lnTo>
                            <a:pt x="9475" y="2558"/>
                          </a:lnTo>
                          <a:lnTo>
                            <a:pt x="9475" y="2558"/>
                          </a:lnTo>
                          <a:lnTo>
                            <a:pt x="9207" y="2411"/>
                          </a:lnTo>
                          <a:lnTo>
                            <a:pt x="8914" y="2290"/>
                          </a:lnTo>
                          <a:lnTo>
                            <a:pt x="8622" y="2168"/>
                          </a:lnTo>
                          <a:lnTo>
                            <a:pt x="8330" y="2070"/>
                          </a:lnTo>
                          <a:lnTo>
                            <a:pt x="8159" y="634"/>
                          </a:lnTo>
                          <a:lnTo>
                            <a:pt x="8159" y="634"/>
                          </a:lnTo>
                          <a:lnTo>
                            <a:pt x="8135" y="512"/>
                          </a:lnTo>
                          <a:lnTo>
                            <a:pt x="8086" y="390"/>
                          </a:lnTo>
                          <a:lnTo>
                            <a:pt x="8013" y="293"/>
                          </a:lnTo>
                          <a:lnTo>
                            <a:pt x="7940" y="195"/>
                          </a:lnTo>
                          <a:lnTo>
                            <a:pt x="7818" y="122"/>
                          </a:lnTo>
                          <a:lnTo>
                            <a:pt x="7721" y="49"/>
                          </a:lnTo>
                          <a:lnTo>
                            <a:pt x="7575" y="25"/>
                          </a:lnTo>
                          <a:lnTo>
                            <a:pt x="7453" y="0"/>
                          </a:lnTo>
                          <a:lnTo>
                            <a:pt x="6479" y="0"/>
                          </a:lnTo>
                          <a:lnTo>
                            <a:pt x="6479" y="0"/>
                          </a:lnTo>
                          <a:lnTo>
                            <a:pt x="6357" y="25"/>
                          </a:lnTo>
                          <a:lnTo>
                            <a:pt x="6235" y="49"/>
                          </a:lnTo>
                          <a:lnTo>
                            <a:pt x="6114" y="122"/>
                          </a:lnTo>
                          <a:lnTo>
                            <a:pt x="6016" y="195"/>
                          </a:lnTo>
                          <a:lnTo>
                            <a:pt x="5919" y="293"/>
                          </a:lnTo>
                          <a:lnTo>
                            <a:pt x="5846" y="390"/>
                          </a:lnTo>
                          <a:lnTo>
                            <a:pt x="5797" y="512"/>
                          </a:lnTo>
                          <a:lnTo>
                            <a:pt x="5773" y="634"/>
                          </a:lnTo>
                          <a:lnTo>
                            <a:pt x="5602" y="2070"/>
                          </a:lnTo>
                          <a:lnTo>
                            <a:pt x="5602" y="2070"/>
                          </a:lnTo>
                          <a:lnTo>
                            <a:pt x="5310" y="2168"/>
                          </a:lnTo>
                          <a:lnTo>
                            <a:pt x="5018" y="2290"/>
                          </a:lnTo>
                          <a:lnTo>
                            <a:pt x="4750" y="2411"/>
                          </a:lnTo>
                          <a:lnTo>
                            <a:pt x="4482" y="2558"/>
                          </a:lnTo>
                          <a:lnTo>
                            <a:pt x="3337" y="1656"/>
                          </a:lnTo>
                          <a:lnTo>
                            <a:pt x="3337" y="1656"/>
                          </a:lnTo>
                          <a:lnTo>
                            <a:pt x="3215" y="1583"/>
                          </a:lnTo>
                          <a:lnTo>
                            <a:pt x="3094" y="1535"/>
                          </a:lnTo>
                          <a:lnTo>
                            <a:pt x="2972" y="1510"/>
                          </a:lnTo>
                          <a:lnTo>
                            <a:pt x="2850" y="1510"/>
                          </a:lnTo>
                          <a:lnTo>
                            <a:pt x="2728" y="1510"/>
                          </a:lnTo>
                          <a:lnTo>
                            <a:pt x="2582" y="1559"/>
                          </a:lnTo>
                          <a:lnTo>
                            <a:pt x="2485" y="1632"/>
                          </a:lnTo>
                          <a:lnTo>
                            <a:pt x="2387" y="1705"/>
                          </a:lnTo>
                          <a:lnTo>
                            <a:pt x="1705" y="2387"/>
                          </a:lnTo>
                          <a:lnTo>
                            <a:pt x="1705" y="2387"/>
                          </a:lnTo>
                          <a:lnTo>
                            <a:pt x="1608" y="2485"/>
                          </a:lnTo>
                          <a:lnTo>
                            <a:pt x="1559" y="2606"/>
                          </a:lnTo>
                          <a:lnTo>
                            <a:pt x="1511" y="2728"/>
                          </a:lnTo>
                          <a:lnTo>
                            <a:pt x="1486" y="2850"/>
                          </a:lnTo>
                          <a:lnTo>
                            <a:pt x="1486" y="2996"/>
                          </a:lnTo>
                          <a:lnTo>
                            <a:pt x="1511" y="3118"/>
                          </a:lnTo>
                          <a:lnTo>
                            <a:pt x="1559" y="3240"/>
                          </a:lnTo>
                          <a:lnTo>
                            <a:pt x="1632" y="3337"/>
                          </a:lnTo>
                          <a:lnTo>
                            <a:pt x="2533" y="4482"/>
                          </a:lnTo>
                          <a:lnTo>
                            <a:pt x="2533" y="4482"/>
                          </a:lnTo>
                          <a:lnTo>
                            <a:pt x="2387" y="4750"/>
                          </a:lnTo>
                          <a:lnTo>
                            <a:pt x="2266" y="5042"/>
                          </a:lnTo>
                          <a:lnTo>
                            <a:pt x="2168" y="5334"/>
                          </a:lnTo>
                          <a:lnTo>
                            <a:pt x="2071" y="5626"/>
                          </a:lnTo>
                          <a:lnTo>
                            <a:pt x="634" y="5772"/>
                          </a:lnTo>
                          <a:lnTo>
                            <a:pt x="634" y="5772"/>
                          </a:lnTo>
                          <a:lnTo>
                            <a:pt x="512" y="5821"/>
                          </a:lnTo>
                          <a:lnTo>
                            <a:pt x="390" y="5870"/>
                          </a:lnTo>
                          <a:lnTo>
                            <a:pt x="268" y="5943"/>
                          </a:lnTo>
                          <a:lnTo>
                            <a:pt x="171" y="6016"/>
                          </a:lnTo>
                          <a:lnTo>
                            <a:pt x="98" y="6138"/>
                          </a:lnTo>
                          <a:lnTo>
                            <a:pt x="49" y="6235"/>
                          </a:lnTo>
                          <a:lnTo>
                            <a:pt x="1" y="6381"/>
                          </a:lnTo>
                          <a:lnTo>
                            <a:pt x="1" y="6503"/>
                          </a:lnTo>
                          <a:lnTo>
                            <a:pt x="1" y="7453"/>
                          </a:lnTo>
                          <a:lnTo>
                            <a:pt x="1" y="7453"/>
                          </a:lnTo>
                          <a:lnTo>
                            <a:pt x="1" y="7599"/>
                          </a:lnTo>
                          <a:lnTo>
                            <a:pt x="49" y="7721"/>
                          </a:lnTo>
                          <a:lnTo>
                            <a:pt x="98" y="7843"/>
                          </a:lnTo>
                          <a:lnTo>
                            <a:pt x="171" y="7940"/>
                          </a:lnTo>
                          <a:lnTo>
                            <a:pt x="268" y="8037"/>
                          </a:lnTo>
                          <a:lnTo>
                            <a:pt x="390" y="8111"/>
                          </a:lnTo>
                          <a:lnTo>
                            <a:pt x="512" y="8159"/>
                          </a:lnTo>
                          <a:lnTo>
                            <a:pt x="634" y="8184"/>
                          </a:lnTo>
                          <a:lnTo>
                            <a:pt x="2071" y="8354"/>
                          </a:lnTo>
                          <a:lnTo>
                            <a:pt x="2071" y="8354"/>
                          </a:lnTo>
                          <a:lnTo>
                            <a:pt x="2168" y="8646"/>
                          </a:lnTo>
                          <a:lnTo>
                            <a:pt x="2266" y="8914"/>
                          </a:lnTo>
                          <a:lnTo>
                            <a:pt x="2387" y="9206"/>
                          </a:lnTo>
                          <a:lnTo>
                            <a:pt x="2533" y="9474"/>
                          </a:lnTo>
                          <a:lnTo>
                            <a:pt x="1632" y="10619"/>
                          </a:lnTo>
                          <a:lnTo>
                            <a:pt x="1632" y="10619"/>
                          </a:lnTo>
                          <a:lnTo>
                            <a:pt x="1559" y="10741"/>
                          </a:lnTo>
                          <a:lnTo>
                            <a:pt x="1511" y="10863"/>
                          </a:lnTo>
                          <a:lnTo>
                            <a:pt x="1486" y="10984"/>
                          </a:lnTo>
                          <a:lnTo>
                            <a:pt x="1486" y="11106"/>
                          </a:lnTo>
                          <a:lnTo>
                            <a:pt x="1511" y="11228"/>
                          </a:lnTo>
                          <a:lnTo>
                            <a:pt x="1559" y="11350"/>
                          </a:lnTo>
                          <a:lnTo>
                            <a:pt x="1608" y="11472"/>
                          </a:lnTo>
                          <a:lnTo>
                            <a:pt x="1705" y="11569"/>
                          </a:lnTo>
                          <a:lnTo>
                            <a:pt x="2387" y="12251"/>
                          </a:lnTo>
                          <a:lnTo>
                            <a:pt x="2387" y="12251"/>
                          </a:lnTo>
                          <a:lnTo>
                            <a:pt x="2485" y="12348"/>
                          </a:lnTo>
                          <a:lnTo>
                            <a:pt x="2582" y="12397"/>
                          </a:lnTo>
                          <a:lnTo>
                            <a:pt x="2728" y="12446"/>
                          </a:lnTo>
                          <a:lnTo>
                            <a:pt x="2850" y="12470"/>
                          </a:lnTo>
                          <a:lnTo>
                            <a:pt x="2972" y="12470"/>
                          </a:lnTo>
                          <a:lnTo>
                            <a:pt x="3094" y="12421"/>
                          </a:lnTo>
                          <a:lnTo>
                            <a:pt x="3215" y="12373"/>
                          </a:lnTo>
                          <a:lnTo>
                            <a:pt x="3337" y="12324"/>
                          </a:lnTo>
                          <a:lnTo>
                            <a:pt x="4482" y="11423"/>
                          </a:lnTo>
                          <a:lnTo>
                            <a:pt x="4482" y="11423"/>
                          </a:lnTo>
                          <a:lnTo>
                            <a:pt x="4750" y="11545"/>
                          </a:lnTo>
                          <a:lnTo>
                            <a:pt x="5018" y="11691"/>
                          </a:lnTo>
                          <a:lnTo>
                            <a:pt x="5310" y="11788"/>
                          </a:lnTo>
                          <a:lnTo>
                            <a:pt x="5602" y="11886"/>
                          </a:lnTo>
                          <a:lnTo>
                            <a:pt x="5773" y="13322"/>
                          </a:lnTo>
                          <a:lnTo>
                            <a:pt x="5773" y="13322"/>
                          </a:lnTo>
                          <a:lnTo>
                            <a:pt x="5797" y="13444"/>
                          </a:lnTo>
                          <a:lnTo>
                            <a:pt x="5846" y="13566"/>
                          </a:lnTo>
                          <a:lnTo>
                            <a:pt x="5919" y="13688"/>
                          </a:lnTo>
                          <a:lnTo>
                            <a:pt x="6016" y="13785"/>
                          </a:lnTo>
                          <a:lnTo>
                            <a:pt x="6114" y="13858"/>
                          </a:lnTo>
                          <a:lnTo>
                            <a:pt x="6235" y="13907"/>
                          </a:lnTo>
                          <a:lnTo>
                            <a:pt x="6357" y="13956"/>
                          </a:lnTo>
                          <a:lnTo>
                            <a:pt x="6479" y="13956"/>
                          </a:lnTo>
                          <a:lnTo>
                            <a:pt x="7453" y="13956"/>
                          </a:lnTo>
                          <a:lnTo>
                            <a:pt x="7453" y="13956"/>
                          </a:lnTo>
                          <a:lnTo>
                            <a:pt x="7575" y="13956"/>
                          </a:lnTo>
                          <a:lnTo>
                            <a:pt x="7721" y="13907"/>
                          </a:lnTo>
                          <a:lnTo>
                            <a:pt x="7818" y="13858"/>
                          </a:lnTo>
                          <a:lnTo>
                            <a:pt x="7940" y="13785"/>
                          </a:lnTo>
                          <a:lnTo>
                            <a:pt x="8013" y="13688"/>
                          </a:lnTo>
                          <a:lnTo>
                            <a:pt x="8086" y="13566"/>
                          </a:lnTo>
                          <a:lnTo>
                            <a:pt x="8135" y="13444"/>
                          </a:lnTo>
                          <a:lnTo>
                            <a:pt x="8159" y="13322"/>
                          </a:lnTo>
                          <a:lnTo>
                            <a:pt x="8330" y="11886"/>
                          </a:lnTo>
                          <a:lnTo>
                            <a:pt x="8330" y="11886"/>
                          </a:lnTo>
                          <a:lnTo>
                            <a:pt x="8622" y="11788"/>
                          </a:lnTo>
                          <a:lnTo>
                            <a:pt x="8914" y="11691"/>
                          </a:lnTo>
                          <a:lnTo>
                            <a:pt x="9207" y="11545"/>
                          </a:lnTo>
                          <a:lnTo>
                            <a:pt x="9475" y="11423"/>
                          </a:lnTo>
                          <a:lnTo>
                            <a:pt x="10619" y="12324"/>
                          </a:lnTo>
                          <a:lnTo>
                            <a:pt x="10619" y="12324"/>
                          </a:lnTo>
                          <a:lnTo>
                            <a:pt x="10717" y="12373"/>
                          </a:lnTo>
                          <a:lnTo>
                            <a:pt x="10838" y="12421"/>
                          </a:lnTo>
                          <a:lnTo>
                            <a:pt x="10960" y="12470"/>
                          </a:lnTo>
                          <a:lnTo>
                            <a:pt x="11106" y="12470"/>
                          </a:lnTo>
                          <a:lnTo>
                            <a:pt x="11228" y="12446"/>
                          </a:lnTo>
                          <a:lnTo>
                            <a:pt x="11350" y="12397"/>
                          </a:lnTo>
                          <a:lnTo>
                            <a:pt x="11472" y="12348"/>
                          </a:lnTo>
                          <a:lnTo>
                            <a:pt x="11569" y="12251"/>
                          </a:lnTo>
                          <a:lnTo>
                            <a:pt x="12251" y="11569"/>
                          </a:lnTo>
                          <a:lnTo>
                            <a:pt x="12251" y="11569"/>
                          </a:lnTo>
                          <a:lnTo>
                            <a:pt x="12324" y="11472"/>
                          </a:lnTo>
                          <a:lnTo>
                            <a:pt x="12397" y="11350"/>
                          </a:lnTo>
                          <a:lnTo>
                            <a:pt x="12422" y="11228"/>
                          </a:lnTo>
                          <a:lnTo>
                            <a:pt x="12446" y="11106"/>
                          </a:lnTo>
                          <a:lnTo>
                            <a:pt x="12446" y="10984"/>
                          </a:lnTo>
                          <a:lnTo>
                            <a:pt x="12422" y="10863"/>
                          </a:lnTo>
                          <a:lnTo>
                            <a:pt x="12373" y="10741"/>
                          </a:lnTo>
                          <a:lnTo>
                            <a:pt x="12300" y="10619"/>
                          </a:lnTo>
                          <a:lnTo>
                            <a:pt x="11399" y="9474"/>
                          </a:lnTo>
                          <a:lnTo>
                            <a:pt x="11399" y="9474"/>
                          </a:lnTo>
                          <a:lnTo>
                            <a:pt x="11545" y="9206"/>
                          </a:lnTo>
                          <a:lnTo>
                            <a:pt x="11667" y="8914"/>
                          </a:lnTo>
                          <a:lnTo>
                            <a:pt x="11788" y="8646"/>
                          </a:lnTo>
                          <a:lnTo>
                            <a:pt x="11861" y="8354"/>
                          </a:lnTo>
                          <a:lnTo>
                            <a:pt x="13323" y="8184"/>
                          </a:lnTo>
                          <a:lnTo>
                            <a:pt x="13323" y="8184"/>
                          </a:lnTo>
                          <a:lnTo>
                            <a:pt x="13444" y="8159"/>
                          </a:lnTo>
                          <a:lnTo>
                            <a:pt x="13566" y="8111"/>
                          </a:lnTo>
                          <a:lnTo>
                            <a:pt x="13664" y="8037"/>
                          </a:lnTo>
                          <a:lnTo>
                            <a:pt x="13761" y="7940"/>
                          </a:lnTo>
                          <a:lnTo>
                            <a:pt x="13834" y="7843"/>
                          </a:lnTo>
                          <a:lnTo>
                            <a:pt x="13907" y="7721"/>
                          </a:lnTo>
                          <a:lnTo>
                            <a:pt x="13932" y="7599"/>
                          </a:lnTo>
                          <a:lnTo>
                            <a:pt x="13956" y="7453"/>
                          </a:lnTo>
                          <a:lnTo>
                            <a:pt x="13956" y="6503"/>
                          </a:lnTo>
                          <a:lnTo>
                            <a:pt x="13956" y="6503"/>
                          </a:lnTo>
                          <a:lnTo>
                            <a:pt x="13932" y="6381"/>
                          </a:lnTo>
                          <a:lnTo>
                            <a:pt x="13907" y="6235"/>
                          </a:lnTo>
                          <a:lnTo>
                            <a:pt x="13834" y="6138"/>
                          </a:lnTo>
                          <a:lnTo>
                            <a:pt x="13761" y="6016"/>
                          </a:lnTo>
                          <a:lnTo>
                            <a:pt x="13664" y="5943"/>
                          </a:lnTo>
                          <a:lnTo>
                            <a:pt x="13566" y="5870"/>
                          </a:lnTo>
                          <a:lnTo>
                            <a:pt x="13444" y="5821"/>
                          </a:lnTo>
                          <a:lnTo>
                            <a:pt x="13323" y="5772"/>
                          </a:lnTo>
                          <a:lnTo>
                            <a:pt x="13323" y="5772"/>
                          </a:lnTo>
                          <a:close/>
                          <a:moveTo>
                            <a:pt x="8573" y="8598"/>
                          </a:moveTo>
                          <a:lnTo>
                            <a:pt x="8573" y="8598"/>
                          </a:lnTo>
                          <a:lnTo>
                            <a:pt x="8403" y="8744"/>
                          </a:lnTo>
                          <a:lnTo>
                            <a:pt x="8232" y="8890"/>
                          </a:lnTo>
                          <a:lnTo>
                            <a:pt x="8038" y="8987"/>
                          </a:lnTo>
                          <a:lnTo>
                            <a:pt x="7818" y="9085"/>
                          </a:lnTo>
                          <a:lnTo>
                            <a:pt x="7624" y="9158"/>
                          </a:lnTo>
                          <a:lnTo>
                            <a:pt x="7404" y="9206"/>
                          </a:lnTo>
                          <a:lnTo>
                            <a:pt x="7185" y="9231"/>
                          </a:lnTo>
                          <a:lnTo>
                            <a:pt x="6966" y="9255"/>
                          </a:lnTo>
                          <a:lnTo>
                            <a:pt x="6747" y="9231"/>
                          </a:lnTo>
                          <a:lnTo>
                            <a:pt x="6528" y="9206"/>
                          </a:lnTo>
                          <a:lnTo>
                            <a:pt x="6333" y="9158"/>
                          </a:lnTo>
                          <a:lnTo>
                            <a:pt x="6114" y="9085"/>
                          </a:lnTo>
                          <a:lnTo>
                            <a:pt x="5919" y="8987"/>
                          </a:lnTo>
                          <a:lnTo>
                            <a:pt x="5724" y="8890"/>
                          </a:lnTo>
                          <a:lnTo>
                            <a:pt x="5529" y="8744"/>
                          </a:lnTo>
                          <a:lnTo>
                            <a:pt x="5359" y="8598"/>
                          </a:lnTo>
                          <a:lnTo>
                            <a:pt x="5359" y="8598"/>
                          </a:lnTo>
                          <a:lnTo>
                            <a:pt x="5212" y="8427"/>
                          </a:lnTo>
                          <a:lnTo>
                            <a:pt x="5066" y="8232"/>
                          </a:lnTo>
                          <a:lnTo>
                            <a:pt x="4969" y="8037"/>
                          </a:lnTo>
                          <a:lnTo>
                            <a:pt x="4871" y="7843"/>
                          </a:lnTo>
                          <a:lnTo>
                            <a:pt x="4798" y="7623"/>
                          </a:lnTo>
                          <a:lnTo>
                            <a:pt x="4750" y="7404"/>
                          </a:lnTo>
                          <a:lnTo>
                            <a:pt x="4701" y="7209"/>
                          </a:lnTo>
                          <a:lnTo>
                            <a:pt x="4701" y="6990"/>
                          </a:lnTo>
                          <a:lnTo>
                            <a:pt x="4701" y="6771"/>
                          </a:lnTo>
                          <a:lnTo>
                            <a:pt x="4750" y="6552"/>
                          </a:lnTo>
                          <a:lnTo>
                            <a:pt x="4798" y="6333"/>
                          </a:lnTo>
                          <a:lnTo>
                            <a:pt x="4871" y="6138"/>
                          </a:lnTo>
                          <a:lnTo>
                            <a:pt x="4969" y="5919"/>
                          </a:lnTo>
                          <a:lnTo>
                            <a:pt x="5066" y="5724"/>
                          </a:lnTo>
                          <a:lnTo>
                            <a:pt x="5212" y="5553"/>
                          </a:lnTo>
                          <a:lnTo>
                            <a:pt x="5359" y="5383"/>
                          </a:lnTo>
                          <a:lnTo>
                            <a:pt x="5359" y="5383"/>
                          </a:lnTo>
                          <a:lnTo>
                            <a:pt x="5529" y="5212"/>
                          </a:lnTo>
                          <a:lnTo>
                            <a:pt x="5724" y="5091"/>
                          </a:lnTo>
                          <a:lnTo>
                            <a:pt x="5919" y="4969"/>
                          </a:lnTo>
                          <a:lnTo>
                            <a:pt x="6114" y="4871"/>
                          </a:lnTo>
                          <a:lnTo>
                            <a:pt x="6333" y="4798"/>
                          </a:lnTo>
                          <a:lnTo>
                            <a:pt x="6528" y="4750"/>
                          </a:lnTo>
                          <a:lnTo>
                            <a:pt x="6747" y="4725"/>
                          </a:lnTo>
                          <a:lnTo>
                            <a:pt x="6966" y="4701"/>
                          </a:lnTo>
                          <a:lnTo>
                            <a:pt x="7185" y="4725"/>
                          </a:lnTo>
                          <a:lnTo>
                            <a:pt x="7404" y="4750"/>
                          </a:lnTo>
                          <a:lnTo>
                            <a:pt x="7624" y="4798"/>
                          </a:lnTo>
                          <a:lnTo>
                            <a:pt x="7818" y="4871"/>
                          </a:lnTo>
                          <a:lnTo>
                            <a:pt x="8038" y="4969"/>
                          </a:lnTo>
                          <a:lnTo>
                            <a:pt x="8232" y="5091"/>
                          </a:lnTo>
                          <a:lnTo>
                            <a:pt x="8403" y="5212"/>
                          </a:lnTo>
                          <a:lnTo>
                            <a:pt x="8573" y="5383"/>
                          </a:lnTo>
                          <a:lnTo>
                            <a:pt x="8573" y="5383"/>
                          </a:lnTo>
                          <a:lnTo>
                            <a:pt x="8744" y="5553"/>
                          </a:lnTo>
                          <a:lnTo>
                            <a:pt x="8866" y="5724"/>
                          </a:lnTo>
                          <a:lnTo>
                            <a:pt x="8987" y="5919"/>
                          </a:lnTo>
                          <a:lnTo>
                            <a:pt x="9085" y="6138"/>
                          </a:lnTo>
                          <a:lnTo>
                            <a:pt x="9158" y="6333"/>
                          </a:lnTo>
                          <a:lnTo>
                            <a:pt x="9207" y="6552"/>
                          </a:lnTo>
                          <a:lnTo>
                            <a:pt x="9231" y="6771"/>
                          </a:lnTo>
                          <a:lnTo>
                            <a:pt x="9231" y="6990"/>
                          </a:lnTo>
                          <a:lnTo>
                            <a:pt x="9231" y="7209"/>
                          </a:lnTo>
                          <a:lnTo>
                            <a:pt x="9207" y="7404"/>
                          </a:lnTo>
                          <a:lnTo>
                            <a:pt x="9158" y="7623"/>
                          </a:lnTo>
                          <a:lnTo>
                            <a:pt x="9085" y="7843"/>
                          </a:lnTo>
                          <a:lnTo>
                            <a:pt x="8987" y="8037"/>
                          </a:lnTo>
                          <a:lnTo>
                            <a:pt x="8866" y="8232"/>
                          </a:lnTo>
                          <a:lnTo>
                            <a:pt x="8744" y="8427"/>
                          </a:lnTo>
                          <a:lnTo>
                            <a:pt x="8573" y="8598"/>
                          </a:lnTo>
                          <a:lnTo>
                            <a:pt x="8573" y="8598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52" name="Shape 652"/>
                    <p:cNvSpPr/>
                    <p:nvPr/>
                  </p:nvSpPr>
                  <p:spPr>
                    <a:xfrm>
                      <a:off x="5566575" y="3193575"/>
                      <a:ext cx="198525" cy="1985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41" h="7941" fill="none" extrusionOk="0">
                          <a:moveTo>
                            <a:pt x="7258" y="2144"/>
                          </a:moveTo>
                          <a:lnTo>
                            <a:pt x="6138" y="2388"/>
                          </a:lnTo>
                          <a:lnTo>
                            <a:pt x="6138" y="2388"/>
                          </a:lnTo>
                          <a:lnTo>
                            <a:pt x="6016" y="2217"/>
                          </a:lnTo>
                          <a:lnTo>
                            <a:pt x="5870" y="2071"/>
                          </a:lnTo>
                          <a:lnTo>
                            <a:pt x="6260" y="975"/>
                          </a:lnTo>
                          <a:lnTo>
                            <a:pt x="6260" y="975"/>
                          </a:lnTo>
                          <a:lnTo>
                            <a:pt x="6284" y="902"/>
                          </a:lnTo>
                          <a:lnTo>
                            <a:pt x="6284" y="829"/>
                          </a:lnTo>
                          <a:lnTo>
                            <a:pt x="6260" y="683"/>
                          </a:lnTo>
                          <a:lnTo>
                            <a:pt x="6162" y="561"/>
                          </a:lnTo>
                          <a:lnTo>
                            <a:pt x="6114" y="488"/>
                          </a:lnTo>
                          <a:lnTo>
                            <a:pt x="6065" y="464"/>
                          </a:lnTo>
                          <a:lnTo>
                            <a:pt x="5553" y="196"/>
                          </a:lnTo>
                          <a:lnTo>
                            <a:pt x="5553" y="196"/>
                          </a:lnTo>
                          <a:lnTo>
                            <a:pt x="5480" y="171"/>
                          </a:lnTo>
                          <a:lnTo>
                            <a:pt x="5407" y="171"/>
                          </a:lnTo>
                          <a:lnTo>
                            <a:pt x="5261" y="171"/>
                          </a:lnTo>
                          <a:lnTo>
                            <a:pt x="5115" y="244"/>
                          </a:lnTo>
                          <a:lnTo>
                            <a:pt x="5066" y="293"/>
                          </a:lnTo>
                          <a:lnTo>
                            <a:pt x="5018" y="342"/>
                          </a:lnTo>
                          <a:lnTo>
                            <a:pt x="4384" y="1316"/>
                          </a:lnTo>
                          <a:lnTo>
                            <a:pt x="4384" y="1316"/>
                          </a:lnTo>
                          <a:lnTo>
                            <a:pt x="4165" y="1292"/>
                          </a:lnTo>
                          <a:lnTo>
                            <a:pt x="3970" y="1292"/>
                          </a:lnTo>
                          <a:lnTo>
                            <a:pt x="3483" y="244"/>
                          </a:lnTo>
                          <a:lnTo>
                            <a:pt x="3483" y="244"/>
                          </a:lnTo>
                          <a:lnTo>
                            <a:pt x="3435" y="171"/>
                          </a:lnTo>
                          <a:lnTo>
                            <a:pt x="3386" y="123"/>
                          </a:lnTo>
                          <a:lnTo>
                            <a:pt x="3264" y="50"/>
                          </a:lnTo>
                          <a:lnTo>
                            <a:pt x="3118" y="1"/>
                          </a:lnTo>
                          <a:lnTo>
                            <a:pt x="3045" y="1"/>
                          </a:lnTo>
                          <a:lnTo>
                            <a:pt x="2972" y="25"/>
                          </a:lnTo>
                          <a:lnTo>
                            <a:pt x="2436" y="196"/>
                          </a:lnTo>
                          <a:lnTo>
                            <a:pt x="2436" y="196"/>
                          </a:lnTo>
                          <a:lnTo>
                            <a:pt x="2363" y="220"/>
                          </a:lnTo>
                          <a:lnTo>
                            <a:pt x="2290" y="269"/>
                          </a:lnTo>
                          <a:lnTo>
                            <a:pt x="2192" y="391"/>
                          </a:lnTo>
                          <a:lnTo>
                            <a:pt x="2144" y="537"/>
                          </a:lnTo>
                          <a:lnTo>
                            <a:pt x="2144" y="610"/>
                          </a:lnTo>
                          <a:lnTo>
                            <a:pt x="2144" y="683"/>
                          </a:lnTo>
                          <a:lnTo>
                            <a:pt x="2387" y="1828"/>
                          </a:lnTo>
                          <a:lnTo>
                            <a:pt x="2387" y="1828"/>
                          </a:lnTo>
                          <a:lnTo>
                            <a:pt x="2217" y="1949"/>
                          </a:lnTo>
                          <a:lnTo>
                            <a:pt x="2071" y="2095"/>
                          </a:lnTo>
                          <a:lnTo>
                            <a:pt x="999" y="1681"/>
                          </a:lnTo>
                          <a:lnTo>
                            <a:pt x="999" y="1681"/>
                          </a:lnTo>
                          <a:lnTo>
                            <a:pt x="926" y="1681"/>
                          </a:lnTo>
                          <a:lnTo>
                            <a:pt x="829" y="1657"/>
                          </a:lnTo>
                          <a:lnTo>
                            <a:pt x="682" y="1706"/>
                          </a:lnTo>
                          <a:lnTo>
                            <a:pt x="561" y="1779"/>
                          </a:lnTo>
                          <a:lnTo>
                            <a:pt x="512" y="1828"/>
                          </a:lnTo>
                          <a:lnTo>
                            <a:pt x="463" y="1901"/>
                          </a:lnTo>
                          <a:lnTo>
                            <a:pt x="220" y="2388"/>
                          </a:lnTo>
                          <a:lnTo>
                            <a:pt x="220" y="2388"/>
                          </a:lnTo>
                          <a:lnTo>
                            <a:pt x="195" y="2461"/>
                          </a:lnTo>
                          <a:lnTo>
                            <a:pt x="171" y="2534"/>
                          </a:lnTo>
                          <a:lnTo>
                            <a:pt x="195" y="2704"/>
                          </a:lnTo>
                          <a:lnTo>
                            <a:pt x="244" y="2826"/>
                          </a:lnTo>
                          <a:lnTo>
                            <a:pt x="293" y="2899"/>
                          </a:lnTo>
                          <a:lnTo>
                            <a:pt x="366" y="2948"/>
                          </a:lnTo>
                          <a:lnTo>
                            <a:pt x="1340" y="3581"/>
                          </a:lnTo>
                          <a:lnTo>
                            <a:pt x="1340" y="3581"/>
                          </a:lnTo>
                          <a:lnTo>
                            <a:pt x="1316" y="3776"/>
                          </a:lnTo>
                          <a:lnTo>
                            <a:pt x="1291" y="3995"/>
                          </a:lnTo>
                          <a:lnTo>
                            <a:pt x="244" y="4482"/>
                          </a:lnTo>
                          <a:lnTo>
                            <a:pt x="244" y="4482"/>
                          </a:lnTo>
                          <a:lnTo>
                            <a:pt x="195" y="4507"/>
                          </a:lnTo>
                          <a:lnTo>
                            <a:pt x="122" y="4555"/>
                          </a:lnTo>
                          <a:lnTo>
                            <a:pt x="49" y="4701"/>
                          </a:lnTo>
                          <a:lnTo>
                            <a:pt x="0" y="4848"/>
                          </a:lnTo>
                          <a:lnTo>
                            <a:pt x="25" y="4921"/>
                          </a:lnTo>
                          <a:lnTo>
                            <a:pt x="25" y="4994"/>
                          </a:lnTo>
                          <a:lnTo>
                            <a:pt x="220" y="5530"/>
                          </a:lnTo>
                          <a:lnTo>
                            <a:pt x="220" y="5530"/>
                          </a:lnTo>
                          <a:lnTo>
                            <a:pt x="244" y="5578"/>
                          </a:lnTo>
                          <a:lnTo>
                            <a:pt x="293" y="5651"/>
                          </a:lnTo>
                          <a:lnTo>
                            <a:pt x="390" y="5749"/>
                          </a:lnTo>
                          <a:lnTo>
                            <a:pt x="536" y="5797"/>
                          </a:lnTo>
                          <a:lnTo>
                            <a:pt x="609" y="5797"/>
                          </a:lnTo>
                          <a:lnTo>
                            <a:pt x="682" y="5797"/>
                          </a:lnTo>
                          <a:lnTo>
                            <a:pt x="1827" y="5554"/>
                          </a:lnTo>
                          <a:lnTo>
                            <a:pt x="1827" y="5554"/>
                          </a:lnTo>
                          <a:lnTo>
                            <a:pt x="1949" y="5724"/>
                          </a:lnTo>
                          <a:lnTo>
                            <a:pt x="2095" y="5870"/>
                          </a:lnTo>
                          <a:lnTo>
                            <a:pt x="1705" y="6966"/>
                          </a:lnTo>
                          <a:lnTo>
                            <a:pt x="1705" y="6966"/>
                          </a:lnTo>
                          <a:lnTo>
                            <a:pt x="1681" y="7040"/>
                          </a:lnTo>
                          <a:lnTo>
                            <a:pt x="1681" y="7113"/>
                          </a:lnTo>
                          <a:lnTo>
                            <a:pt x="1705" y="7259"/>
                          </a:lnTo>
                          <a:lnTo>
                            <a:pt x="1778" y="7380"/>
                          </a:lnTo>
                          <a:lnTo>
                            <a:pt x="1851" y="7429"/>
                          </a:lnTo>
                          <a:lnTo>
                            <a:pt x="1900" y="7478"/>
                          </a:lnTo>
                          <a:lnTo>
                            <a:pt x="2412" y="7721"/>
                          </a:lnTo>
                          <a:lnTo>
                            <a:pt x="2412" y="7721"/>
                          </a:lnTo>
                          <a:lnTo>
                            <a:pt x="2485" y="7770"/>
                          </a:lnTo>
                          <a:lnTo>
                            <a:pt x="2558" y="7770"/>
                          </a:lnTo>
                          <a:lnTo>
                            <a:pt x="2704" y="7770"/>
                          </a:lnTo>
                          <a:lnTo>
                            <a:pt x="2850" y="7697"/>
                          </a:lnTo>
                          <a:lnTo>
                            <a:pt x="2899" y="7648"/>
                          </a:lnTo>
                          <a:lnTo>
                            <a:pt x="2947" y="7600"/>
                          </a:lnTo>
                          <a:lnTo>
                            <a:pt x="3581" y="6625"/>
                          </a:lnTo>
                          <a:lnTo>
                            <a:pt x="3581" y="6625"/>
                          </a:lnTo>
                          <a:lnTo>
                            <a:pt x="3800" y="6650"/>
                          </a:lnTo>
                          <a:lnTo>
                            <a:pt x="3995" y="6650"/>
                          </a:lnTo>
                          <a:lnTo>
                            <a:pt x="4482" y="7697"/>
                          </a:lnTo>
                          <a:lnTo>
                            <a:pt x="4482" y="7697"/>
                          </a:lnTo>
                          <a:lnTo>
                            <a:pt x="4531" y="7770"/>
                          </a:lnTo>
                          <a:lnTo>
                            <a:pt x="4579" y="7819"/>
                          </a:lnTo>
                          <a:lnTo>
                            <a:pt x="4701" y="7892"/>
                          </a:lnTo>
                          <a:lnTo>
                            <a:pt x="4847" y="7941"/>
                          </a:lnTo>
                          <a:lnTo>
                            <a:pt x="4920" y="7941"/>
                          </a:lnTo>
                          <a:lnTo>
                            <a:pt x="4993" y="7916"/>
                          </a:lnTo>
                          <a:lnTo>
                            <a:pt x="5529" y="7746"/>
                          </a:lnTo>
                          <a:lnTo>
                            <a:pt x="5529" y="7746"/>
                          </a:lnTo>
                          <a:lnTo>
                            <a:pt x="5602" y="7721"/>
                          </a:lnTo>
                          <a:lnTo>
                            <a:pt x="5651" y="7673"/>
                          </a:lnTo>
                          <a:lnTo>
                            <a:pt x="5748" y="7551"/>
                          </a:lnTo>
                          <a:lnTo>
                            <a:pt x="5821" y="7405"/>
                          </a:lnTo>
                          <a:lnTo>
                            <a:pt x="5821" y="7332"/>
                          </a:lnTo>
                          <a:lnTo>
                            <a:pt x="5821" y="7259"/>
                          </a:lnTo>
                          <a:lnTo>
                            <a:pt x="5578" y="6114"/>
                          </a:lnTo>
                          <a:lnTo>
                            <a:pt x="5578" y="6114"/>
                          </a:lnTo>
                          <a:lnTo>
                            <a:pt x="5724" y="5992"/>
                          </a:lnTo>
                          <a:lnTo>
                            <a:pt x="5894" y="5846"/>
                          </a:lnTo>
                          <a:lnTo>
                            <a:pt x="6966" y="6260"/>
                          </a:lnTo>
                          <a:lnTo>
                            <a:pt x="6966" y="6260"/>
                          </a:lnTo>
                          <a:lnTo>
                            <a:pt x="7039" y="6260"/>
                          </a:lnTo>
                          <a:lnTo>
                            <a:pt x="7112" y="6285"/>
                          </a:lnTo>
                          <a:lnTo>
                            <a:pt x="7258" y="6236"/>
                          </a:lnTo>
                          <a:lnTo>
                            <a:pt x="7404" y="6163"/>
                          </a:lnTo>
                          <a:lnTo>
                            <a:pt x="7453" y="6114"/>
                          </a:lnTo>
                          <a:lnTo>
                            <a:pt x="7502" y="6041"/>
                          </a:lnTo>
                          <a:lnTo>
                            <a:pt x="7745" y="5530"/>
                          </a:lnTo>
                          <a:lnTo>
                            <a:pt x="7745" y="5530"/>
                          </a:lnTo>
                          <a:lnTo>
                            <a:pt x="7770" y="5481"/>
                          </a:lnTo>
                          <a:lnTo>
                            <a:pt x="7794" y="5383"/>
                          </a:lnTo>
                          <a:lnTo>
                            <a:pt x="7770" y="5237"/>
                          </a:lnTo>
                          <a:lnTo>
                            <a:pt x="7697" y="5115"/>
                          </a:lnTo>
                          <a:lnTo>
                            <a:pt x="7648" y="5042"/>
                          </a:lnTo>
                          <a:lnTo>
                            <a:pt x="7599" y="4994"/>
                          </a:lnTo>
                          <a:lnTo>
                            <a:pt x="6625" y="4360"/>
                          </a:lnTo>
                          <a:lnTo>
                            <a:pt x="6625" y="4360"/>
                          </a:lnTo>
                          <a:lnTo>
                            <a:pt x="6649" y="4166"/>
                          </a:lnTo>
                          <a:lnTo>
                            <a:pt x="6649" y="3946"/>
                          </a:lnTo>
                          <a:lnTo>
                            <a:pt x="7697" y="3459"/>
                          </a:lnTo>
                          <a:lnTo>
                            <a:pt x="7697" y="3459"/>
                          </a:lnTo>
                          <a:lnTo>
                            <a:pt x="7770" y="3435"/>
                          </a:lnTo>
                          <a:lnTo>
                            <a:pt x="7843" y="3386"/>
                          </a:lnTo>
                          <a:lnTo>
                            <a:pt x="7916" y="3240"/>
                          </a:lnTo>
                          <a:lnTo>
                            <a:pt x="7940" y="3094"/>
                          </a:lnTo>
                          <a:lnTo>
                            <a:pt x="7940" y="3021"/>
                          </a:lnTo>
                          <a:lnTo>
                            <a:pt x="7940" y="2948"/>
                          </a:lnTo>
                          <a:lnTo>
                            <a:pt x="7745" y="2412"/>
                          </a:lnTo>
                          <a:lnTo>
                            <a:pt x="7745" y="2412"/>
                          </a:lnTo>
                          <a:lnTo>
                            <a:pt x="7721" y="2339"/>
                          </a:lnTo>
                          <a:lnTo>
                            <a:pt x="7672" y="2290"/>
                          </a:lnTo>
                          <a:lnTo>
                            <a:pt x="7551" y="2193"/>
                          </a:lnTo>
                          <a:lnTo>
                            <a:pt x="7429" y="2144"/>
                          </a:lnTo>
                          <a:lnTo>
                            <a:pt x="7356" y="2144"/>
                          </a:lnTo>
                          <a:lnTo>
                            <a:pt x="7258" y="2144"/>
                          </a:lnTo>
                          <a:lnTo>
                            <a:pt x="7258" y="2144"/>
                          </a:lnTo>
                          <a:close/>
                          <a:moveTo>
                            <a:pt x="5480" y="4726"/>
                          </a:moveTo>
                          <a:lnTo>
                            <a:pt x="5480" y="4726"/>
                          </a:lnTo>
                          <a:lnTo>
                            <a:pt x="5383" y="4872"/>
                          </a:lnTo>
                          <a:lnTo>
                            <a:pt x="5286" y="4994"/>
                          </a:lnTo>
                          <a:lnTo>
                            <a:pt x="5188" y="5140"/>
                          </a:lnTo>
                          <a:lnTo>
                            <a:pt x="5066" y="5237"/>
                          </a:lnTo>
                          <a:lnTo>
                            <a:pt x="4945" y="5335"/>
                          </a:lnTo>
                          <a:lnTo>
                            <a:pt x="4798" y="5432"/>
                          </a:lnTo>
                          <a:lnTo>
                            <a:pt x="4652" y="5505"/>
                          </a:lnTo>
                          <a:lnTo>
                            <a:pt x="4506" y="5554"/>
                          </a:lnTo>
                          <a:lnTo>
                            <a:pt x="4360" y="5603"/>
                          </a:lnTo>
                          <a:lnTo>
                            <a:pt x="4190" y="5627"/>
                          </a:lnTo>
                          <a:lnTo>
                            <a:pt x="4043" y="5651"/>
                          </a:lnTo>
                          <a:lnTo>
                            <a:pt x="3873" y="5627"/>
                          </a:lnTo>
                          <a:lnTo>
                            <a:pt x="3702" y="5627"/>
                          </a:lnTo>
                          <a:lnTo>
                            <a:pt x="3556" y="5578"/>
                          </a:lnTo>
                          <a:lnTo>
                            <a:pt x="3386" y="5530"/>
                          </a:lnTo>
                          <a:lnTo>
                            <a:pt x="3240" y="5456"/>
                          </a:lnTo>
                          <a:lnTo>
                            <a:pt x="3240" y="5456"/>
                          </a:lnTo>
                          <a:lnTo>
                            <a:pt x="3094" y="5383"/>
                          </a:lnTo>
                          <a:lnTo>
                            <a:pt x="2947" y="5286"/>
                          </a:lnTo>
                          <a:lnTo>
                            <a:pt x="2826" y="5164"/>
                          </a:lnTo>
                          <a:lnTo>
                            <a:pt x="2704" y="5067"/>
                          </a:lnTo>
                          <a:lnTo>
                            <a:pt x="2606" y="4921"/>
                          </a:lnTo>
                          <a:lnTo>
                            <a:pt x="2533" y="4799"/>
                          </a:lnTo>
                          <a:lnTo>
                            <a:pt x="2460" y="4653"/>
                          </a:lnTo>
                          <a:lnTo>
                            <a:pt x="2387" y="4507"/>
                          </a:lnTo>
                          <a:lnTo>
                            <a:pt x="2363" y="4336"/>
                          </a:lnTo>
                          <a:lnTo>
                            <a:pt x="2314" y="4190"/>
                          </a:lnTo>
                          <a:lnTo>
                            <a:pt x="2314" y="4020"/>
                          </a:lnTo>
                          <a:lnTo>
                            <a:pt x="2314" y="3873"/>
                          </a:lnTo>
                          <a:lnTo>
                            <a:pt x="2339" y="3703"/>
                          </a:lnTo>
                          <a:lnTo>
                            <a:pt x="2363" y="3532"/>
                          </a:lnTo>
                          <a:lnTo>
                            <a:pt x="2412" y="3386"/>
                          </a:lnTo>
                          <a:lnTo>
                            <a:pt x="2485" y="3216"/>
                          </a:lnTo>
                          <a:lnTo>
                            <a:pt x="2485" y="3216"/>
                          </a:lnTo>
                          <a:lnTo>
                            <a:pt x="2582" y="3070"/>
                          </a:lnTo>
                          <a:lnTo>
                            <a:pt x="2680" y="2948"/>
                          </a:lnTo>
                          <a:lnTo>
                            <a:pt x="2777" y="2802"/>
                          </a:lnTo>
                          <a:lnTo>
                            <a:pt x="2899" y="2704"/>
                          </a:lnTo>
                          <a:lnTo>
                            <a:pt x="3020" y="2607"/>
                          </a:lnTo>
                          <a:lnTo>
                            <a:pt x="3167" y="2509"/>
                          </a:lnTo>
                          <a:lnTo>
                            <a:pt x="3313" y="2436"/>
                          </a:lnTo>
                          <a:lnTo>
                            <a:pt x="3459" y="2388"/>
                          </a:lnTo>
                          <a:lnTo>
                            <a:pt x="3605" y="2339"/>
                          </a:lnTo>
                          <a:lnTo>
                            <a:pt x="3775" y="2315"/>
                          </a:lnTo>
                          <a:lnTo>
                            <a:pt x="3922" y="2290"/>
                          </a:lnTo>
                          <a:lnTo>
                            <a:pt x="4092" y="2315"/>
                          </a:lnTo>
                          <a:lnTo>
                            <a:pt x="4263" y="2315"/>
                          </a:lnTo>
                          <a:lnTo>
                            <a:pt x="4409" y="2363"/>
                          </a:lnTo>
                          <a:lnTo>
                            <a:pt x="4579" y="2412"/>
                          </a:lnTo>
                          <a:lnTo>
                            <a:pt x="4725" y="2485"/>
                          </a:lnTo>
                          <a:lnTo>
                            <a:pt x="4725" y="2485"/>
                          </a:lnTo>
                          <a:lnTo>
                            <a:pt x="4871" y="2558"/>
                          </a:lnTo>
                          <a:lnTo>
                            <a:pt x="5018" y="2656"/>
                          </a:lnTo>
                          <a:lnTo>
                            <a:pt x="5139" y="2777"/>
                          </a:lnTo>
                          <a:lnTo>
                            <a:pt x="5261" y="2875"/>
                          </a:lnTo>
                          <a:lnTo>
                            <a:pt x="5359" y="3021"/>
                          </a:lnTo>
                          <a:lnTo>
                            <a:pt x="5432" y="3143"/>
                          </a:lnTo>
                          <a:lnTo>
                            <a:pt x="5505" y="3289"/>
                          </a:lnTo>
                          <a:lnTo>
                            <a:pt x="5578" y="3435"/>
                          </a:lnTo>
                          <a:lnTo>
                            <a:pt x="5602" y="3605"/>
                          </a:lnTo>
                          <a:lnTo>
                            <a:pt x="5626" y="3752"/>
                          </a:lnTo>
                          <a:lnTo>
                            <a:pt x="5651" y="3922"/>
                          </a:lnTo>
                          <a:lnTo>
                            <a:pt x="5651" y="4068"/>
                          </a:lnTo>
                          <a:lnTo>
                            <a:pt x="5626" y="4239"/>
                          </a:lnTo>
                          <a:lnTo>
                            <a:pt x="5602" y="4409"/>
                          </a:lnTo>
                          <a:lnTo>
                            <a:pt x="5553" y="4555"/>
                          </a:lnTo>
                          <a:lnTo>
                            <a:pt x="5480" y="4726"/>
                          </a:lnTo>
                          <a:lnTo>
                            <a:pt x="5480" y="4726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653" name="Shape 653"/>
                  <p:cNvGrpSpPr/>
                  <p:nvPr/>
                </p:nvGrpSpPr>
                <p:grpSpPr>
                  <a:xfrm>
                    <a:off x="3737550" y="1053702"/>
                    <a:ext cx="333700" cy="329077"/>
                    <a:chOff x="3292425" y="3664250"/>
                    <a:chExt cx="397025" cy="391525"/>
                  </a:xfrm>
                </p:grpSpPr>
                <p:sp>
                  <p:nvSpPr>
                    <p:cNvPr id="654" name="Shape 654"/>
                    <p:cNvSpPr/>
                    <p:nvPr/>
                  </p:nvSpPr>
                  <p:spPr>
                    <a:xfrm>
                      <a:off x="3292425" y="3680675"/>
                      <a:ext cx="375100" cy="375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004" h="15004" fill="none" extrusionOk="0">
                          <a:moveTo>
                            <a:pt x="7502" y="1"/>
                          </a:moveTo>
                          <a:lnTo>
                            <a:pt x="7502" y="1"/>
                          </a:lnTo>
                          <a:lnTo>
                            <a:pt x="7112" y="1"/>
                          </a:lnTo>
                          <a:lnTo>
                            <a:pt x="6747" y="50"/>
                          </a:lnTo>
                          <a:lnTo>
                            <a:pt x="6357" y="98"/>
                          </a:lnTo>
                          <a:lnTo>
                            <a:pt x="5992" y="147"/>
                          </a:lnTo>
                          <a:lnTo>
                            <a:pt x="5627" y="244"/>
                          </a:lnTo>
                          <a:lnTo>
                            <a:pt x="5261" y="342"/>
                          </a:lnTo>
                          <a:lnTo>
                            <a:pt x="4921" y="464"/>
                          </a:lnTo>
                          <a:lnTo>
                            <a:pt x="4580" y="585"/>
                          </a:lnTo>
                          <a:lnTo>
                            <a:pt x="4239" y="732"/>
                          </a:lnTo>
                          <a:lnTo>
                            <a:pt x="3922" y="902"/>
                          </a:lnTo>
                          <a:lnTo>
                            <a:pt x="3605" y="1097"/>
                          </a:lnTo>
                          <a:lnTo>
                            <a:pt x="3313" y="1292"/>
                          </a:lnTo>
                          <a:lnTo>
                            <a:pt x="3021" y="1487"/>
                          </a:lnTo>
                          <a:lnTo>
                            <a:pt x="2729" y="1706"/>
                          </a:lnTo>
                          <a:lnTo>
                            <a:pt x="2461" y="1949"/>
                          </a:lnTo>
                          <a:lnTo>
                            <a:pt x="2193" y="2193"/>
                          </a:lnTo>
                          <a:lnTo>
                            <a:pt x="1949" y="2461"/>
                          </a:lnTo>
                          <a:lnTo>
                            <a:pt x="1706" y="2729"/>
                          </a:lnTo>
                          <a:lnTo>
                            <a:pt x="1486" y="3021"/>
                          </a:lnTo>
                          <a:lnTo>
                            <a:pt x="1292" y="3313"/>
                          </a:lnTo>
                          <a:lnTo>
                            <a:pt x="1097" y="3605"/>
                          </a:lnTo>
                          <a:lnTo>
                            <a:pt x="902" y="3922"/>
                          </a:lnTo>
                          <a:lnTo>
                            <a:pt x="731" y="4239"/>
                          </a:lnTo>
                          <a:lnTo>
                            <a:pt x="585" y="4580"/>
                          </a:lnTo>
                          <a:lnTo>
                            <a:pt x="464" y="4921"/>
                          </a:lnTo>
                          <a:lnTo>
                            <a:pt x="342" y="5262"/>
                          </a:lnTo>
                          <a:lnTo>
                            <a:pt x="244" y="5627"/>
                          </a:lnTo>
                          <a:lnTo>
                            <a:pt x="147" y="5992"/>
                          </a:lnTo>
                          <a:lnTo>
                            <a:pt x="98" y="6358"/>
                          </a:lnTo>
                          <a:lnTo>
                            <a:pt x="50" y="6747"/>
                          </a:lnTo>
                          <a:lnTo>
                            <a:pt x="1" y="7113"/>
                          </a:lnTo>
                          <a:lnTo>
                            <a:pt x="1" y="7502"/>
                          </a:lnTo>
                          <a:lnTo>
                            <a:pt x="1" y="7502"/>
                          </a:lnTo>
                          <a:lnTo>
                            <a:pt x="1" y="7892"/>
                          </a:lnTo>
                          <a:lnTo>
                            <a:pt x="50" y="8257"/>
                          </a:lnTo>
                          <a:lnTo>
                            <a:pt x="98" y="8647"/>
                          </a:lnTo>
                          <a:lnTo>
                            <a:pt x="147" y="9012"/>
                          </a:lnTo>
                          <a:lnTo>
                            <a:pt x="244" y="9378"/>
                          </a:lnTo>
                          <a:lnTo>
                            <a:pt x="342" y="9743"/>
                          </a:lnTo>
                          <a:lnTo>
                            <a:pt x="464" y="10084"/>
                          </a:lnTo>
                          <a:lnTo>
                            <a:pt x="585" y="10425"/>
                          </a:lnTo>
                          <a:lnTo>
                            <a:pt x="731" y="10766"/>
                          </a:lnTo>
                          <a:lnTo>
                            <a:pt x="902" y="11082"/>
                          </a:lnTo>
                          <a:lnTo>
                            <a:pt x="1097" y="11399"/>
                          </a:lnTo>
                          <a:lnTo>
                            <a:pt x="1292" y="11691"/>
                          </a:lnTo>
                          <a:lnTo>
                            <a:pt x="1486" y="11984"/>
                          </a:lnTo>
                          <a:lnTo>
                            <a:pt x="1706" y="12276"/>
                          </a:lnTo>
                          <a:lnTo>
                            <a:pt x="1949" y="12544"/>
                          </a:lnTo>
                          <a:lnTo>
                            <a:pt x="2193" y="12812"/>
                          </a:lnTo>
                          <a:lnTo>
                            <a:pt x="2461" y="13055"/>
                          </a:lnTo>
                          <a:lnTo>
                            <a:pt x="2729" y="13299"/>
                          </a:lnTo>
                          <a:lnTo>
                            <a:pt x="3021" y="13518"/>
                          </a:lnTo>
                          <a:lnTo>
                            <a:pt x="3313" y="13713"/>
                          </a:lnTo>
                          <a:lnTo>
                            <a:pt x="3605" y="13908"/>
                          </a:lnTo>
                          <a:lnTo>
                            <a:pt x="3922" y="14102"/>
                          </a:lnTo>
                          <a:lnTo>
                            <a:pt x="4239" y="14273"/>
                          </a:lnTo>
                          <a:lnTo>
                            <a:pt x="4580" y="14419"/>
                          </a:lnTo>
                          <a:lnTo>
                            <a:pt x="4921" y="14541"/>
                          </a:lnTo>
                          <a:lnTo>
                            <a:pt x="5261" y="14663"/>
                          </a:lnTo>
                          <a:lnTo>
                            <a:pt x="5627" y="14760"/>
                          </a:lnTo>
                          <a:lnTo>
                            <a:pt x="5992" y="14857"/>
                          </a:lnTo>
                          <a:lnTo>
                            <a:pt x="6357" y="14906"/>
                          </a:lnTo>
                          <a:lnTo>
                            <a:pt x="6747" y="14955"/>
                          </a:lnTo>
                          <a:lnTo>
                            <a:pt x="7112" y="15004"/>
                          </a:lnTo>
                          <a:lnTo>
                            <a:pt x="7502" y="15004"/>
                          </a:lnTo>
                          <a:lnTo>
                            <a:pt x="7502" y="15004"/>
                          </a:lnTo>
                          <a:lnTo>
                            <a:pt x="7892" y="15004"/>
                          </a:lnTo>
                          <a:lnTo>
                            <a:pt x="8257" y="14955"/>
                          </a:lnTo>
                          <a:lnTo>
                            <a:pt x="8647" y="14906"/>
                          </a:lnTo>
                          <a:lnTo>
                            <a:pt x="9012" y="14857"/>
                          </a:lnTo>
                          <a:lnTo>
                            <a:pt x="9377" y="14760"/>
                          </a:lnTo>
                          <a:lnTo>
                            <a:pt x="9743" y="14663"/>
                          </a:lnTo>
                          <a:lnTo>
                            <a:pt x="10084" y="14541"/>
                          </a:lnTo>
                          <a:lnTo>
                            <a:pt x="10425" y="14419"/>
                          </a:lnTo>
                          <a:lnTo>
                            <a:pt x="10766" y="14273"/>
                          </a:lnTo>
                          <a:lnTo>
                            <a:pt x="11082" y="14102"/>
                          </a:lnTo>
                          <a:lnTo>
                            <a:pt x="11399" y="13908"/>
                          </a:lnTo>
                          <a:lnTo>
                            <a:pt x="11691" y="13713"/>
                          </a:lnTo>
                          <a:lnTo>
                            <a:pt x="11983" y="13518"/>
                          </a:lnTo>
                          <a:lnTo>
                            <a:pt x="12276" y="13299"/>
                          </a:lnTo>
                          <a:lnTo>
                            <a:pt x="12544" y="13055"/>
                          </a:lnTo>
                          <a:lnTo>
                            <a:pt x="12812" y="12812"/>
                          </a:lnTo>
                          <a:lnTo>
                            <a:pt x="13055" y="12544"/>
                          </a:lnTo>
                          <a:lnTo>
                            <a:pt x="13299" y="12276"/>
                          </a:lnTo>
                          <a:lnTo>
                            <a:pt x="13518" y="11984"/>
                          </a:lnTo>
                          <a:lnTo>
                            <a:pt x="13713" y="11691"/>
                          </a:lnTo>
                          <a:lnTo>
                            <a:pt x="13907" y="11399"/>
                          </a:lnTo>
                          <a:lnTo>
                            <a:pt x="14102" y="11082"/>
                          </a:lnTo>
                          <a:lnTo>
                            <a:pt x="14273" y="10766"/>
                          </a:lnTo>
                          <a:lnTo>
                            <a:pt x="14419" y="10425"/>
                          </a:lnTo>
                          <a:lnTo>
                            <a:pt x="14541" y="10084"/>
                          </a:lnTo>
                          <a:lnTo>
                            <a:pt x="14662" y="9743"/>
                          </a:lnTo>
                          <a:lnTo>
                            <a:pt x="14760" y="9378"/>
                          </a:lnTo>
                          <a:lnTo>
                            <a:pt x="14857" y="9012"/>
                          </a:lnTo>
                          <a:lnTo>
                            <a:pt x="14906" y="8647"/>
                          </a:lnTo>
                          <a:lnTo>
                            <a:pt x="14955" y="8257"/>
                          </a:lnTo>
                          <a:lnTo>
                            <a:pt x="15003" y="7892"/>
                          </a:lnTo>
                          <a:lnTo>
                            <a:pt x="15003" y="7502"/>
                          </a:lnTo>
                          <a:lnTo>
                            <a:pt x="7502" y="7502"/>
                          </a:lnTo>
                          <a:lnTo>
                            <a:pt x="7502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55" name="Shape 655"/>
                    <p:cNvSpPr/>
                    <p:nvPr/>
                  </p:nvSpPr>
                  <p:spPr>
                    <a:xfrm>
                      <a:off x="3504325" y="3664250"/>
                      <a:ext cx="131525" cy="1534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261" h="6138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390" y="25"/>
                          </a:lnTo>
                          <a:lnTo>
                            <a:pt x="780" y="98"/>
                          </a:lnTo>
                          <a:lnTo>
                            <a:pt x="1169" y="171"/>
                          </a:lnTo>
                          <a:lnTo>
                            <a:pt x="1559" y="268"/>
                          </a:lnTo>
                          <a:lnTo>
                            <a:pt x="1924" y="414"/>
                          </a:lnTo>
                          <a:lnTo>
                            <a:pt x="2314" y="560"/>
                          </a:lnTo>
                          <a:lnTo>
                            <a:pt x="2655" y="731"/>
                          </a:lnTo>
                          <a:lnTo>
                            <a:pt x="3020" y="901"/>
                          </a:lnTo>
                          <a:lnTo>
                            <a:pt x="3020" y="901"/>
                          </a:lnTo>
                          <a:lnTo>
                            <a:pt x="3337" y="1121"/>
                          </a:lnTo>
                          <a:lnTo>
                            <a:pt x="3654" y="1340"/>
                          </a:lnTo>
                          <a:lnTo>
                            <a:pt x="3946" y="1559"/>
                          </a:lnTo>
                          <a:lnTo>
                            <a:pt x="4238" y="1803"/>
                          </a:lnTo>
                          <a:lnTo>
                            <a:pt x="4530" y="2070"/>
                          </a:lnTo>
                          <a:lnTo>
                            <a:pt x="4774" y="2363"/>
                          </a:lnTo>
                          <a:lnTo>
                            <a:pt x="5017" y="2655"/>
                          </a:lnTo>
                          <a:lnTo>
                            <a:pt x="5261" y="2972"/>
                          </a:lnTo>
                          <a:lnTo>
                            <a:pt x="0" y="613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56" name="Shape 656"/>
                    <p:cNvSpPr/>
                    <p:nvPr/>
                  </p:nvSpPr>
                  <p:spPr>
                    <a:xfrm>
                      <a:off x="3501875" y="3749500"/>
                      <a:ext cx="187575" cy="96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503" h="3873" fill="none" extrusionOk="0">
                          <a:moveTo>
                            <a:pt x="6431" y="0"/>
                          </a:moveTo>
                          <a:lnTo>
                            <a:pt x="1" y="3872"/>
                          </a:lnTo>
                          <a:lnTo>
                            <a:pt x="7502" y="3872"/>
                          </a:lnTo>
                          <a:lnTo>
                            <a:pt x="7502" y="3872"/>
                          </a:lnTo>
                          <a:lnTo>
                            <a:pt x="7478" y="3337"/>
                          </a:lnTo>
                          <a:lnTo>
                            <a:pt x="7429" y="2825"/>
                          </a:lnTo>
                          <a:lnTo>
                            <a:pt x="7332" y="2314"/>
                          </a:lnTo>
                          <a:lnTo>
                            <a:pt x="7210" y="1827"/>
                          </a:lnTo>
                          <a:lnTo>
                            <a:pt x="7064" y="1340"/>
                          </a:lnTo>
                          <a:lnTo>
                            <a:pt x="6893" y="877"/>
                          </a:lnTo>
                          <a:lnTo>
                            <a:pt x="6674" y="438"/>
                          </a:lnTo>
                          <a:lnTo>
                            <a:pt x="6431" y="0"/>
                          </a:lnTo>
                          <a:lnTo>
                            <a:pt x="6431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  <p:grpSp>
              <p:nvGrpSpPr>
                <p:cNvPr id="657" name="Shape 657"/>
                <p:cNvGrpSpPr/>
                <p:nvPr/>
              </p:nvGrpSpPr>
              <p:grpSpPr>
                <a:xfrm>
                  <a:off x="1047115" y="1470448"/>
                  <a:ext cx="3894631" cy="342399"/>
                  <a:chOff x="176104" y="1851448"/>
                  <a:chExt cx="3894631" cy="342399"/>
                </a:xfrm>
              </p:grpSpPr>
              <p:grpSp>
                <p:nvGrpSpPr>
                  <p:cNvPr id="658" name="Shape 658"/>
                  <p:cNvGrpSpPr/>
                  <p:nvPr/>
                </p:nvGrpSpPr>
                <p:grpSpPr>
                  <a:xfrm>
                    <a:off x="2023106" y="1859895"/>
                    <a:ext cx="345971" cy="325505"/>
                    <a:chOff x="5972700" y="2330200"/>
                    <a:chExt cx="411625" cy="387275"/>
                  </a:xfrm>
                </p:grpSpPr>
                <p:sp>
                  <p:nvSpPr>
                    <p:cNvPr id="659" name="Shape 659"/>
                    <p:cNvSpPr/>
                    <p:nvPr/>
                  </p:nvSpPr>
                  <p:spPr>
                    <a:xfrm>
                      <a:off x="5972700" y="2476950"/>
                      <a:ext cx="98050" cy="219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22" h="8793" fill="none" extrusionOk="0">
                          <a:moveTo>
                            <a:pt x="0" y="0"/>
                          </a:moveTo>
                          <a:lnTo>
                            <a:pt x="0" y="8792"/>
                          </a:lnTo>
                          <a:lnTo>
                            <a:pt x="3921" y="8792"/>
                          </a:lnTo>
                          <a:lnTo>
                            <a:pt x="3921" y="0"/>
                          </a:lnTo>
                          <a:lnTo>
                            <a:pt x="0" y="0"/>
                          </a:lnTo>
                          <a:close/>
                          <a:moveTo>
                            <a:pt x="2411" y="2411"/>
                          </a:moveTo>
                          <a:lnTo>
                            <a:pt x="2411" y="2411"/>
                          </a:lnTo>
                          <a:lnTo>
                            <a:pt x="2265" y="2387"/>
                          </a:lnTo>
                          <a:lnTo>
                            <a:pt x="2143" y="2363"/>
                          </a:lnTo>
                          <a:lnTo>
                            <a:pt x="2022" y="2290"/>
                          </a:lnTo>
                          <a:lnTo>
                            <a:pt x="1924" y="2216"/>
                          </a:lnTo>
                          <a:lnTo>
                            <a:pt x="1827" y="2095"/>
                          </a:lnTo>
                          <a:lnTo>
                            <a:pt x="1754" y="1973"/>
                          </a:lnTo>
                          <a:lnTo>
                            <a:pt x="1729" y="1851"/>
                          </a:lnTo>
                          <a:lnTo>
                            <a:pt x="1705" y="1705"/>
                          </a:lnTo>
                          <a:lnTo>
                            <a:pt x="1705" y="1705"/>
                          </a:lnTo>
                          <a:lnTo>
                            <a:pt x="1729" y="1559"/>
                          </a:lnTo>
                          <a:lnTo>
                            <a:pt x="1754" y="1437"/>
                          </a:lnTo>
                          <a:lnTo>
                            <a:pt x="1827" y="1315"/>
                          </a:lnTo>
                          <a:lnTo>
                            <a:pt x="1924" y="1218"/>
                          </a:lnTo>
                          <a:lnTo>
                            <a:pt x="2022" y="1120"/>
                          </a:lnTo>
                          <a:lnTo>
                            <a:pt x="2143" y="1072"/>
                          </a:lnTo>
                          <a:lnTo>
                            <a:pt x="2265" y="1023"/>
                          </a:lnTo>
                          <a:lnTo>
                            <a:pt x="2411" y="999"/>
                          </a:lnTo>
                          <a:lnTo>
                            <a:pt x="2411" y="999"/>
                          </a:lnTo>
                          <a:lnTo>
                            <a:pt x="2557" y="1023"/>
                          </a:lnTo>
                          <a:lnTo>
                            <a:pt x="2679" y="1072"/>
                          </a:lnTo>
                          <a:lnTo>
                            <a:pt x="2801" y="1120"/>
                          </a:lnTo>
                          <a:lnTo>
                            <a:pt x="2898" y="1218"/>
                          </a:lnTo>
                          <a:lnTo>
                            <a:pt x="2996" y="1315"/>
                          </a:lnTo>
                          <a:lnTo>
                            <a:pt x="3069" y="1437"/>
                          </a:lnTo>
                          <a:lnTo>
                            <a:pt x="3093" y="1559"/>
                          </a:lnTo>
                          <a:lnTo>
                            <a:pt x="3118" y="1705"/>
                          </a:lnTo>
                          <a:lnTo>
                            <a:pt x="3118" y="1705"/>
                          </a:lnTo>
                          <a:lnTo>
                            <a:pt x="3093" y="1851"/>
                          </a:lnTo>
                          <a:lnTo>
                            <a:pt x="3069" y="1973"/>
                          </a:lnTo>
                          <a:lnTo>
                            <a:pt x="2996" y="2095"/>
                          </a:lnTo>
                          <a:lnTo>
                            <a:pt x="2898" y="2216"/>
                          </a:lnTo>
                          <a:lnTo>
                            <a:pt x="2801" y="2290"/>
                          </a:lnTo>
                          <a:lnTo>
                            <a:pt x="2679" y="2363"/>
                          </a:lnTo>
                          <a:lnTo>
                            <a:pt x="2557" y="2387"/>
                          </a:lnTo>
                          <a:lnTo>
                            <a:pt x="2411" y="2411"/>
                          </a:lnTo>
                          <a:lnTo>
                            <a:pt x="2411" y="241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0" name="Shape 660"/>
                    <p:cNvSpPr/>
                    <p:nvPr/>
                  </p:nvSpPr>
                  <p:spPr>
                    <a:xfrm>
                      <a:off x="6078025" y="2330200"/>
                      <a:ext cx="306300" cy="3872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2252" h="15491" fill="none" extrusionOk="0">
                          <a:moveTo>
                            <a:pt x="1" y="13396"/>
                          </a:moveTo>
                          <a:lnTo>
                            <a:pt x="1511" y="13396"/>
                          </a:lnTo>
                          <a:lnTo>
                            <a:pt x="1511" y="13396"/>
                          </a:lnTo>
                          <a:lnTo>
                            <a:pt x="1998" y="13639"/>
                          </a:lnTo>
                          <a:lnTo>
                            <a:pt x="2680" y="13932"/>
                          </a:lnTo>
                          <a:lnTo>
                            <a:pt x="3556" y="14273"/>
                          </a:lnTo>
                          <a:lnTo>
                            <a:pt x="4531" y="14638"/>
                          </a:lnTo>
                          <a:lnTo>
                            <a:pt x="5578" y="14955"/>
                          </a:lnTo>
                          <a:lnTo>
                            <a:pt x="6114" y="15101"/>
                          </a:lnTo>
                          <a:lnTo>
                            <a:pt x="6650" y="15222"/>
                          </a:lnTo>
                          <a:lnTo>
                            <a:pt x="7161" y="15344"/>
                          </a:lnTo>
                          <a:lnTo>
                            <a:pt x="7672" y="15417"/>
                          </a:lnTo>
                          <a:lnTo>
                            <a:pt x="8135" y="15466"/>
                          </a:lnTo>
                          <a:lnTo>
                            <a:pt x="8598" y="15490"/>
                          </a:lnTo>
                          <a:lnTo>
                            <a:pt x="8598" y="15490"/>
                          </a:lnTo>
                          <a:lnTo>
                            <a:pt x="9377" y="15490"/>
                          </a:lnTo>
                          <a:lnTo>
                            <a:pt x="9791" y="15466"/>
                          </a:lnTo>
                          <a:lnTo>
                            <a:pt x="10181" y="15417"/>
                          </a:lnTo>
                          <a:lnTo>
                            <a:pt x="10522" y="15320"/>
                          </a:lnTo>
                          <a:lnTo>
                            <a:pt x="10692" y="15271"/>
                          </a:lnTo>
                          <a:lnTo>
                            <a:pt x="10814" y="15222"/>
                          </a:lnTo>
                          <a:lnTo>
                            <a:pt x="10936" y="15149"/>
                          </a:lnTo>
                          <a:lnTo>
                            <a:pt x="11033" y="15052"/>
                          </a:lnTo>
                          <a:lnTo>
                            <a:pt x="11082" y="14955"/>
                          </a:lnTo>
                          <a:lnTo>
                            <a:pt x="11131" y="14833"/>
                          </a:lnTo>
                          <a:lnTo>
                            <a:pt x="11204" y="14126"/>
                          </a:lnTo>
                          <a:lnTo>
                            <a:pt x="11204" y="14126"/>
                          </a:lnTo>
                          <a:lnTo>
                            <a:pt x="11180" y="13956"/>
                          </a:lnTo>
                          <a:lnTo>
                            <a:pt x="11131" y="13810"/>
                          </a:lnTo>
                          <a:lnTo>
                            <a:pt x="11033" y="13664"/>
                          </a:lnTo>
                          <a:lnTo>
                            <a:pt x="10887" y="13542"/>
                          </a:lnTo>
                          <a:lnTo>
                            <a:pt x="10887" y="13542"/>
                          </a:lnTo>
                          <a:lnTo>
                            <a:pt x="11009" y="13518"/>
                          </a:lnTo>
                          <a:lnTo>
                            <a:pt x="11131" y="13469"/>
                          </a:lnTo>
                          <a:lnTo>
                            <a:pt x="11253" y="13420"/>
                          </a:lnTo>
                          <a:lnTo>
                            <a:pt x="11350" y="13323"/>
                          </a:lnTo>
                          <a:lnTo>
                            <a:pt x="11423" y="13225"/>
                          </a:lnTo>
                          <a:lnTo>
                            <a:pt x="11496" y="13104"/>
                          </a:lnTo>
                          <a:lnTo>
                            <a:pt x="11545" y="12957"/>
                          </a:lnTo>
                          <a:lnTo>
                            <a:pt x="11569" y="12836"/>
                          </a:lnTo>
                          <a:lnTo>
                            <a:pt x="11642" y="11959"/>
                          </a:lnTo>
                          <a:lnTo>
                            <a:pt x="11642" y="11959"/>
                          </a:lnTo>
                          <a:lnTo>
                            <a:pt x="11642" y="11837"/>
                          </a:lnTo>
                          <a:lnTo>
                            <a:pt x="11642" y="11740"/>
                          </a:lnTo>
                          <a:lnTo>
                            <a:pt x="11618" y="11618"/>
                          </a:lnTo>
                          <a:lnTo>
                            <a:pt x="11569" y="11521"/>
                          </a:lnTo>
                          <a:lnTo>
                            <a:pt x="11447" y="11350"/>
                          </a:lnTo>
                          <a:lnTo>
                            <a:pt x="11374" y="11277"/>
                          </a:lnTo>
                          <a:lnTo>
                            <a:pt x="11301" y="11204"/>
                          </a:lnTo>
                          <a:lnTo>
                            <a:pt x="11301" y="11204"/>
                          </a:lnTo>
                          <a:lnTo>
                            <a:pt x="11423" y="11180"/>
                          </a:lnTo>
                          <a:lnTo>
                            <a:pt x="11521" y="11131"/>
                          </a:lnTo>
                          <a:lnTo>
                            <a:pt x="11618" y="11058"/>
                          </a:lnTo>
                          <a:lnTo>
                            <a:pt x="11715" y="10960"/>
                          </a:lnTo>
                          <a:lnTo>
                            <a:pt x="11788" y="10863"/>
                          </a:lnTo>
                          <a:lnTo>
                            <a:pt x="11837" y="10766"/>
                          </a:lnTo>
                          <a:lnTo>
                            <a:pt x="11886" y="10644"/>
                          </a:lnTo>
                          <a:lnTo>
                            <a:pt x="11910" y="10498"/>
                          </a:lnTo>
                          <a:lnTo>
                            <a:pt x="11983" y="9645"/>
                          </a:lnTo>
                          <a:lnTo>
                            <a:pt x="11983" y="9645"/>
                          </a:lnTo>
                          <a:lnTo>
                            <a:pt x="11983" y="9523"/>
                          </a:lnTo>
                          <a:lnTo>
                            <a:pt x="11983" y="9402"/>
                          </a:lnTo>
                          <a:lnTo>
                            <a:pt x="11959" y="9280"/>
                          </a:lnTo>
                          <a:lnTo>
                            <a:pt x="11910" y="9182"/>
                          </a:lnTo>
                          <a:lnTo>
                            <a:pt x="11861" y="9085"/>
                          </a:lnTo>
                          <a:lnTo>
                            <a:pt x="11788" y="9012"/>
                          </a:lnTo>
                          <a:lnTo>
                            <a:pt x="11715" y="8939"/>
                          </a:lnTo>
                          <a:lnTo>
                            <a:pt x="11618" y="8866"/>
                          </a:lnTo>
                          <a:lnTo>
                            <a:pt x="11618" y="8866"/>
                          </a:lnTo>
                          <a:lnTo>
                            <a:pt x="11715" y="8841"/>
                          </a:lnTo>
                          <a:lnTo>
                            <a:pt x="11813" y="8768"/>
                          </a:lnTo>
                          <a:lnTo>
                            <a:pt x="11910" y="8695"/>
                          </a:lnTo>
                          <a:lnTo>
                            <a:pt x="11983" y="8622"/>
                          </a:lnTo>
                          <a:lnTo>
                            <a:pt x="12056" y="8525"/>
                          </a:lnTo>
                          <a:lnTo>
                            <a:pt x="12105" y="8427"/>
                          </a:lnTo>
                          <a:lnTo>
                            <a:pt x="12129" y="8306"/>
                          </a:lnTo>
                          <a:lnTo>
                            <a:pt x="12154" y="8184"/>
                          </a:lnTo>
                          <a:lnTo>
                            <a:pt x="12251" y="7307"/>
                          </a:lnTo>
                          <a:lnTo>
                            <a:pt x="12251" y="7307"/>
                          </a:lnTo>
                          <a:lnTo>
                            <a:pt x="12227" y="7185"/>
                          </a:lnTo>
                          <a:lnTo>
                            <a:pt x="12202" y="7064"/>
                          </a:lnTo>
                          <a:lnTo>
                            <a:pt x="12154" y="6966"/>
                          </a:lnTo>
                          <a:lnTo>
                            <a:pt x="12105" y="6869"/>
                          </a:lnTo>
                          <a:lnTo>
                            <a:pt x="12032" y="6771"/>
                          </a:lnTo>
                          <a:lnTo>
                            <a:pt x="11935" y="6698"/>
                          </a:lnTo>
                          <a:lnTo>
                            <a:pt x="11715" y="6552"/>
                          </a:lnTo>
                          <a:lnTo>
                            <a:pt x="11472" y="6430"/>
                          </a:lnTo>
                          <a:lnTo>
                            <a:pt x="11180" y="6333"/>
                          </a:lnTo>
                          <a:lnTo>
                            <a:pt x="10863" y="6260"/>
                          </a:lnTo>
                          <a:lnTo>
                            <a:pt x="10546" y="6211"/>
                          </a:lnTo>
                          <a:lnTo>
                            <a:pt x="10546" y="6211"/>
                          </a:lnTo>
                          <a:lnTo>
                            <a:pt x="9864" y="6114"/>
                          </a:lnTo>
                          <a:lnTo>
                            <a:pt x="8817" y="6016"/>
                          </a:lnTo>
                          <a:lnTo>
                            <a:pt x="7575" y="5943"/>
                          </a:lnTo>
                          <a:lnTo>
                            <a:pt x="6309" y="5870"/>
                          </a:lnTo>
                          <a:lnTo>
                            <a:pt x="6309" y="5870"/>
                          </a:lnTo>
                          <a:lnTo>
                            <a:pt x="6479" y="5578"/>
                          </a:lnTo>
                          <a:lnTo>
                            <a:pt x="6625" y="5237"/>
                          </a:lnTo>
                          <a:lnTo>
                            <a:pt x="6771" y="4872"/>
                          </a:lnTo>
                          <a:lnTo>
                            <a:pt x="6869" y="4482"/>
                          </a:lnTo>
                          <a:lnTo>
                            <a:pt x="6966" y="4092"/>
                          </a:lnTo>
                          <a:lnTo>
                            <a:pt x="7064" y="3678"/>
                          </a:lnTo>
                          <a:lnTo>
                            <a:pt x="7161" y="2875"/>
                          </a:lnTo>
                          <a:lnTo>
                            <a:pt x="7234" y="2144"/>
                          </a:lnTo>
                          <a:lnTo>
                            <a:pt x="7283" y="1535"/>
                          </a:lnTo>
                          <a:lnTo>
                            <a:pt x="7283" y="975"/>
                          </a:lnTo>
                          <a:lnTo>
                            <a:pt x="7283" y="975"/>
                          </a:lnTo>
                          <a:lnTo>
                            <a:pt x="7283" y="804"/>
                          </a:lnTo>
                          <a:lnTo>
                            <a:pt x="7210" y="609"/>
                          </a:lnTo>
                          <a:lnTo>
                            <a:pt x="7137" y="463"/>
                          </a:lnTo>
                          <a:lnTo>
                            <a:pt x="7015" y="317"/>
                          </a:lnTo>
                          <a:lnTo>
                            <a:pt x="6869" y="171"/>
                          </a:lnTo>
                          <a:lnTo>
                            <a:pt x="6698" y="98"/>
                          </a:lnTo>
                          <a:lnTo>
                            <a:pt x="6503" y="25"/>
                          </a:lnTo>
                          <a:lnTo>
                            <a:pt x="6309" y="1"/>
                          </a:lnTo>
                          <a:lnTo>
                            <a:pt x="6309" y="1"/>
                          </a:lnTo>
                          <a:lnTo>
                            <a:pt x="5943" y="25"/>
                          </a:lnTo>
                          <a:lnTo>
                            <a:pt x="5700" y="74"/>
                          </a:lnTo>
                          <a:lnTo>
                            <a:pt x="5505" y="147"/>
                          </a:lnTo>
                          <a:lnTo>
                            <a:pt x="5359" y="220"/>
                          </a:lnTo>
                          <a:lnTo>
                            <a:pt x="5359" y="220"/>
                          </a:lnTo>
                          <a:lnTo>
                            <a:pt x="4969" y="1462"/>
                          </a:lnTo>
                          <a:lnTo>
                            <a:pt x="4774" y="2022"/>
                          </a:lnTo>
                          <a:lnTo>
                            <a:pt x="4579" y="2534"/>
                          </a:lnTo>
                          <a:lnTo>
                            <a:pt x="4385" y="2996"/>
                          </a:lnTo>
                          <a:lnTo>
                            <a:pt x="4190" y="3386"/>
                          </a:lnTo>
                          <a:lnTo>
                            <a:pt x="4019" y="3678"/>
                          </a:lnTo>
                          <a:lnTo>
                            <a:pt x="3873" y="3922"/>
                          </a:lnTo>
                          <a:lnTo>
                            <a:pt x="3873" y="3922"/>
                          </a:lnTo>
                          <a:lnTo>
                            <a:pt x="3654" y="4141"/>
                          </a:lnTo>
                          <a:lnTo>
                            <a:pt x="3313" y="4482"/>
                          </a:lnTo>
                          <a:lnTo>
                            <a:pt x="2509" y="5237"/>
                          </a:lnTo>
                          <a:lnTo>
                            <a:pt x="1438" y="6211"/>
                          </a:lnTo>
                          <a:lnTo>
                            <a:pt x="1" y="621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661" name="Shape 661"/>
                  <p:cNvGrpSpPr/>
                  <p:nvPr/>
                </p:nvGrpSpPr>
                <p:grpSpPr>
                  <a:xfrm>
                    <a:off x="1093458" y="1865779"/>
                    <a:ext cx="353136" cy="313738"/>
                    <a:chOff x="5292575" y="3681900"/>
                    <a:chExt cx="420150" cy="373275"/>
                  </a:xfrm>
                </p:grpSpPr>
                <p:sp>
                  <p:nvSpPr>
                    <p:cNvPr id="662" name="Shape 662"/>
                    <p:cNvSpPr/>
                    <p:nvPr/>
                  </p:nvSpPr>
                  <p:spPr>
                    <a:xfrm>
                      <a:off x="5292575" y="3706875"/>
                      <a:ext cx="420150" cy="266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6806" h="10668" fill="none" extrusionOk="0">
                          <a:moveTo>
                            <a:pt x="16319" y="0"/>
                          </a:moveTo>
                          <a:lnTo>
                            <a:pt x="488" y="0"/>
                          </a:lnTo>
                          <a:lnTo>
                            <a:pt x="488" y="0"/>
                          </a:lnTo>
                          <a:lnTo>
                            <a:pt x="390" y="0"/>
                          </a:lnTo>
                          <a:lnTo>
                            <a:pt x="293" y="25"/>
                          </a:lnTo>
                          <a:lnTo>
                            <a:pt x="196" y="73"/>
                          </a:lnTo>
                          <a:lnTo>
                            <a:pt x="123" y="146"/>
                          </a:lnTo>
                          <a:lnTo>
                            <a:pt x="74" y="219"/>
                          </a:lnTo>
                          <a:lnTo>
                            <a:pt x="25" y="292"/>
                          </a:lnTo>
                          <a:lnTo>
                            <a:pt x="1" y="390"/>
                          </a:lnTo>
                          <a:lnTo>
                            <a:pt x="1" y="487"/>
                          </a:lnTo>
                          <a:lnTo>
                            <a:pt x="1" y="10181"/>
                          </a:lnTo>
                          <a:lnTo>
                            <a:pt x="1" y="10181"/>
                          </a:lnTo>
                          <a:lnTo>
                            <a:pt x="1" y="10278"/>
                          </a:lnTo>
                          <a:lnTo>
                            <a:pt x="25" y="10375"/>
                          </a:lnTo>
                          <a:lnTo>
                            <a:pt x="74" y="10448"/>
                          </a:lnTo>
                          <a:lnTo>
                            <a:pt x="123" y="10522"/>
                          </a:lnTo>
                          <a:lnTo>
                            <a:pt x="196" y="10570"/>
                          </a:lnTo>
                          <a:lnTo>
                            <a:pt x="293" y="10619"/>
                          </a:lnTo>
                          <a:lnTo>
                            <a:pt x="390" y="10643"/>
                          </a:lnTo>
                          <a:lnTo>
                            <a:pt x="488" y="10668"/>
                          </a:lnTo>
                          <a:lnTo>
                            <a:pt x="16319" y="10668"/>
                          </a:lnTo>
                          <a:lnTo>
                            <a:pt x="16319" y="10668"/>
                          </a:lnTo>
                          <a:lnTo>
                            <a:pt x="16416" y="10643"/>
                          </a:lnTo>
                          <a:lnTo>
                            <a:pt x="16513" y="10619"/>
                          </a:lnTo>
                          <a:lnTo>
                            <a:pt x="16611" y="10570"/>
                          </a:lnTo>
                          <a:lnTo>
                            <a:pt x="16684" y="10522"/>
                          </a:lnTo>
                          <a:lnTo>
                            <a:pt x="16733" y="10448"/>
                          </a:lnTo>
                          <a:lnTo>
                            <a:pt x="16781" y="10375"/>
                          </a:lnTo>
                          <a:lnTo>
                            <a:pt x="16806" y="10278"/>
                          </a:lnTo>
                          <a:lnTo>
                            <a:pt x="16806" y="10181"/>
                          </a:lnTo>
                          <a:lnTo>
                            <a:pt x="16806" y="487"/>
                          </a:lnTo>
                          <a:lnTo>
                            <a:pt x="16806" y="487"/>
                          </a:lnTo>
                          <a:lnTo>
                            <a:pt x="16806" y="390"/>
                          </a:lnTo>
                          <a:lnTo>
                            <a:pt x="16781" y="292"/>
                          </a:lnTo>
                          <a:lnTo>
                            <a:pt x="16733" y="219"/>
                          </a:lnTo>
                          <a:lnTo>
                            <a:pt x="16684" y="146"/>
                          </a:lnTo>
                          <a:lnTo>
                            <a:pt x="16611" y="73"/>
                          </a:lnTo>
                          <a:lnTo>
                            <a:pt x="16513" y="25"/>
                          </a:lnTo>
                          <a:lnTo>
                            <a:pt x="16416" y="0"/>
                          </a:lnTo>
                          <a:lnTo>
                            <a:pt x="16319" y="0"/>
                          </a:lnTo>
                          <a:lnTo>
                            <a:pt x="16319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3" name="Shape 663"/>
                    <p:cNvSpPr/>
                    <p:nvPr/>
                  </p:nvSpPr>
                  <p:spPr>
                    <a:xfrm>
                      <a:off x="5490475" y="3681900"/>
                      <a:ext cx="24375" cy="250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75" h="1000" fill="none" extrusionOk="0">
                          <a:moveTo>
                            <a:pt x="974" y="999"/>
                          </a:moveTo>
                          <a:lnTo>
                            <a:pt x="974" y="488"/>
                          </a:lnTo>
                          <a:lnTo>
                            <a:pt x="974" y="488"/>
                          </a:lnTo>
                          <a:lnTo>
                            <a:pt x="974" y="390"/>
                          </a:lnTo>
                          <a:lnTo>
                            <a:pt x="926" y="293"/>
                          </a:lnTo>
                          <a:lnTo>
                            <a:pt x="901" y="220"/>
                          </a:lnTo>
                          <a:lnTo>
                            <a:pt x="828" y="147"/>
                          </a:lnTo>
                          <a:lnTo>
                            <a:pt x="755" y="74"/>
                          </a:lnTo>
                          <a:lnTo>
                            <a:pt x="682" y="49"/>
                          </a:lnTo>
                          <a:lnTo>
                            <a:pt x="585" y="1"/>
                          </a:lnTo>
                          <a:lnTo>
                            <a:pt x="487" y="1"/>
                          </a:lnTo>
                          <a:lnTo>
                            <a:pt x="487" y="1"/>
                          </a:lnTo>
                          <a:lnTo>
                            <a:pt x="390" y="1"/>
                          </a:lnTo>
                          <a:lnTo>
                            <a:pt x="292" y="49"/>
                          </a:lnTo>
                          <a:lnTo>
                            <a:pt x="219" y="74"/>
                          </a:lnTo>
                          <a:lnTo>
                            <a:pt x="146" y="147"/>
                          </a:lnTo>
                          <a:lnTo>
                            <a:pt x="73" y="220"/>
                          </a:lnTo>
                          <a:lnTo>
                            <a:pt x="49" y="293"/>
                          </a:lnTo>
                          <a:lnTo>
                            <a:pt x="0" y="390"/>
                          </a:lnTo>
                          <a:lnTo>
                            <a:pt x="0" y="488"/>
                          </a:lnTo>
                          <a:lnTo>
                            <a:pt x="0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4" name="Shape 664"/>
                    <p:cNvSpPr/>
                    <p:nvPr/>
                  </p:nvSpPr>
                  <p:spPr>
                    <a:xfrm>
                      <a:off x="5358350" y="3973550"/>
                      <a:ext cx="60900" cy="81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36" h="3265" fill="none" extrusionOk="0">
                          <a:moveTo>
                            <a:pt x="1340" y="1"/>
                          </a:moveTo>
                          <a:lnTo>
                            <a:pt x="49" y="2558"/>
                          </a:lnTo>
                          <a:lnTo>
                            <a:pt x="49" y="2558"/>
                          </a:lnTo>
                          <a:lnTo>
                            <a:pt x="24" y="2631"/>
                          </a:lnTo>
                          <a:lnTo>
                            <a:pt x="0" y="2728"/>
                          </a:lnTo>
                          <a:lnTo>
                            <a:pt x="0" y="2826"/>
                          </a:lnTo>
                          <a:lnTo>
                            <a:pt x="24" y="2923"/>
                          </a:lnTo>
                          <a:lnTo>
                            <a:pt x="73" y="2996"/>
                          </a:lnTo>
                          <a:lnTo>
                            <a:pt x="122" y="3094"/>
                          </a:lnTo>
                          <a:lnTo>
                            <a:pt x="195" y="3142"/>
                          </a:lnTo>
                          <a:lnTo>
                            <a:pt x="268" y="3215"/>
                          </a:lnTo>
                          <a:lnTo>
                            <a:pt x="268" y="3215"/>
                          </a:lnTo>
                          <a:lnTo>
                            <a:pt x="390" y="3240"/>
                          </a:lnTo>
                          <a:lnTo>
                            <a:pt x="487" y="3264"/>
                          </a:lnTo>
                          <a:lnTo>
                            <a:pt x="487" y="3264"/>
                          </a:lnTo>
                          <a:lnTo>
                            <a:pt x="633" y="3240"/>
                          </a:lnTo>
                          <a:lnTo>
                            <a:pt x="755" y="3191"/>
                          </a:lnTo>
                          <a:lnTo>
                            <a:pt x="853" y="3094"/>
                          </a:lnTo>
                          <a:lnTo>
                            <a:pt x="926" y="2996"/>
                          </a:lnTo>
                          <a:lnTo>
                            <a:pt x="2436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5" name="Shape 665"/>
                    <p:cNvSpPr/>
                    <p:nvPr/>
                  </p:nvSpPr>
                  <p:spPr>
                    <a:xfrm>
                      <a:off x="5586050" y="3973550"/>
                      <a:ext cx="60925" cy="81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37" h="3265" fill="none" extrusionOk="0">
                          <a:moveTo>
                            <a:pt x="1" y="1"/>
                          </a:moveTo>
                          <a:lnTo>
                            <a:pt x="1511" y="2996"/>
                          </a:lnTo>
                          <a:lnTo>
                            <a:pt x="1511" y="2996"/>
                          </a:lnTo>
                          <a:lnTo>
                            <a:pt x="1584" y="3094"/>
                          </a:lnTo>
                          <a:lnTo>
                            <a:pt x="1681" y="3191"/>
                          </a:lnTo>
                          <a:lnTo>
                            <a:pt x="1803" y="3240"/>
                          </a:lnTo>
                          <a:lnTo>
                            <a:pt x="1949" y="3264"/>
                          </a:lnTo>
                          <a:lnTo>
                            <a:pt x="1949" y="3264"/>
                          </a:lnTo>
                          <a:lnTo>
                            <a:pt x="2047" y="3240"/>
                          </a:lnTo>
                          <a:lnTo>
                            <a:pt x="2168" y="3215"/>
                          </a:lnTo>
                          <a:lnTo>
                            <a:pt x="2168" y="3215"/>
                          </a:lnTo>
                          <a:lnTo>
                            <a:pt x="2241" y="3142"/>
                          </a:lnTo>
                          <a:lnTo>
                            <a:pt x="2315" y="3094"/>
                          </a:lnTo>
                          <a:lnTo>
                            <a:pt x="2363" y="2996"/>
                          </a:lnTo>
                          <a:lnTo>
                            <a:pt x="2412" y="2923"/>
                          </a:lnTo>
                          <a:lnTo>
                            <a:pt x="2436" y="2826"/>
                          </a:lnTo>
                          <a:lnTo>
                            <a:pt x="2436" y="2728"/>
                          </a:lnTo>
                          <a:lnTo>
                            <a:pt x="2412" y="2631"/>
                          </a:lnTo>
                          <a:lnTo>
                            <a:pt x="2388" y="2558"/>
                          </a:lnTo>
                          <a:lnTo>
                            <a:pt x="1097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6" name="Shape 666"/>
                    <p:cNvSpPr/>
                    <p:nvPr/>
                  </p:nvSpPr>
                  <p:spPr>
                    <a:xfrm>
                      <a:off x="5316925" y="3731225"/>
                      <a:ext cx="371450" cy="2180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858" h="8720" fill="none" extrusionOk="0">
                          <a:moveTo>
                            <a:pt x="1" y="0"/>
                          </a:moveTo>
                          <a:lnTo>
                            <a:pt x="1" y="8719"/>
                          </a:lnTo>
                          <a:lnTo>
                            <a:pt x="14857" y="8719"/>
                          </a:lnTo>
                          <a:lnTo>
                            <a:pt x="14857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7" name="Shape 667"/>
                    <p:cNvSpPr/>
                    <p:nvPr/>
                  </p:nvSpPr>
                  <p:spPr>
                    <a:xfrm>
                      <a:off x="5380250" y="3784800"/>
                      <a:ext cx="230200" cy="1157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208" h="4629" fill="none" extrusionOk="0">
                          <a:moveTo>
                            <a:pt x="9207" y="1"/>
                          </a:moveTo>
                          <a:lnTo>
                            <a:pt x="5213" y="3995"/>
                          </a:lnTo>
                          <a:lnTo>
                            <a:pt x="5213" y="3995"/>
                          </a:lnTo>
                          <a:lnTo>
                            <a:pt x="5140" y="4044"/>
                          </a:lnTo>
                          <a:lnTo>
                            <a:pt x="5067" y="4092"/>
                          </a:lnTo>
                          <a:lnTo>
                            <a:pt x="4969" y="4117"/>
                          </a:lnTo>
                          <a:lnTo>
                            <a:pt x="4872" y="4141"/>
                          </a:lnTo>
                          <a:lnTo>
                            <a:pt x="4774" y="4117"/>
                          </a:lnTo>
                          <a:lnTo>
                            <a:pt x="4677" y="4092"/>
                          </a:lnTo>
                          <a:lnTo>
                            <a:pt x="4604" y="4044"/>
                          </a:lnTo>
                          <a:lnTo>
                            <a:pt x="4531" y="3995"/>
                          </a:lnTo>
                          <a:lnTo>
                            <a:pt x="2582" y="2046"/>
                          </a:lnTo>
                          <a:lnTo>
                            <a:pt x="1" y="4628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68" name="Shape 668"/>
                    <p:cNvSpPr/>
                    <p:nvPr/>
                  </p:nvSpPr>
                  <p:spPr>
                    <a:xfrm>
                      <a:off x="5547700" y="3779925"/>
                      <a:ext cx="68825" cy="68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753" h="2753" fill="none" extrusionOk="0">
                          <a:moveTo>
                            <a:pt x="0" y="1"/>
                          </a:moveTo>
                          <a:lnTo>
                            <a:pt x="2265" y="1"/>
                          </a:lnTo>
                          <a:lnTo>
                            <a:pt x="2265" y="1"/>
                          </a:lnTo>
                          <a:lnTo>
                            <a:pt x="2363" y="1"/>
                          </a:lnTo>
                          <a:lnTo>
                            <a:pt x="2460" y="25"/>
                          </a:lnTo>
                          <a:lnTo>
                            <a:pt x="2533" y="74"/>
                          </a:lnTo>
                          <a:lnTo>
                            <a:pt x="2606" y="147"/>
                          </a:lnTo>
                          <a:lnTo>
                            <a:pt x="2680" y="220"/>
                          </a:lnTo>
                          <a:lnTo>
                            <a:pt x="2728" y="293"/>
                          </a:lnTo>
                          <a:lnTo>
                            <a:pt x="2753" y="390"/>
                          </a:lnTo>
                          <a:lnTo>
                            <a:pt x="2753" y="488"/>
                          </a:lnTo>
                          <a:lnTo>
                            <a:pt x="2753" y="2753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sp>
                <p:nvSpPr>
                  <p:cNvPr id="669" name="Shape 669"/>
                  <p:cNvSpPr/>
                  <p:nvPr/>
                </p:nvSpPr>
                <p:spPr>
                  <a:xfrm>
                    <a:off x="176104" y="1852215"/>
                    <a:ext cx="340844" cy="34086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221" h="16222" fill="none" extrusionOk="0">
                        <a:moveTo>
                          <a:pt x="0" y="8111"/>
                        </a:moveTo>
                        <a:lnTo>
                          <a:pt x="0" y="8111"/>
                        </a:lnTo>
                        <a:lnTo>
                          <a:pt x="0" y="7697"/>
                        </a:lnTo>
                        <a:lnTo>
                          <a:pt x="49" y="7283"/>
                        </a:lnTo>
                        <a:lnTo>
                          <a:pt x="98" y="6869"/>
                        </a:lnTo>
                        <a:lnTo>
                          <a:pt x="171" y="6479"/>
                        </a:lnTo>
                        <a:lnTo>
                          <a:pt x="244" y="6090"/>
                        </a:lnTo>
                        <a:lnTo>
                          <a:pt x="366" y="5700"/>
                        </a:lnTo>
                        <a:lnTo>
                          <a:pt x="487" y="5335"/>
                        </a:lnTo>
                        <a:lnTo>
                          <a:pt x="634" y="4945"/>
                        </a:lnTo>
                        <a:lnTo>
                          <a:pt x="804" y="4604"/>
                        </a:lnTo>
                        <a:lnTo>
                          <a:pt x="975" y="4239"/>
                        </a:lnTo>
                        <a:lnTo>
                          <a:pt x="1169" y="3898"/>
                        </a:lnTo>
                        <a:lnTo>
                          <a:pt x="1389" y="3581"/>
                        </a:lnTo>
                        <a:lnTo>
                          <a:pt x="1608" y="3264"/>
                        </a:lnTo>
                        <a:lnTo>
                          <a:pt x="1851" y="2948"/>
                        </a:lnTo>
                        <a:lnTo>
                          <a:pt x="2119" y="2656"/>
                        </a:lnTo>
                        <a:lnTo>
                          <a:pt x="2387" y="2388"/>
                        </a:lnTo>
                        <a:lnTo>
                          <a:pt x="2655" y="2120"/>
                        </a:lnTo>
                        <a:lnTo>
                          <a:pt x="2947" y="1852"/>
                        </a:lnTo>
                        <a:lnTo>
                          <a:pt x="3264" y="1608"/>
                        </a:lnTo>
                        <a:lnTo>
                          <a:pt x="3581" y="1389"/>
                        </a:lnTo>
                        <a:lnTo>
                          <a:pt x="3897" y="1170"/>
                        </a:lnTo>
                        <a:lnTo>
                          <a:pt x="4238" y="975"/>
                        </a:lnTo>
                        <a:lnTo>
                          <a:pt x="4603" y="805"/>
                        </a:lnTo>
                        <a:lnTo>
                          <a:pt x="4944" y="634"/>
                        </a:lnTo>
                        <a:lnTo>
                          <a:pt x="5334" y="488"/>
                        </a:lnTo>
                        <a:lnTo>
                          <a:pt x="5699" y="366"/>
                        </a:lnTo>
                        <a:lnTo>
                          <a:pt x="6089" y="244"/>
                        </a:lnTo>
                        <a:lnTo>
                          <a:pt x="6479" y="171"/>
                        </a:lnTo>
                        <a:lnTo>
                          <a:pt x="6868" y="98"/>
                        </a:lnTo>
                        <a:lnTo>
                          <a:pt x="7282" y="50"/>
                        </a:lnTo>
                        <a:lnTo>
                          <a:pt x="7696" y="1"/>
                        </a:lnTo>
                        <a:lnTo>
                          <a:pt x="8111" y="1"/>
                        </a:lnTo>
                        <a:lnTo>
                          <a:pt x="8111" y="1"/>
                        </a:lnTo>
                        <a:lnTo>
                          <a:pt x="8525" y="1"/>
                        </a:lnTo>
                        <a:lnTo>
                          <a:pt x="8939" y="50"/>
                        </a:lnTo>
                        <a:lnTo>
                          <a:pt x="9353" y="98"/>
                        </a:lnTo>
                        <a:lnTo>
                          <a:pt x="9742" y="171"/>
                        </a:lnTo>
                        <a:lnTo>
                          <a:pt x="10132" y="244"/>
                        </a:lnTo>
                        <a:lnTo>
                          <a:pt x="10522" y="366"/>
                        </a:lnTo>
                        <a:lnTo>
                          <a:pt x="10911" y="488"/>
                        </a:lnTo>
                        <a:lnTo>
                          <a:pt x="11277" y="634"/>
                        </a:lnTo>
                        <a:lnTo>
                          <a:pt x="11618" y="805"/>
                        </a:lnTo>
                        <a:lnTo>
                          <a:pt x="11983" y="975"/>
                        </a:lnTo>
                        <a:lnTo>
                          <a:pt x="12324" y="1170"/>
                        </a:lnTo>
                        <a:lnTo>
                          <a:pt x="12641" y="1389"/>
                        </a:lnTo>
                        <a:lnTo>
                          <a:pt x="12957" y="1608"/>
                        </a:lnTo>
                        <a:lnTo>
                          <a:pt x="13274" y="1852"/>
                        </a:lnTo>
                        <a:lnTo>
                          <a:pt x="13566" y="2120"/>
                        </a:lnTo>
                        <a:lnTo>
                          <a:pt x="13834" y="2388"/>
                        </a:lnTo>
                        <a:lnTo>
                          <a:pt x="14126" y="2656"/>
                        </a:lnTo>
                        <a:lnTo>
                          <a:pt x="14370" y="2948"/>
                        </a:lnTo>
                        <a:lnTo>
                          <a:pt x="14613" y="3264"/>
                        </a:lnTo>
                        <a:lnTo>
                          <a:pt x="14832" y="3581"/>
                        </a:lnTo>
                        <a:lnTo>
                          <a:pt x="15052" y="3898"/>
                        </a:lnTo>
                        <a:lnTo>
                          <a:pt x="15247" y="4239"/>
                        </a:lnTo>
                        <a:lnTo>
                          <a:pt x="15417" y="4604"/>
                        </a:lnTo>
                        <a:lnTo>
                          <a:pt x="15587" y="4945"/>
                        </a:lnTo>
                        <a:lnTo>
                          <a:pt x="15734" y="5335"/>
                        </a:lnTo>
                        <a:lnTo>
                          <a:pt x="15855" y="5700"/>
                        </a:lnTo>
                        <a:lnTo>
                          <a:pt x="15977" y="6090"/>
                        </a:lnTo>
                        <a:lnTo>
                          <a:pt x="16050" y="6479"/>
                        </a:lnTo>
                        <a:lnTo>
                          <a:pt x="16123" y="6869"/>
                        </a:lnTo>
                        <a:lnTo>
                          <a:pt x="16172" y="7283"/>
                        </a:lnTo>
                        <a:lnTo>
                          <a:pt x="16221" y="7697"/>
                        </a:lnTo>
                        <a:lnTo>
                          <a:pt x="16221" y="8111"/>
                        </a:lnTo>
                        <a:lnTo>
                          <a:pt x="16221" y="8111"/>
                        </a:lnTo>
                        <a:lnTo>
                          <a:pt x="16221" y="8525"/>
                        </a:lnTo>
                        <a:lnTo>
                          <a:pt x="16172" y="8939"/>
                        </a:lnTo>
                        <a:lnTo>
                          <a:pt x="16123" y="9353"/>
                        </a:lnTo>
                        <a:lnTo>
                          <a:pt x="16050" y="9743"/>
                        </a:lnTo>
                        <a:lnTo>
                          <a:pt x="15977" y="10133"/>
                        </a:lnTo>
                        <a:lnTo>
                          <a:pt x="15855" y="10522"/>
                        </a:lnTo>
                        <a:lnTo>
                          <a:pt x="15734" y="10888"/>
                        </a:lnTo>
                        <a:lnTo>
                          <a:pt x="15587" y="11277"/>
                        </a:lnTo>
                        <a:lnTo>
                          <a:pt x="15417" y="11618"/>
                        </a:lnTo>
                        <a:lnTo>
                          <a:pt x="15247" y="11984"/>
                        </a:lnTo>
                        <a:lnTo>
                          <a:pt x="15052" y="12324"/>
                        </a:lnTo>
                        <a:lnTo>
                          <a:pt x="14832" y="12641"/>
                        </a:lnTo>
                        <a:lnTo>
                          <a:pt x="14613" y="12958"/>
                        </a:lnTo>
                        <a:lnTo>
                          <a:pt x="14370" y="13274"/>
                        </a:lnTo>
                        <a:lnTo>
                          <a:pt x="14126" y="13567"/>
                        </a:lnTo>
                        <a:lnTo>
                          <a:pt x="13834" y="13835"/>
                        </a:lnTo>
                        <a:lnTo>
                          <a:pt x="13566" y="14102"/>
                        </a:lnTo>
                        <a:lnTo>
                          <a:pt x="13274" y="14370"/>
                        </a:lnTo>
                        <a:lnTo>
                          <a:pt x="12957" y="14614"/>
                        </a:lnTo>
                        <a:lnTo>
                          <a:pt x="12641" y="14833"/>
                        </a:lnTo>
                        <a:lnTo>
                          <a:pt x="12324" y="15052"/>
                        </a:lnTo>
                        <a:lnTo>
                          <a:pt x="11983" y="15247"/>
                        </a:lnTo>
                        <a:lnTo>
                          <a:pt x="11618" y="15418"/>
                        </a:lnTo>
                        <a:lnTo>
                          <a:pt x="11277" y="15588"/>
                        </a:lnTo>
                        <a:lnTo>
                          <a:pt x="10911" y="15734"/>
                        </a:lnTo>
                        <a:lnTo>
                          <a:pt x="10522" y="15856"/>
                        </a:lnTo>
                        <a:lnTo>
                          <a:pt x="10132" y="15978"/>
                        </a:lnTo>
                        <a:lnTo>
                          <a:pt x="9742" y="16051"/>
                        </a:lnTo>
                        <a:lnTo>
                          <a:pt x="9353" y="16124"/>
                        </a:lnTo>
                        <a:lnTo>
                          <a:pt x="8939" y="16173"/>
                        </a:lnTo>
                        <a:lnTo>
                          <a:pt x="8525" y="16221"/>
                        </a:lnTo>
                        <a:lnTo>
                          <a:pt x="8111" y="16221"/>
                        </a:lnTo>
                        <a:lnTo>
                          <a:pt x="8111" y="16221"/>
                        </a:lnTo>
                        <a:lnTo>
                          <a:pt x="7696" y="16221"/>
                        </a:lnTo>
                        <a:lnTo>
                          <a:pt x="7282" y="16173"/>
                        </a:lnTo>
                        <a:lnTo>
                          <a:pt x="6868" y="16124"/>
                        </a:lnTo>
                        <a:lnTo>
                          <a:pt x="6479" y="16051"/>
                        </a:lnTo>
                        <a:lnTo>
                          <a:pt x="6089" y="15978"/>
                        </a:lnTo>
                        <a:lnTo>
                          <a:pt x="5699" y="15856"/>
                        </a:lnTo>
                        <a:lnTo>
                          <a:pt x="5334" y="15734"/>
                        </a:lnTo>
                        <a:lnTo>
                          <a:pt x="4944" y="15588"/>
                        </a:lnTo>
                        <a:lnTo>
                          <a:pt x="4603" y="15418"/>
                        </a:lnTo>
                        <a:lnTo>
                          <a:pt x="4238" y="15247"/>
                        </a:lnTo>
                        <a:lnTo>
                          <a:pt x="3897" y="15052"/>
                        </a:lnTo>
                        <a:lnTo>
                          <a:pt x="3581" y="14833"/>
                        </a:lnTo>
                        <a:lnTo>
                          <a:pt x="3264" y="14614"/>
                        </a:lnTo>
                        <a:lnTo>
                          <a:pt x="2947" y="14370"/>
                        </a:lnTo>
                        <a:lnTo>
                          <a:pt x="2655" y="14102"/>
                        </a:lnTo>
                        <a:lnTo>
                          <a:pt x="2387" y="13835"/>
                        </a:lnTo>
                        <a:lnTo>
                          <a:pt x="2119" y="13567"/>
                        </a:lnTo>
                        <a:lnTo>
                          <a:pt x="1851" y="13274"/>
                        </a:lnTo>
                        <a:lnTo>
                          <a:pt x="1608" y="12958"/>
                        </a:lnTo>
                        <a:lnTo>
                          <a:pt x="1389" y="12641"/>
                        </a:lnTo>
                        <a:lnTo>
                          <a:pt x="1169" y="12324"/>
                        </a:lnTo>
                        <a:lnTo>
                          <a:pt x="975" y="11984"/>
                        </a:lnTo>
                        <a:lnTo>
                          <a:pt x="804" y="11618"/>
                        </a:lnTo>
                        <a:lnTo>
                          <a:pt x="634" y="11277"/>
                        </a:lnTo>
                        <a:lnTo>
                          <a:pt x="487" y="10888"/>
                        </a:lnTo>
                        <a:lnTo>
                          <a:pt x="366" y="10522"/>
                        </a:lnTo>
                        <a:lnTo>
                          <a:pt x="244" y="10133"/>
                        </a:lnTo>
                        <a:lnTo>
                          <a:pt x="171" y="9743"/>
                        </a:lnTo>
                        <a:lnTo>
                          <a:pt x="98" y="9353"/>
                        </a:lnTo>
                        <a:lnTo>
                          <a:pt x="49" y="8939"/>
                        </a:lnTo>
                        <a:lnTo>
                          <a:pt x="0" y="8525"/>
                        </a:lnTo>
                        <a:lnTo>
                          <a:pt x="0" y="8111"/>
                        </a:lnTo>
                        <a:lnTo>
                          <a:pt x="0" y="8111"/>
                        </a:lnTo>
                        <a:close/>
                        <a:moveTo>
                          <a:pt x="7234" y="11180"/>
                        </a:moveTo>
                        <a:lnTo>
                          <a:pt x="7234" y="11180"/>
                        </a:lnTo>
                        <a:lnTo>
                          <a:pt x="7282" y="11180"/>
                        </a:lnTo>
                        <a:lnTo>
                          <a:pt x="7282" y="11180"/>
                        </a:lnTo>
                        <a:lnTo>
                          <a:pt x="7453" y="11155"/>
                        </a:lnTo>
                        <a:lnTo>
                          <a:pt x="7623" y="11082"/>
                        </a:lnTo>
                        <a:lnTo>
                          <a:pt x="7794" y="10985"/>
                        </a:lnTo>
                        <a:lnTo>
                          <a:pt x="7916" y="10863"/>
                        </a:lnTo>
                        <a:lnTo>
                          <a:pt x="12007" y="6747"/>
                        </a:lnTo>
                        <a:lnTo>
                          <a:pt x="12007" y="6747"/>
                        </a:lnTo>
                        <a:lnTo>
                          <a:pt x="12105" y="6625"/>
                        </a:lnTo>
                        <a:lnTo>
                          <a:pt x="12153" y="6504"/>
                        </a:lnTo>
                        <a:lnTo>
                          <a:pt x="12202" y="6358"/>
                        </a:lnTo>
                        <a:lnTo>
                          <a:pt x="12202" y="6211"/>
                        </a:lnTo>
                        <a:lnTo>
                          <a:pt x="12202" y="6211"/>
                        </a:lnTo>
                        <a:lnTo>
                          <a:pt x="12178" y="6017"/>
                        </a:lnTo>
                        <a:lnTo>
                          <a:pt x="12129" y="5822"/>
                        </a:lnTo>
                        <a:lnTo>
                          <a:pt x="12032" y="5676"/>
                        </a:lnTo>
                        <a:lnTo>
                          <a:pt x="11886" y="5529"/>
                        </a:lnTo>
                        <a:lnTo>
                          <a:pt x="11886" y="5529"/>
                        </a:lnTo>
                        <a:lnTo>
                          <a:pt x="11764" y="5432"/>
                        </a:lnTo>
                        <a:lnTo>
                          <a:pt x="11618" y="5383"/>
                        </a:lnTo>
                        <a:lnTo>
                          <a:pt x="11472" y="5335"/>
                        </a:lnTo>
                        <a:lnTo>
                          <a:pt x="11325" y="5335"/>
                        </a:lnTo>
                        <a:lnTo>
                          <a:pt x="11325" y="5335"/>
                        </a:lnTo>
                        <a:lnTo>
                          <a:pt x="11131" y="5359"/>
                        </a:lnTo>
                        <a:lnTo>
                          <a:pt x="10960" y="5408"/>
                        </a:lnTo>
                        <a:lnTo>
                          <a:pt x="10790" y="5505"/>
                        </a:lnTo>
                        <a:lnTo>
                          <a:pt x="10643" y="5651"/>
                        </a:lnTo>
                        <a:lnTo>
                          <a:pt x="7161" y="8988"/>
                        </a:lnTo>
                        <a:lnTo>
                          <a:pt x="5797" y="7648"/>
                        </a:lnTo>
                        <a:lnTo>
                          <a:pt x="5797" y="7648"/>
                        </a:lnTo>
                        <a:lnTo>
                          <a:pt x="5675" y="7527"/>
                        </a:lnTo>
                        <a:lnTo>
                          <a:pt x="5505" y="7454"/>
                        </a:lnTo>
                        <a:lnTo>
                          <a:pt x="5358" y="7405"/>
                        </a:lnTo>
                        <a:lnTo>
                          <a:pt x="5188" y="7380"/>
                        </a:lnTo>
                        <a:lnTo>
                          <a:pt x="5188" y="7380"/>
                        </a:lnTo>
                        <a:lnTo>
                          <a:pt x="5017" y="7405"/>
                        </a:lnTo>
                        <a:lnTo>
                          <a:pt x="4847" y="7454"/>
                        </a:lnTo>
                        <a:lnTo>
                          <a:pt x="4701" y="7527"/>
                        </a:lnTo>
                        <a:lnTo>
                          <a:pt x="4555" y="7648"/>
                        </a:lnTo>
                        <a:lnTo>
                          <a:pt x="4555" y="7648"/>
                        </a:lnTo>
                        <a:lnTo>
                          <a:pt x="4457" y="7770"/>
                        </a:lnTo>
                        <a:lnTo>
                          <a:pt x="4360" y="7916"/>
                        </a:lnTo>
                        <a:lnTo>
                          <a:pt x="4311" y="8087"/>
                        </a:lnTo>
                        <a:lnTo>
                          <a:pt x="4311" y="8257"/>
                        </a:lnTo>
                        <a:lnTo>
                          <a:pt x="4311" y="8257"/>
                        </a:lnTo>
                        <a:lnTo>
                          <a:pt x="4311" y="8428"/>
                        </a:lnTo>
                        <a:lnTo>
                          <a:pt x="4360" y="8598"/>
                        </a:lnTo>
                        <a:lnTo>
                          <a:pt x="4457" y="8744"/>
                        </a:lnTo>
                        <a:lnTo>
                          <a:pt x="4555" y="8890"/>
                        </a:lnTo>
                        <a:lnTo>
                          <a:pt x="6601" y="10936"/>
                        </a:lnTo>
                        <a:lnTo>
                          <a:pt x="6601" y="10936"/>
                        </a:lnTo>
                        <a:lnTo>
                          <a:pt x="6747" y="11034"/>
                        </a:lnTo>
                        <a:lnTo>
                          <a:pt x="6893" y="11131"/>
                        </a:lnTo>
                        <a:lnTo>
                          <a:pt x="7063" y="11180"/>
                        </a:lnTo>
                        <a:lnTo>
                          <a:pt x="7234" y="11180"/>
                        </a:lnTo>
                        <a:lnTo>
                          <a:pt x="7234" y="1118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670" name="Shape 670"/>
                  <p:cNvGrpSpPr/>
                  <p:nvPr/>
                </p:nvGrpSpPr>
                <p:grpSpPr>
                  <a:xfrm>
                    <a:off x="3738065" y="1856313"/>
                    <a:ext cx="332670" cy="332670"/>
                    <a:chOff x="6649150" y="309350"/>
                    <a:chExt cx="395800" cy="395800"/>
                  </a:xfrm>
                </p:grpSpPr>
                <p:sp>
                  <p:nvSpPr>
                    <p:cNvPr id="671" name="Shape 671"/>
                    <p:cNvSpPr/>
                    <p:nvPr/>
                  </p:nvSpPr>
                  <p:spPr>
                    <a:xfrm>
                      <a:off x="6649150" y="309350"/>
                      <a:ext cx="395800" cy="3958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832" h="15832" fill="none" extrusionOk="0">
                          <a:moveTo>
                            <a:pt x="7916" y="1"/>
                          </a:moveTo>
                          <a:lnTo>
                            <a:pt x="7916" y="1"/>
                          </a:lnTo>
                          <a:lnTo>
                            <a:pt x="7502" y="25"/>
                          </a:lnTo>
                          <a:lnTo>
                            <a:pt x="7112" y="49"/>
                          </a:lnTo>
                          <a:lnTo>
                            <a:pt x="6723" y="98"/>
                          </a:lnTo>
                          <a:lnTo>
                            <a:pt x="6333" y="171"/>
                          </a:lnTo>
                          <a:lnTo>
                            <a:pt x="5943" y="244"/>
                          </a:lnTo>
                          <a:lnTo>
                            <a:pt x="5553" y="366"/>
                          </a:lnTo>
                          <a:lnTo>
                            <a:pt x="5188" y="488"/>
                          </a:lnTo>
                          <a:lnTo>
                            <a:pt x="4847" y="634"/>
                          </a:lnTo>
                          <a:lnTo>
                            <a:pt x="4482" y="780"/>
                          </a:lnTo>
                          <a:lnTo>
                            <a:pt x="4141" y="950"/>
                          </a:lnTo>
                          <a:lnTo>
                            <a:pt x="3824" y="1145"/>
                          </a:lnTo>
                          <a:lnTo>
                            <a:pt x="3483" y="1364"/>
                          </a:lnTo>
                          <a:lnTo>
                            <a:pt x="3191" y="1584"/>
                          </a:lnTo>
                          <a:lnTo>
                            <a:pt x="2874" y="1803"/>
                          </a:lnTo>
                          <a:lnTo>
                            <a:pt x="2607" y="2071"/>
                          </a:lnTo>
                          <a:lnTo>
                            <a:pt x="2314" y="2314"/>
                          </a:lnTo>
                          <a:lnTo>
                            <a:pt x="2071" y="2607"/>
                          </a:lnTo>
                          <a:lnTo>
                            <a:pt x="1803" y="2874"/>
                          </a:lnTo>
                          <a:lnTo>
                            <a:pt x="1584" y="3191"/>
                          </a:lnTo>
                          <a:lnTo>
                            <a:pt x="1364" y="3483"/>
                          </a:lnTo>
                          <a:lnTo>
                            <a:pt x="1145" y="3824"/>
                          </a:lnTo>
                          <a:lnTo>
                            <a:pt x="950" y="4141"/>
                          </a:lnTo>
                          <a:lnTo>
                            <a:pt x="780" y="4482"/>
                          </a:lnTo>
                          <a:lnTo>
                            <a:pt x="634" y="4847"/>
                          </a:lnTo>
                          <a:lnTo>
                            <a:pt x="488" y="5188"/>
                          </a:lnTo>
                          <a:lnTo>
                            <a:pt x="366" y="5553"/>
                          </a:lnTo>
                          <a:lnTo>
                            <a:pt x="244" y="5943"/>
                          </a:lnTo>
                          <a:lnTo>
                            <a:pt x="171" y="6333"/>
                          </a:lnTo>
                          <a:lnTo>
                            <a:pt x="98" y="6722"/>
                          </a:lnTo>
                          <a:lnTo>
                            <a:pt x="49" y="7112"/>
                          </a:lnTo>
                          <a:lnTo>
                            <a:pt x="25" y="7502"/>
                          </a:lnTo>
                          <a:lnTo>
                            <a:pt x="1" y="7916"/>
                          </a:lnTo>
                          <a:lnTo>
                            <a:pt x="1" y="7916"/>
                          </a:lnTo>
                          <a:lnTo>
                            <a:pt x="25" y="8330"/>
                          </a:lnTo>
                          <a:lnTo>
                            <a:pt x="49" y="8720"/>
                          </a:lnTo>
                          <a:lnTo>
                            <a:pt x="98" y="9109"/>
                          </a:lnTo>
                          <a:lnTo>
                            <a:pt x="171" y="9499"/>
                          </a:lnTo>
                          <a:lnTo>
                            <a:pt x="244" y="9889"/>
                          </a:lnTo>
                          <a:lnTo>
                            <a:pt x="366" y="10278"/>
                          </a:lnTo>
                          <a:lnTo>
                            <a:pt x="488" y="10644"/>
                          </a:lnTo>
                          <a:lnTo>
                            <a:pt x="634" y="10985"/>
                          </a:lnTo>
                          <a:lnTo>
                            <a:pt x="780" y="11350"/>
                          </a:lnTo>
                          <a:lnTo>
                            <a:pt x="950" y="11691"/>
                          </a:lnTo>
                          <a:lnTo>
                            <a:pt x="1145" y="12008"/>
                          </a:lnTo>
                          <a:lnTo>
                            <a:pt x="1364" y="12348"/>
                          </a:lnTo>
                          <a:lnTo>
                            <a:pt x="1584" y="12641"/>
                          </a:lnTo>
                          <a:lnTo>
                            <a:pt x="1803" y="12957"/>
                          </a:lnTo>
                          <a:lnTo>
                            <a:pt x="2071" y="13225"/>
                          </a:lnTo>
                          <a:lnTo>
                            <a:pt x="2314" y="13518"/>
                          </a:lnTo>
                          <a:lnTo>
                            <a:pt x="2607" y="13761"/>
                          </a:lnTo>
                          <a:lnTo>
                            <a:pt x="2874" y="14029"/>
                          </a:lnTo>
                          <a:lnTo>
                            <a:pt x="3191" y="14248"/>
                          </a:lnTo>
                          <a:lnTo>
                            <a:pt x="3483" y="14467"/>
                          </a:lnTo>
                          <a:lnTo>
                            <a:pt x="3824" y="14687"/>
                          </a:lnTo>
                          <a:lnTo>
                            <a:pt x="4141" y="14881"/>
                          </a:lnTo>
                          <a:lnTo>
                            <a:pt x="4482" y="15052"/>
                          </a:lnTo>
                          <a:lnTo>
                            <a:pt x="4847" y="15198"/>
                          </a:lnTo>
                          <a:lnTo>
                            <a:pt x="5188" y="15344"/>
                          </a:lnTo>
                          <a:lnTo>
                            <a:pt x="5553" y="15466"/>
                          </a:lnTo>
                          <a:lnTo>
                            <a:pt x="5943" y="15588"/>
                          </a:lnTo>
                          <a:lnTo>
                            <a:pt x="6333" y="15661"/>
                          </a:lnTo>
                          <a:lnTo>
                            <a:pt x="6723" y="15734"/>
                          </a:lnTo>
                          <a:lnTo>
                            <a:pt x="7112" y="15783"/>
                          </a:lnTo>
                          <a:lnTo>
                            <a:pt x="7502" y="15807"/>
                          </a:lnTo>
                          <a:lnTo>
                            <a:pt x="7916" y="15831"/>
                          </a:lnTo>
                          <a:lnTo>
                            <a:pt x="7916" y="15831"/>
                          </a:lnTo>
                          <a:lnTo>
                            <a:pt x="8330" y="15807"/>
                          </a:lnTo>
                          <a:lnTo>
                            <a:pt x="8720" y="15783"/>
                          </a:lnTo>
                          <a:lnTo>
                            <a:pt x="9109" y="15734"/>
                          </a:lnTo>
                          <a:lnTo>
                            <a:pt x="9499" y="15661"/>
                          </a:lnTo>
                          <a:lnTo>
                            <a:pt x="9889" y="15588"/>
                          </a:lnTo>
                          <a:lnTo>
                            <a:pt x="10278" y="15466"/>
                          </a:lnTo>
                          <a:lnTo>
                            <a:pt x="10644" y="15344"/>
                          </a:lnTo>
                          <a:lnTo>
                            <a:pt x="10985" y="15198"/>
                          </a:lnTo>
                          <a:lnTo>
                            <a:pt x="11350" y="15052"/>
                          </a:lnTo>
                          <a:lnTo>
                            <a:pt x="11691" y="14881"/>
                          </a:lnTo>
                          <a:lnTo>
                            <a:pt x="12008" y="14687"/>
                          </a:lnTo>
                          <a:lnTo>
                            <a:pt x="12349" y="14467"/>
                          </a:lnTo>
                          <a:lnTo>
                            <a:pt x="12641" y="14248"/>
                          </a:lnTo>
                          <a:lnTo>
                            <a:pt x="12957" y="14029"/>
                          </a:lnTo>
                          <a:lnTo>
                            <a:pt x="13225" y="13761"/>
                          </a:lnTo>
                          <a:lnTo>
                            <a:pt x="13518" y="13518"/>
                          </a:lnTo>
                          <a:lnTo>
                            <a:pt x="13761" y="13225"/>
                          </a:lnTo>
                          <a:lnTo>
                            <a:pt x="14029" y="12957"/>
                          </a:lnTo>
                          <a:lnTo>
                            <a:pt x="14248" y="12641"/>
                          </a:lnTo>
                          <a:lnTo>
                            <a:pt x="14467" y="12348"/>
                          </a:lnTo>
                          <a:lnTo>
                            <a:pt x="14687" y="12008"/>
                          </a:lnTo>
                          <a:lnTo>
                            <a:pt x="14881" y="11691"/>
                          </a:lnTo>
                          <a:lnTo>
                            <a:pt x="15052" y="11350"/>
                          </a:lnTo>
                          <a:lnTo>
                            <a:pt x="15198" y="10985"/>
                          </a:lnTo>
                          <a:lnTo>
                            <a:pt x="15344" y="10644"/>
                          </a:lnTo>
                          <a:lnTo>
                            <a:pt x="15466" y="10278"/>
                          </a:lnTo>
                          <a:lnTo>
                            <a:pt x="15588" y="9889"/>
                          </a:lnTo>
                          <a:lnTo>
                            <a:pt x="15661" y="9499"/>
                          </a:lnTo>
                          <a:lnTo>
                            <a:pt x="15734" y="9109"/>
                          </a:lnTo>
                          <a:lnTo>
                            <a:pt x="15783" y="8720"/>
                          </a:lnTo>
                          <a:lnTo>
                            <a:pt x="15807" y="8330"/>
                          </a:lnTo>
                          <a:lnTo>
                            <a:pt x="15831" y="7916"/>
                          </a:lnTo>
                          <a:lnTo>
                            <a:pt x="15831" y="7916"/>
                          </a:lnTo>
                          <a:lnTo>
                            <a:pt x="15807" y="7502"/>
                          </a:lnTo>
                          <a:lnTo>
                            <a:pt x="15783" y="7112"/>
                          </a:lnTo>
                          <a:lnTo>
                            <a:pt x="15734" y="6722"/>
                          </a:lnTo>
                          <a:lnTo>
                            <a:pt x="15661" y="6333"/>
                          </a:lnTo>
                          <a:lnTo>
                            <a:pt x="15588" y="5943"/>
                          </a:lnTo>
                          <a:lnTo>
                            <a:pt x="15466" y="5553"/>
                          </a:lnTo>
                          <a:lnTo>
                            <a:pt x="15344" y="5188"/>
                          </a:lnTo>
                          <a:lnTo>
                            <a:pt x="15198" y="4847"/>
                          </a:lnTo>
                          <a:lnTo>
                            <a:pt x="15052" y="4482"/>
                          </a:lnTo>
                          <a:lnTo>
                            <a:pt x="14881" y="4141"/>
                          </a:lnTo>
                          <a:lnTo>
                            <a:pt x="14687" y="3824"/>
                          </a:lnTo>
                          <a:lnTo>
                            <a:pt x="14467" y="3483"/>
                          </a:lnTo>
                          <a:lnTo>
                            <a:pt x="14248" y="3191"/>
                          </a:lnTo>
                          <a:lnTo>
                            <a:pt x="14029" y="2874"/>
                          </a:lnTo>
                          <a:lnTo>
                            <a:pt x="13761" y="2607"/>
                          </a:lnTo>
                          <a:lnTo>
                            <a:pt x="13518" y="2314"/>
                          </a:lnTo>
                          <a:lnTo>
                            <a:pt x="13225" y="2071"/>
                          </a:lnTo>
                          <a:lnTo>
                            <a:pt x="12957" y="1803"/>
                          </a:lnTo>
                          <a:lnTo>
                            <a:pt x="12641" y="1584"/>
                          </a:lnTo>
                          <a:lnTo>
                            <a:pt x="12349" y="1364"/>
                          </a:lnTo>
                          <a:lnTo>
                            <a:pt x="12008" y="1145"/>
                          </a:lnTo>
                          <a:lnTo>
                            <a:pt x="11691" y="950"/>
                          </a:lnTo>
                          <a:lnTo>
                            <a:pt x="11350" y="780"/>
                          </a:lnTo>
                          <a:lnTo>
                            <a:pt x="10985" y="634"/>
                          </a:lnTo>
                          <a:lnTo>
                            <a:pt x="10644" y="488"/>
                          </a:lnTo>
                          <a:lnTo>
                            <a:pt x="10278" y="366"/>
                          </a:lnTo>
                          <a:lnTo>
                            <a:pt x="9889" y="244"/>
                          </a:lnTo>
                          <a:lnTo>
                            <a:pt x="9499" y="171"/>
                          </a:lnTo>
                          <a:lnTo>
                            <a:pt x="9109" y="98"/>
                          </a:lnTo>
                          <a:lnTo>
                            <a:pt x="8720" y="49"/>
                          </a:lnTo>
                          <a:lnTo>
                            <a:pt x="8330" y="25"/>
                          </a:lnTo>
                          <a:lnTo>
                            <a:pt x="7916" y="1"/>
                          </a:lnTo>
                          <a:lnTo>
                            <a:pt x="7916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2" name="Shape 672"/>
                    <p:cNvSpPr/>
                    <p:nvPr/>
                  </p:nvSpPr>
                  <p:spPr>
                    <a:xfrm>
                      <a:off x="6673500" y="333700"/>
                      <a:ext cx="347100" cy="347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3884" h="13884" fill="none" extrusionOk="0">
                          <a:moveTo>
                            <a:pt x="6942" y="13883"/>
                          </a:moveTo>
                          <a:lnTo>
                            <a:pt x="6942" y="13883"/>
                          </a:lnTo>
                          <a:lnTo>
                            <a:pt x="6577" y="13883"/>
                          </a:lnTo>
                          <a:lnTo>
                            <a:pt x="6236" y="13834"/>
                          </a:lnTo>
                          <a:lnTo>
                            <a:pt x="5895" y="13810"/>
                          </a:lnTo>
                          <a:lnTo>
                            <a:pt x="5554" y="13737"/>
                          </a:lnTo>
                          <a:lnTo>
                            <a:pt x="5213" y="13664"/>
                          </a:lnTo>
                          <a:lnTo>
                            <a:pt x="4872" y="13566"/>
                          </a:lnTo>
                          <a:lnTo>
                            <a:pt x="4555" y="13469"/>
                          </a:lnTo>
                          <a:lnTo>
                            <a:pt x="4239" y="13323"/>
                          </a:lnTo>
                          <a:lnTo>
                            <a:pt x="3946" y="13201"/>
                          </a:lnTo>
                          <a:lnTo>
                            <a:pt x="3630" y="13031"/>
                          </a:lnTo>
                          <a:lnTo>
                            <a:pt x="3337" y="12884"/>
                          </a:lnTo>
                          <a:lnTo>
                            <a:pt x="3069" y="12690"/>
                          </a:lnTo>
                          <a:lnTo>
                            <a:pt x="2802" y="12495"/>
                          </a:lnTo>
                          <a:lnTo>
                            <a:pt x="2534" y="12300"/>
                          </a:lnTo>
                          <a:lnTo>
                            <a:pt x="2290" y="12081"/>
                          </a:lnTo>
                          <a:lnTo>
                            <a:pt x="2047" y="11837"/>
                          </a:lnTo>
                          <a:lnTo>
                            <a:pt x="1803" y="11594"/>
                          </a:lnTo>
                          <a:lnTo>
                            <a:pt x="1584" y="11350"/>
                          </a:lnTo>
                          <a:lnTo>
                            <a:pt x="1389" y="11082"/>
                          </a:lnTo>
                          <a:lnTo>
                            <a:pt x="1194" y="10814"/>
                          </a:lnTo>
                          <a:lnTo>
                            <a:pt x="999" y="10546"/>
                          </a:lnTo>
                          <a:lnTo>
                            <a:pt x="853" y="10254"/>
                          </a:lnTo>
                          <a:lnTo>
                            <a:pt x="683" y="9938"/>
                          </a:lnTo>
                          <a:lnTo>
                            <a:pt x="561" y="9645"/>
                          </a:lnTo>
                          <a:lnTo>
                            <a:pt x="415" y="9329"/>
                          </a:lnTo>
                          <a:lnTo>
                            <a:pt x="317" y="9012"/>
                          </a:lnTo>
                          <a:lnTo>
                            <a:pt x="220" y="8671"/>
                          </a:lnTo>
                          <a:lnTo>
                            <a:pt x="147" y="8330"/>
                          </a:lnTo>
                          <a:lnTo>
                            <a:pt x="74" y="7989"/>
                          </a:lnTo>
                          <a:lnTo>
                            <a:pt x="49" y="7648"/>
                          </a:lnTo>
                          <a:lnTo>
                            <a:pt x="1" y="7307"/>
                          </a:lnTo>
                          <a:lnTo>
                            <a:pt x="1" y="6942"/>
                          </a:lnTo>
                          <a:lnTo>
                            <a:pt x="1" y="6942"/>
                          </a:lnTo>
                          <a:lnTo>
                            <a:pt x="1" y="6577"/>
                          </a:lnTo>
                          <a:lnTo>
                            <a:pt x="49" y="6236"/>
                          </a:lnTo>
                          <a:lnTo>
                            <a:pt x="74" y="5895"/>
                          </a:lnTo>
                          <a:lnTo>
                            <a:pt x="147" y="5554"/>
                          </a:lnTo>
                          <a:lnTo>
                            <a:pt x="220" y="5213"/>
                          </a:lnTo>
                          <a:lnTo>
                            <a:pt x="317" y="4872"/>
                          </a:lnTo>
                          <a:lnTo>
                            <a:pt x="415" y="4555"/>
                          </a:lnTo>
                          <a:lnTo>
                            <a:pt x="561" y="4238"/>
                          </a:lnTo>
                          <a:lnTo>
                            <a:pt x="683" y="3946"/>
                          </a:lnTo>
                          <a:lnTo>
                            <a:pt x="853" y="3630"/>
                          </a:lnTo>
                          <a:lnTo>
                            <a:pt x="999" y="3337"/>
                          </a:lnTo>
                          <a:lnTo>
                            <a:pt x="1194" y="3069"/>
                          </a:lnTo>
                          <a:lnTo>
                            <a:pt x="1389" y="2802"/>
                          </a:lnTo>
                          <a:lnTo>
                            <a:pt x="1584" y="2534"/>
                          </a:lnTo>
                          <a:lnTo>
                            <a:pt x="1803" y="2290"/>
                          </a:lnTo>
                          <a:lnTo>
                            <a:pt x="2047" y="2047"/>
                          </a:lnTo>
                          <a:lnTo>
                            <a:pt x="2290" y="1803"/>
                          </a:lnTo>
                          <a:lnTo>
                            <a:pt x="2534" y="1584"/>
                          </a:lnTo>
                          <a:lnTo>
                            <a:pt x="2802" y="1389"/>
                          </a:lnTo>
                          <a:lnTo>
                            <a:pt x="3069" y="1194"/>
                          </a:lnTo>
                          <a:lnTo>
                            <a:pt x="3337" y="999"/>
                          </a:lnTo>
                          <a:lnTo>
                            <a:pt x="3630" y="853"/>
                          </a:lnTo>
                          <a:lnTo>
                            <a:pt x="3946" y="683"/>
                          </a:lnTo>
                          <a:lnTo>
                            <a:pt x="4239" y="561"/>
                          </a:lnTo>
                          <a:lnTo>
                            <a:pt x="4555" y="415"/>
                          </a:lnTo>
                          <a:lnTo>
                            <a:pt x="4872" y="317"/>
                          </a:lnTo>
                          <a:lnTo>
                            <a:pt x="5213" y="220"/>
                          </a:lnTo>
                          <a:lnTo>
                            <a:pt x="5554" y="147"/>
                          </a:lnTo>
                          <a:lnTo>
                            <a:pt x="5895" y="74"/>
                          </a:lnTo>
                          <a:lnTo>
                            <a:pt x="6236" y="49"/>
                          </a:lnTo>
                          <a:lnTo>
                            <a:pt x="6577" y="1"/>
                          </a:lnTo>
                          <a:lnTo>
                            <a:pt x="6942" y="1"/>
                          </a:lnTo>
                          <a:lnTo>
                            <a:pt x="6942" y="1"/>
                          </a:lnTo>
                          <a:lnTo>
                            <a:pt x="7307" y="1"/>
                          </a:lnTo>
                          <a:lnTo>
                            <a:pt x="7648" y="49"/>
                          </a:lnTo>
                          <a:lnTo>
                            <a:pt x="7989" y="74"/>
                          </a:lnTo>
                          <a:lnTo>
                            <a:pt x="8330" y="147"/>
                          </a:lnTo>
                          <a:lnTo>
                            <a:pt x="8671" y="220"/>
                          </a:lnTo>
                          <a:lnTo>
                            <a:pt x="9012" y="317"/>
                          </a:lnTo>
                          <a:lnTo>
                            <a:pt x="9329" y="415"/>
                          </a:lnTo>
                          <a:lnTo>
                            <a:pt x="9645" y="561"/>
                          </a:lnTo>
                          <a:lnTo>
                            <a:pt x="9938" y="683"/>
                          </a:lnTo>
                          <a:lnTo>
                            <a:pt x="10254" y="853"/>
                          </a:lnTo>
                          <a:lnTo>
                            <a:pt x="10546" y="999"/>
                          </a:lnTo>
                          <a:lnTo>
                            <a:pt x="10814" y="1194"/>
                          </a:lnTo>
                          <a:lnTo>
                            <a:pt x="11082" y="1389"/>
                          </a:lnTo>
                          <a:lnTo>
                            <a:pt x="11350" y="1584"/>
                          </a:lnTo>
                          <a:lnTo>
                            <a:pt x="11594" y="1803"/>
                          </a:lnTo>
                          <a:lnTo>
                            <a:pt x="11837" y="2047"/>
                          </a:lnTo>
                          <a:lnTo>
                            <a:pt x="12081" y="2290"/>
                          </a:lnTo>
                          <a:lnTo>
                            <a:pt x="12300" y="2534"/>
                          </a:lnTo>
                          <a:lnTo>
                            <a:pt x="12495" y="2802"/>
                          </a:lnTo>
                          <a:lnTo>
                            <a:pt x="12690" y="3069"/>
                          </a:lnTo>
                          <a:lnTo>
                            <a:pt x="12885" y="3337"/>
                          </a:lnTo>
                          <a:lnTo>
                            <a:pt x="13031" y="3630"/>
                          </a:lnTo>
                          <a:lnTo>
                            <a:pt x="13201" y="3946"/>
                          </a:lnTo>
                          <a:lnTo>
                            <a:pt x="13323" y="4238"/>
                          </a:lnTo>
                          <a:lnTo>
                            <a:pt x="13469" y="4555"/>
                          </a:lnTo>
                          <a:lnTo>
                            <a:pt x="13566" y="4872"/>
                          </a:lnTo>
                          <a:lnTo>
                            <a:pt x="13664" y="5213"/>
                          </a:lnTo>
                          <a:lnTo>
                            <a:pt x="13737" y="5554"/>
                          </a:lnTo>
                          <a:lnTo>
                            <a:pt x="13810" y="5895"/>
                          </a:lnTo>
                          <a:lnTo>
                            <a:pt x="13834" y="6236"/>
                          </a:lnTo>
                          <a:lnTo>
                            <a:pt x="13883" y="6577"/>
                          </a:lnTo>
                          <a:lnTo>
                            <a:pt x="13883" y="6942"/>
                          </a:lnTo>
                          <a:lnTo>
                            <a:pt x="13883" y="6942"/>
                          </a:lnTo>
                          <a:lnTo>
                            <a:pt x="13883" y="7307"/>
                          </a:lnTo>
                          <a:lnTo>
                            <a:pt x="13834" y="7648"/>
                          </a:lnTo>
                          <a:lnTo>
                            <a:pt x="13810" y="7989"/>
                          </a:lnTo>
                          <a:lnTo>
                            <a:pt x="13737" y="8330"/>
                          </a:lnTo>
                          <a:lnTo>
                            <a:pt x="13664" y="8671"/>
                          </a:lnTo>
                          <a:lnTo>
                            <a:pt x="13566" y="9012"/>
                          </a:lnTo>
                          <a:lnTo>
                            <a:pt x="13469" y="9329"/>
                          </a:lnTo>
                          <a:lnTo>
                            <a:pt x="13323" y="9645"/>
                          </a:lnTo>
                          <a:lnTo>
                            <a:pt x="13201" y="9938"/>
                          </a:lnTo>
                          <a:lnTo>
                            <a:pt x="13031" y="10254"/>
                          </a:lnTo>
                          <a:lnTo>
                            <a:pt x="12885" y="10546"/>
                          </a:lnTo>
                          <a:lnTo>
                            <a:pt x="12690" y="10814"/>
                          </a:lnTo>
                          <a:lnTo>
                            <a:pt x="12495" y="11082"/>
                          </a:lnTo>
                          <a:lnTo>
                            <a:pt x="12300" y="11350"/>
                          </a:lnTo>
                          <a:lnTo>
                            <a:pt x="12081" y="11594"/>
                          </a:lnTo>
                          <a:lnTo>
                            <a:pt x="11837" y="11837"/>
                          </a:lnTo>
                          <a:lnTo>
                            <a:pt x="11594" y="12081"/>
                          </a:lnTo>
                          <a:lnTo>
                            <a:pt x="11350" y="12300"/>
                          </a:lnTo>
                          <a:lnTo>
                            <a:pt x="11082" y="12495"/>
                          </a:lnTo>
                          <a:lnTo>
                            <a:pt x="10814" y="12690"/>
                          </a:lnTo>
                          <a:lnTo>
                            <a:pt x="10546" y="12884"/>
                          </a:lnTo>
                          <a:lnTo>
                            <a:pt x="10254" y="13031"/>
                          </a:lnTo>
                          <a:lnTo>
                            <a:pt x="9938" y="13201"/>
                          </a:lnTo>
                          <a:lnTo>
                            <a:pt x="9645" y="13323"/>
                          </a:lnTo>
                          <a:lnTo>
                            <a:pt x="9329" y="13469"/>
                          </a:lnTo>
                          <a:lnTo>
                            <a:pt x="9012" y="13566"/>
                          </a:lnTo>
                          <a:lnTo>
                            <a:pt x="8671" y="13664"/>
                          </a:lnTo>
                          <a:lnTo>
                            <a:pt x="8330" y="13737"/>
                          </a:lnTo>
                          <a:lnTo>
                            <a:pt x="7989" y="13810"/>
                          </a:lnTo>
                          <a:lnTo>
                            <a:pt x="7648" y="13834"/>
                          </a:lnTo>
                          <a:lnTo>
                            <a:pt x="7307" y="13883"/>
                          </a:lnTo>
                          <a:lnTo>
                            <a:pt x="6942" y="13883"/>
                          </a:lnTo>
                          <a:lnTo>
                            <a:pt x="6942" y="13883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3" name="Shape 673"/>
                    <p:cNvSpPr/>
                    <p:nvPr/>
                  </p:nvSpPr>
                  <p:spPr>
                    <a:xfrm>
                      <a:off x="6848850" y="397625"/>
                      <a:ext cx="54825" cy="1693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193" h="6772" fill="none" extrusionOk="0">
                          <a:moveTo>
                            <a:pt x="1" y="1"/>
                          </a:moveTo>
                          <a:lnTo>
                            <a:pt x="1" y="4580"/>
                          </a:lnTo>
                          <a:lnTo>
                            <a:pt x="2193" y="6772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4" name="Shape 674"/>
                    <p:cNvSpPr/>
                    <p:nvPr/>
                  </p:nvSpPr>
                  <p:spPr>
                    <a:xfrm>
                      <a:off x="6847025" y="333700"/>
                      <a:ext cx="25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170" fill="none" extrusionOk="0">
                          <a:moveTo>
                            <a:pt x="1" y="1170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5" name="Shape 675"/>
                    <p:cNvSpPr/>
                    <p:nvPr/>
                  </p:nvSpPr>
                  <p:spPr>
                    <a:xfrm>
                      <a:off x="6760575" y="35685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6" name="Shape 676"/>
                    <p:cNvSpPr/>
                    <p:nvPr/>
                  </p:nvSpPr>
                  <p:spPr>
                    <a:xfrm>
                      <a:off x="6760575" y="356850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1" y="0"/>
                          </a:moveTo>
                          <a:lnTo>
                            <a:pt x="561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7" name="Shape 677"/>
                    <p:cNvSpPr/>
                    <p:nvPr/>
                  </p:nvSpPr>
                  <p:spPr>
                    <a:xfrm>
                      <a:off x="6696650" y="42077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8" name="Shape 678"/>
                    <p:cNvSpPr/>
                    <p:nvPr/>
                  </p:nvSpPr>
                  <p:spPr>
                    <a:xfrm>
                      <a:off x="6696650" y="420775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0"/>
                          </a:moveTo>
                          <a:lnTo>
                            <a:pt x="999" y="56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79" name="Shape 679"/>
                    <p:cNvSpPr/>
                    <p:nvPr/>
                  </p:nvSpPr>
                  <p:spPr>
                    <a:xfrm>
                      <a:off x="6673500" y="507225"/>
                      <a:ext cx="292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70" h="1" fill="none" extrusionOk="0">
                          <a:moveTo>
                            <a:pt x="1" y="1"/>
                          </a:moveTo>
                          <a:lnTo>
                            <a:pt x="117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0" name="Shape 680"/>
                    <p:cNvSpPr/>
                    <p:nvPr/>
                  </p:nvSpPr>
                  <p:spPr>
                    <a:xfrm>
                      <a:off x="6696650" y="59370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1" name="Shape 681"/>
                    <p:cNvSpPr/>
                    <p:nvPr/>
                  </p:nvSpPr>
                  <p:spPr>
                    <a:xfrm>
                      <a:off x="6696650" y="579700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560"/>
                          </a:moveTo>
                          <a:lnTo>
                            <a:pt x="999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2" name="Shape 682"/>
                    <p:cNvSpPr/>
                    <p:nvPr/>
                  </p:nvSpPr>
                  <p:spPr>
                    <a:xfrm>
                      <a:off x="6760575" y="632675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1" y="999"/>
                          </a:moveTo>
                          <a:lnTo>
                            <a:pt x="56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3" name="Shape 683"/>
                    <p:cNvSpPr/>
                    <p:nvPr/>
                  </p:nvSpPr>
                  <p:spPr>
                    <a:xfrm>
                      <a:off x="6760575" y="65762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1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4" name="Shape 684"/>
                    <p:cNvSpPr/>
                    <p:nvPr/>
                  </p:nvSpPr>
                  <p:spPr>
                    <a:xfrm>
                      <a:off x="6847025" y="651550"/>
                      <a:ext cx="25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170" fill="none" extrusionOk="0">
                          <a:moveTo>
                            <a:pt x="1" y="0"/>
                          </a:moveTo>
                          <a:lnTo>
                            <a:pt x="1" y="116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5" name="Shape 685"/>
                    <p:cNvSpPr/>
                    <p:nvPr/>
                  </p:nvSpPr>
                  <p:spPr>
                    <a:xfrm>
                      <a:off x="6919500" y="632675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560" y="999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6" name="Shape 686"/>
                    <p:cNvSpPr/>
                    <p:nvPr/>
                  </p:nvSpPr>
                  <p:spPr>
                    <a:xfrm>
                      <a:off x="6933500" y="65762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7" name="Shape 687"/>
                    <p:cNvSpPr/>
                    <p:nvPr/>
                  </p:nvSpPr>
                  <p:spPr>
                    <a:xfrm>
                      <a:off x="6972475" y="579700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999" y="56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8" name="Shape 688"/>
                    <p:cNvSpPr/>
                    <p:nvPr/>
                  </p:nvSpPr>
                  <p:spPr>
                    <a:xfrm>
                      <a:off x="6997425" y="59370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89" name="Shape 689"/>
                    <p:cNvSpPr/>
                    <p:nvPr/>
                  </p:nvSpPr>
                  <p:spPr>
                    <a:xfrm>
                      <a:off x="6991350" y="507225"/>
                      <a:ext cx="292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70" h="1" fill="none" extrusionOk="0">
                          <a:moveTo>
                            <a:pt x="116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0" name="Shape 690"/>
                    <p:cNvSpPr/>
                    <p:nvPr/>
                  </p:nvSpPr>
                  <p:spPr>
                    <a:xfrm>
                      <a:off x="6972475" y="420775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561"/>
                          </a:moveTo>
                          <a:lnTo>
                            <a:pt x="999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1" name="Shape 691"/>
                    <p:cNvSpPr/>
                    <p:nvPr/>
                  </p:nvSpPr>
                  <p:spPr>
                    <a:xfrm>
                      <a:off x="6997425" y="42077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2" name="Shape 692"/>
                    <p:cNvSpPr/>
                    <p:nvPr/>
                  </p:nvSpPr>
                  <p:spPr>
                    <a:xfrm>
                      <a:off x="6919500" y="356850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560" y="0"/>
                          </a:moveTo>
                          <a:lnTo>
                            <a:pt x="0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3" name="Shape 693"/>
                    <p:cNvSpPr/>
                    <p:nvPr/>
                  </p:nvSpPr>
                  <p:spPr>
                    <a:xfrm>
                      <a:off x="6933500" y="35685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694" name="Shape 694"/>
                  <p:cNvGrpSpPr/>
                  <p:nvPr/>
                </p:nvGrpSpPr>
                <p:grpSpPr>
                  <a:xfrm>
                    <a:off x="2945587" y="1851448"/>
                    <a:ext cx="215966" cy="342399"/>
                    <a:chOff x="6718575" y="2318625"/>
                    <a:chExt cx="256950" cy="407375"/>
                  </a:xfrm>
                </p:grpSpPr>
                <p:sp>
                  <p:nvSpPr>
                    <p:cNvPr id="695" name="Shape 695"/>
                    <p:cNvSpPr/>
                    <p:nvPr/>
                  </p:nvSpPr>
                  <p:spPr>
                    <a:xfrm>
                      <a:off x="6795900" y="2673600"/>
                      <a:ext cx="102300" cy="2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902" fill="none" extrusionOk="0">
                          <a:moveTo>
                            <a:pt x="4092" y="902"/>
                          </a:moveTo>
                          <a:lnTo>
                            <a:pt x="4092" y="1"/>
                          </a:lnTo>
                          <a:lnTo>
                            <a:pt x="0" y="1"/>
                          </a:lnTo>
                          <a:lnTo>
                            <a:pt x="0" y="902"/>
                          </a:lnTo>
                          <a:lnTo>
                            <a:pt x="4092" y="90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6" name="Shape 696"/>
                    <p:cNvSpPr/>
                    <p:nvPr/>
                  </p:nvSpPr>
                  <p:spPr>
                    <a:xfrm>
                      <a:off x="6795900" y="2650475"/>
                      <a:ext cx="102300" cy="2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902" fill="none" extrusionOk="0">
                          <a:moveTo>
                            <a:pt x="4092" y="901"/>
                          </a:moveTo>
                          <a:lnTo>
                            <a:pt x="4092" y="0"/>
                          </a:lnTo>
                          <a:lnTo>
                            <a:pt x="0" y="0"/>
                          </a:lnTo>
                          <a:lnTo>
                            <a:pt x="0" y="901"/>
                          </a:lnTo>
                          <a:lnTo>
                            <a:pt x="4092" y="90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7" name="Shape 697"/>
                    <p:cNvSpPr/>
                    <p:nvPr/>
                  </p:nvSpPr>
                  <p:spPr>
                    <a:xfrm>
                      <a:off x="6795900" y="2696125"/>
                      <a:ext cx="102300" cy="29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1195" fill="none" extrusionOk="0">
                          <a:moveTo>
                            <a:pt x="0" y="1"/>
                          </a:moveTo>
                          <a:lnTo>
                            <a:pt x="0" y="171"/>
                          </a:lnTo>
                          <a:lnTo>
                            <a:pt x="0" y="171"/>
                          </a:lnTo>
                          <a:lnTo>
                            <a:pt x="24" y="318"/>
                          </a:lnTo>
                          <a:lnTo>
                            <a:pt x="98" y="464"/>
                          </a:lnTo>
                          <a:lnTo>
                            <a:pt x="195" y="585"/>
                          </a:lnTo>
                          <a:lnTo>
                            <a:pt x="341" y="659"/>
                          </a:lnTo>
                          <a:lnTo>
                            <a:pt x="1875" y="1170"/>
                          </a:lnTo>
                          <a:lnTo>
                            <a:pt x="1875" y="1170"/>
                          </a:lnTo>
                          <a:lnTo>
                            <a:pt x="2046" y="1194"/>
                          </a:lnTo>
                          <a:lnTo>
                            <a:pt x="2046" y="1194"/>
                          </a:lnTo>
                          <a:lnTo>
                            <a:pt x="2216" y="1170"/>
                          </a:lnTo>
                          <a:lnTo>
                            <a:pt x="3751" y="659"/>
                          </a:lnTo>
                          <a:lnTo>
                            <a:pt x="3751" y="659"/>
                          </a:lnTo>
                          <a:lnTo>
                            <a:pt x="3897" y="585"/>
                          </a:lnTo>
                          <a:lnTo>
                            <a:pt x="3994" y="464"/>
                          </a:lnTo>
                          <a:lnTo>
                            <a:pt x="4067" y="318"/>
                          </a:lnTo>
                          <a:lnTo>
                            <a:pt x="4092" y="171"/>
                          </a:lnTo>
                          <a:lnTo>
                            <a:pt x="4092" y="1"/>
                          </a:lnTo>
                          <a:lnTo>
                            <a:pt x="0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8" name="Shape 698"/>
                    <p:cNvSpPr/>
                    <p:nvPr/>
                  </p:nvSpPr>
                  <p:spPr>
                    <a:xfrm>
                      <a:off x="6784925" y="2459275"/>
                      <a:ext cx="35350" cy="166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14" h="6675" fill="none" extrusionOk="0">
                          <a:moveTo>
                            <a:pt x="1413" y="6674"/>
                          </a:moveTo>
                          <a:lnTo>
                            <a:pt x="1413" y="6674"/>
                          </a:lnTo>
                          <a:lnTo>
                            <a:pt x="585" y="285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699" name="Shape 699"/>
                    <p:cNvSpPr/>
                    <p:nvPr/>
                  </p:nvSpPr>
                  <p:spPr>
                    <a:xfrm>
                      <a:off x="6718575" y="2318625"/>
                      <a:ext cx="256950" cy="3075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78" h="12301" fill="none" extrusionOk="0">
                          <a:moveTo>
                            <a:pt x="7185" y="12300"/>
                          </a:moveTo>
                          <a:lnTo>
                            <a:pt x="7185" y="12300"/>
                          </a:lnTo>
                          <a:lnTo>
                            <a:pt x="7307" y="11764"/>
                          </a:lnTo>
                          <a:lnTo>
                            <a:pt x="7477" y="11253"/>
                          </a:lnTo>
                          <a:lnTo>
                            <a:pt x="7672" y="10766"/>
                          </a:lnTo>
                          <a:lnTo>
                            <a:pt x="7891" y="10327"/>
                          </a:lnTo>
                          <a:lnTo>
                            <a:pt x="8135" y="9913"/>
                          </a:lnTo>
                          <a:lnTo>
                            <a:pt x="8378" y="9499"/>
                          </a:lnTo>
                          <a:lnTo>
                            <a:pt x="8914" y="8720"/>
                          </a:lnTo>
                          <a:lnTo>
                            <a:pt x="9182" y="8330"/>
                          </a:lnTo>
                          <a:lnTo>
                            <a:pt x="9425" y="7941"/>
                          </a:lnTo>
                          <a:lnTo>
                            <a:pt x="9645" y="7551"/>
                          </a:lnTo>
                          <a:lnTo>
                            <a:pt x="9864" y="7113"/>
                          </a:lnTo>
                          <a:lnTo>
                            <a:pt x="10034" y="6674"/>
                          </a:lnTo>
                          <a:lnTo>
                            <a:pt x="10156" y="6187"/>
                          </a:lnTo>
                          <a:lnTo>
                            <a:pt x="10229" y="5676"/>
                          </a:lnTo>
                          <a:lnTo>
                            <a:pt x="10253" y="5408"/>
                          </a:lnTo>
                          <a:lnTo>
                            <a:pt x="10278" y="5140"/>
                          </a:lnTo>
                          <a:lnTo>
                            <a:pt x="10278" y="5140"/>
                          </a:lnTo>
                          <a:lnTo>
                            <a:pt x="10229" y="4604"/>
                          </a:lnTo>
                          <a:lnTo>
                            <a:pt x="10156" y="4093"/>
                          </a:lnTo>
                          <a:lnTo>
                            <a:pt x="10034" y="3605"/>
                          </a:lnTo>
                          <a:lnTo>
                            <a:pt x="9864" y="3143"/>
                          </a:lnTo>
                          <a:lnTo>
                            <a:pt x="9645" y="2680"/>
                          </a:lnTo>
                          <a:lnTo>
                            <a:pt x="9401" y="2266"/>
                          </a:lnTo>
                          <a:lnTo>
                            <a:pt x="9084" y="1876"/>
                          </a:lnTo>
                          <a:lnTo>
                            <a:pt x="8768" y="1511"/>
                          </a:lnTo>
                          <a:lnTo>
                            <a:pt x="8402" y="1170"/>
                          </a:lnTo>
                          <a:lnTo>
                            <a:pt x="8013" y="878"/>
                          </a:lnTo>
                          <a:lnTo>
                            <a:pt x="7574" y="634"/>
                          </a:lnTo>
                          <a:lnTo>
                            <a:pt x="7136" y="415"/>
                          </a:lnTo>
                          <a:lnTo>
                            <a:pt x="6673" y="244"/>
                          </a:lnTo>
                          <a:lnTo>
                            <a:pt x="6162" y="98"/>
                          </a:lnTo>
                          <a:lnTo>
                            <a:pt x="5675" y="25"/>
                          </a:lnTo>
                          <a:lnTo>
                            <a:pt x="5139" y="1"/>
                          </a:lnTo>
                          <a:lnTo>
                            <a:pt x="5139" y="1"/>
                          </a:lnTo>
                          <a:lnTo>
                            <a:pt x="4603" y="25"/>
                          </a:lnTo>
                          <a:lnTo>
                            <a:pt x="4116" y="98"/>
                          </a:lnTo>
                          <a:lnTo>
                            <a:pt x="3605" y="244"/>
                          </a:lnTo>
                          <a:lnTo>
                            <a:pt x="3142" y="415"/>
                          </a:lnTo>
                          <a:lnTo>
                            <a:pt x="2703" y="634"/>
                          </a:lnTo>
                          <a:lnTo>
                            <a:pt x="2265" y="878"/>
                          </a:lnTo>
                          <a:lnTo>
                            <a:pt x="1875" y="1170"/>
                          </a:lnTo>
                          <a:lnTo>
                            <a:pt x="1510" y="1511"/>
                          </a:lnTo>
                          <a:lnTo>
                            <a:pt x="1193" y="1876"/>
                          </a:lnTo>
                          <a:lnTo>
                            <a:pt x="877" y="2266"/>
                          </a:lnTo>
                          <a:lnTo>
                            <a:pt x="633" y="2680"/>
                          </a:lnTo>
                          <a:lnTo>
                            <a:pt x="414" y="3143"/>
                          </a:lnTo>
                          <a:lnTo>
                            <a:pt x="244" y="3605"/>
                          </a:lnTo>
                          <a:lnTo>
                            <a:pt x="122" y="4093"/>
                          </a:lnTo>
                          <a:lnTo>
                            <a:pt x="49" y="4604"/>
                          </a:lnTo>
                          <a:lnTo>
                            <a:pt x="0" y="5140"/>
                          </a:lnTo>
                          <a:lnTo>
                            <a:pt x="0" y="5140"/>
                          </a:lnTo>
                          <a:lnTo>
                            <a:pt x="24" y="5408"/>
                          </a:lnTo>
                          <a:lnTo>
                            <a:pt x="49" y="5676"/>
                          </a:lnTo>
                          <a:lnTo>
                            <a:pt x="122" y="6187"/>
                          </a:lnTo>
                          <a:lnTo>
                            <a:pt x="244" y="6674"/>
                          </a:lnTo>
                          <a:lnTo>
                            <a:pt x="414" y="7113"/>
                          </a:lnTo>
                          <a:lnTo>
                            <a:pt x="633" y="7551"/>
                          </a:lnTo>
                          <a:lnTo>
                            <a:pt x="852" y="7941"/>
                          </a:lnTo>
                          <a:lnTo>
                            <a:pt x="1096" y="8330"/>
                          </a:lnTo>
                          <a:lnTo>
                            <a:pt x="1364" y="8720"/>
                          </a:lnTo>
                          <a:lnTo>
                            <a:pt x="1900" y="9499"/>
                          </a:lnTo>
                          <a:lnTo>
                            <a:pt x="2143" y="9913"/>
                          </a:lnTo>
                          <a:lnTo>
                            <a:pt x="2387" y="10327"/>
                          </a:lnTo>
                          <a:lnTo>
                            <a:pt x="2606" y="10766"/>
                          </a:lnTo>
                          <a:lnTo>
                            <a:pt x="2801" y="11253"/>
                          </a:lnTo>
                          <a:lnTo>
                            <a:pt x="2971" y="11764"/>
                          </a:lnTo>
                          <a:lnTo>
                            <a:pt x="3093" y="1230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700" name="Shape 700"/>
                    <p:cNvSpPr/>
                    <p:nvPr/>
                  </p:nvSpPr>
                  <p:spPr>
                    <a:xfrm>
                      <a:off x="6873825" y="2459275"/>
                      <a:ext cx="35350" cy="166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14" h="6675" fill="none" extrusionOk="0">
                          <a:moveTo>
                            <a:pt x="1413" y="1"/>
                          </a:moveTo>
                          <a:lnTo>
                            <a:pt x="1413" y="1"/>
                          </a:lnTo>
                          <a:lnTo>
                            <a:pt x="829" y="2850"/>
                          </a:lnTo>
                          <a:lnTo>
                            <a:pt x="1" y="667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701" name="Shape 701"/>
                    <p:cNvSpPr/>
                    <p:nvPr/>
                  </p:nvSpPr>
                  <p:spPr>
                    <a:xfrm>
                      <a:off x="6801975" y="2453200"/>
                      <a:ext cx="90150" cy="195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606" h="780" fill="none" extrusionOk="0">
                          <a:moveTo>
                            <a:pt x="1" y="73"/>
                          </a:moveTo>
                          <a:lnTo>
                            <a:pt x="829" y="780"/>
                          </a:lnTo>
                          <a:lnTo>
                            <a:pt x="1657" y="73"/>
                          </a:lnTo>
                          <a:lnTo>
                            <a:pt x="1657" y="73"/>
                          </a:lnTo>
                          <a:lnTo>
                            <a:pt x="1730" y="25"/>
                          </a:lnTo>
                          <a:lnTo>
                            <a:pt x="1803" y="0"/>
                          </a:lnTo>
                          <a:lnTo>
                            <a:pt x="1876" y="25"/>
                          </a:lnTo>
                          <a:lnTo>
                            <a:pt x="1949" y="73"/>
                          </a:lnTo>
                          <a:lnTo>
                            <a:pt x="2777" y="780"/>
                          </a:lnTo>
                          <a:lnTo>
                            <a:pt x="3605" y="73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702" name="Shape 702"/>
                    <p:cNvSpPr/>
                    <p:nvPr/>
                  </p:nvSpPr>
                  <p:spPr>
                    <a:xfrm>
                      <a:off x="6795900" y="2628550"/>
                      <a:ext cx="10230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1" fill="none" extrusionOk="0">
                          <a:moveTo>
                            <a:pt x="0" y="1"/>
                          </a:moveTo>
                          <a:lnTo>
                            <a:pt x="4092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</p:grpSp>
          <p:grpSp>
            <p:nvGrpSpPr>
              <p:cNvPr id="703" name="Shape 703"/>
              <p:cNvGrpSpPr/>
              <p:nvPr/>
            </p:nvGrpSpPr>
            <p:grpSpPr>
              <a:xfrm>
                <a:off x="8252286" y="186861"/>
                <a:ext cx="342882" cy="418128"/>
                <a:chOff x="596350" y="929175"/>
                <a:chExt cx="407950" cy="497475"/>
              </a:xfrm>
            </p:grpSpPr>
            <p:sp>
              <p:nvSpPr>
                <p:cNvPr id="704" name="Shape 704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05" name="Shape 705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06" name="Shape 706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07" name="Shape 707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08" name="Shape 708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09" name="Shape 709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10" name="Shape 710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711" name="Shape 711"/>
              <p:cNvSpPr/>
              <p:nvPr/>
            </p:nvSpPr>
            <p:spPr>
              <a:xfrm>
                <a:off x="9152752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712" name="Shape 712"/>
              <p:cNvGrpSpPr/>
              <p:nvPr/>
            </p:nvGrpSpPr>
            <p:grpSpPr>
              <a:xfrm>
                <a:off x="8724745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713" name="Shape 713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14" name="Shape 714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15" name="Shape 715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716" name="Shape 716"/>
              <p:cNvSpPr/>
              <p:nvPr/>
            </p:nvSpPr>
            <p:spPr>
              <a:xfrm>
                <a:off x="9124315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717" name="Shape 717"/>
            <p:cNvGrpSpPr/>
            <p:nvPr/>
          </p:nvGrpSpPr>
          <p:grpSpPr>
            <a:xfrm>
              <a:off x="-190654" y="3685663"/>
              <a:ext cx="9618284" cy="1632384"/>
              <a:chOff x="-114454" y="180463"/>
              <a:chExt cx="9618284" cy="1632384"/>
            </a:xfrm>
          </p:grpSpPr>
          <p:sp>
            <p:nvSpPr>
              <p:cNvPr id="718" name="Shape 718"/>
              <p:cNvSpPr/>
              <p:nvPr/>
            </p:nvSpPr>
            <p:spPr>
              <a:xfrm>
                <a:off x="313552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719" name="Shape 719"/>
              <p:cNvSpPr/>
              <p:nvPr/>
            </p:nvSpPr>
            <p:spPr>
              <a:xfrm>
                <a:off x="1222213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720" name="Shape 720"/>
              <p:cNvSpPr/>
              <p:nvPr/>
            </p:nvSpPr>
            <p:spPr>
              <a:xfrm>
                <a:off x="3017030" y="1804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721" name="Shape 721"/>
              <p:cNvGrpSpPr/>
              <p:nvPr/>
            </p:nvGrpSpPr>
            <p:grpSpPr>
              <a:xfrm>
                <a:off x="2116564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722" name="Shape 722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23" name="Shape 723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24" name="Shape 724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725" name="Shape 725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726" name="Shape 726"/>
              <p:cNvGrpSpPr/>
              <p:nvPr/>
            </p:nvGrpSpPr>
            <p:grpSpPr>
              <a:xfrm>
                <a:off x="-114454" y="814472"/>
                <a:ext cx="3920223" cy="376691"/>
                <a:chOff x="151026" y="1029895"/>
                <a:chExt cx="3920223" cy="376691"/>
              </a:xfrm>
            </p:grpSpPr>
            <p:sp>
              <p:nvSpPr>
                <p:cNvPr id="727" name="Shape 727"/>
                <p:cNvSpPr/>
                <p:nvPr/>
              </p:nvSpPr>
              <p:spPr>
                <a:xfrm>
                  <a:off x="1057375" y="1063683"/>
                  <a:ext cx="339835" cy="30911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173" h="14711" fill="none" extrusionOk="0">
                      <a:moveTo>
                        <a:pt x="8087" y="1"/>
                      </a:moveTo>
                      <a:lnTo>
                        <a:pt x="8087" y="1"/>
                      </a:lnTo>
                      <a:lnTo>
                        <a:pt x="7672" y="1"/>
                      </a:lnTo>
                      <a:lnTo>
                        <a:pt x="7258" y="25"/>
                      </a:lnTo>
                      <a:lnTo>
                        <a:pt x="6844" y="74"/>
                      </a:lnTo>
                      <a:lnTo>
                        <a:pt x="6455" y="122"/>
                      </a:lnTo>
                      <a:lnTo>
                        <a:pt x="6065" y="195"/>
                      </a:lnTo>
                      <a:lnTo>
                        <a:pt x="5675" y="293"/>
                      </a:lnTo>
                      <a:lnTo>
                        <a:pt x="5310" y="415"/>
                      </a:lnTo>
                      <a:lnTo>
                        <a:pt x="4945" y="536"/>
                      </a:lnTo>
                      <a:lnTo>
                        <a:pt x="4579" y="658"/>
                      </a:lnTo>
                      <a:lnTo>
                        <a:pt x="4238" y="829"/>
                      </a:lnTo>
                      <a:lnTo>
                        <a:pt x="3897" y="975"/>
                      </a:lnTo>
                      <a:lnTo>
                        <a:pt x="3557" y="1170"/>
                      </a:lnTo>
                      <a:lnTo>
                        <a:pt x="3240" y="1364"/>
                      </a:lnTo>
                      <a:lnTo>
                        <a:pt x="2948" y="1559"/>
                      </a:lnTo>
                      <a:lnTo>
                        <a:pt x="2655" y="1778"/>
                      </a:lnTo>
                      <a:lnTo>
                        <a:pt x="2363" y="1998"/>
                      </a:lnTo>
                      <a:lnTo>
                        <a:pt x="2095" y="2241"/>
                      </a:lnTo>
                      <a:lnTo>
                        <a:pt x="1852" y="2485"/>
                      </a:lnTo>
                      <a:lnTo>
                        <a:pt x="1608" y="2753"/>
                      </a:lnTo>
                      <a:lnTo>
                        <a:pt x="1389" y="3021"/>
                      </a:lnTo>
                      <a:lnTo>
                        <a:pt x="1170" y="3288"/>
                      </a:lnTo>
                      <a:lnTo>
                        <a:pt x="975" y="3581"/>
                      </a:lnTo>
                      <a:lnTo>
                        <a:pt x="804" y="3873"/>
                      </a:lnTo>
                      <a:lnTo>
                        <a:pt x="634" y="4190"/>
                      </a:lnTo>
                      <a:lnTo>
                        <a:pt x="488" y="4506"/>
                      </a:lnTo>
                      <a:lnTo>
                        <a:pt x="366" y="4823"/>
                      </a:lnTo>
                      <a:lnTo>
                        <a:pt x="244" y="5139"/>
                      </a:lnTo>
                      <a:lnTo>
                        <a:pt x="171" y="5480"/>
                      </a:lnTo>
                      <a:lnTo>
                        <a:pt x="98" y="5821"/>
                      </a:lnTo>
                      <a:lnTo>
                        <a:pt x="49" y="6162"/>
                      </a:lnTo>
                      <a:lnTo>
                        <a:pt x="1" y="6503"/>
                      </a:lnTo>
                      <a:lnTo>
                        <a:pt x="1" y="6869"/>
                      </a:lnTo>
                      <a:lnTo>
                        <a:pt x="1" y="6869"/>
                      </a:lnTo>
                      <a:lnTo>
                        <a:pt x="1" y="7234"/>
                      </a:lnTo>
                      <a:lnTo>
                        <a:pt x="49" y="7624"/>
                      </a:lnTo>
                      <a:lnTo>
                        <a:pt x="98" y="7989"/>
                      </a:lnTo>
                      <a:lnTo>
                        <a:pt x="196" y="8330"/>
                      </a:lnTo>
                      <a:lnTo>
                        <a:pt x="293" y="8695"/>
                      </a:lnTo>
                      <a:lnTo>
                        <a:pt x="415" y="9036"/>
                      </a:lnTo>
                      <a:lnTo>
                        <a:pt x="561" y="9377"/>
                      </a:lnTo>
                      <a:lnTo>
                        <a:pt x="731" y="9718"/>
                      </a:lnTo>
                      <a:lnTo>
                        <a:pt x="902" y="10035"/>
                      </a:lnTo>
                      <a:lnTo>
                        <a:pt x="1097" y="10327"/>
                      </a:lnTo>
                      <a:lnTo>
                        <a:pt x="1340" y="10644"/>
                      </a:lnTo>
                      <a:lnTo>
                        <a:pt x="1559" y="10936"/>
                      </a:lnTo>
                      <a:lnTo>
                        <a:pt x="1827" y="11204"/>
                      </a:lnTo>
                      <a:lnTo>
                        <a:pt x="2095" y="11472"/>
                      </a:lnTo>
                      <a:lnTo>
                        <a:pt x="2387" y="11740"/>
                      </a:lnTo>
                      <a:lnTo>
                        <a:pt x="2680" y="11983"/>
                      </a:lnTo>
                      <a:lnTo>
                        <a:pt x="2680" y="11983"/>
                      </a:lnTo>
                      <a:lnTo>
                        <a:pt x="2485" y="12349"/>
                      </a:lnTo>
                      <a:lnTo>
                        <a:pt x="2266" y="12714"/>
                      </a:lnTo>
                      <a:lnTo>
                        <a:pt x="2022" y="13104"/>
                      </a:lnTo>
                      <a:lnTo>
                        <a:pt x="1706" y="13469"/>
                      </a:lnTo>
                      <a:lnTo>
                        <a:pt x="1365" y="13834"/>
                      </a:lnTo>
                      <a:lnTo>
                        <a:pt x="1170" y="14005"/>
                      </a:lnTo>
                      <a:lnTo>
                        <a:pt x="951" y="14151"/>
                      </a:lnTo>
                      <a:lnTo>
                        <a:pt x="731" y="14297"/>
                      </a:lnTo>
                      <a:lnTo>
                        <a:pt x="512" y="14443"/>
                      </a:lnTo>
                      <a:lnTo>
                        <a:pt x="269" y="14540"/>
                      </a:lnTo>
                      <a:lnTo>
                        <a:pt x="1" y="14662"/>
                      </a:lnTo>
                      <a:lnTo>
                        <a:pt x="1" y="14662"/>
                      </a:lnTo>
                      <a:lnTo>
                        <a:pt x="122" y="14662"/>
                      </a:lnTo>
                      <a:lnTo>
                        <a:pt x="488" y="14711"/>
                      </a:lnTo>
                      <a:lnTo>
                        <a:pt x="1024" y="14711"/>
                      </a:lnTo>
                      <a:lnTo>
                        <a:pt x="1365" y="14711"/>
                      </a:lnTo>
                      <a:lnTo>
                        <a:pt x="1706" y="14687"/>
                      </a:lnTo>
                      <a:lnTo>
                        <a:pt x="2095" y="14614"/>
                      </a:lnTo>
                      <a:lnTo>
                        <a:pt x="2485" y="14540"/>
                      </a:lnTo>
                      <a:lnTo>
                        <a:pt x="2899" y="14419"/>
                      </a:lnTo>
                      <a:lnTo>
                        <a:pt x="3313" y="14273"/>
                      </a:lnTo>
                      <a:lnTo>
                        <a:pt x="3751" y="14078"/>
                      </a:lnTo>
                      <a:lnTo>
                        <a:pt x="4165" y="13834"/>
                      </a:lnTo>
                      <a:lnTo>
                        <a:pt x="4579" y="13566"/>
                      </a:lnTo>
                      <a:lnTo>
                        <a:pt x="4969" y="13201"/>
                      </a:lnTo>
                      <a:lnTo>
                        <a:pt x="4969" y="13201"/>
                      </a:lnTo>
                      <a:lnTo>
                        <a:pt x="5334" y="13323"/>
                      </a:lnTo>
                      <a:lnTo>
                        <a:pt x="5700" y="13444"/>
                      </a:lnTo>
                      <a:lnTo>
                        <a:pt x="6089" y="13518"/>
                      </a:lnTo>
                      <a:lnTo>
                        <a:pt x="6479" y="13591"/>
                      </a:lnTo>
                      <a:lnTo>
                        <a:pt x="6869" y="13664"/>
                      </a:lnTo>
                      <a:lnTo>
                        <a:pt x="7258" y="13712"/>
                      </a:lnTo>
                      <a:lnTo>
                        <a:pt x="7672" y="13737"/>
                      </a:lnTo>
                      <a:lnTo>
                        <a:pt x="8087" y="13737"/>
                      </a:lnTo>
                      <a:lnTo>
                        <a:pt x="8087" y="13737"/>
                      </a:lnTo>
                      <a:lnTo>
                        <a:pt x="8501" y="13737"/>
                      </a:lnTo>
                      <a:lnTo>
                        <a:pt x="8915" y="13712"/>
                      </a:lnTo>
                      <a:lnTo>
                        <a:pt x="9329" y="13664"/>
                      </a:lnTo>
                      <a:lnTo>
                        <a:pt x="9718" y="13591"/>
                      </a:lnTo>
                      <a:lnTo>
                        <a:pt x="10108" y="13518"/>
                      </a:lnTo>
                      <a:lnTo>
                        <a:pt x="10498" y="13420"/>
                      </a:lnTo>
                      <a:lnTo>
                        <a:pt x="10863" y="13323"/>
                      </a:lnTo>
                      <a:lnTo>
                        <a:pt x="11228" y="13201"/>
                      </a:lnTo>
                      <a:lnTo>
                        <a:pt x="11594" y="13055"/>
                      </a:lnTo>
                      <a:lnTo>
                        <a:pt x="11935" y="12909"/>
                      </a:lnTo>
                      <a:lnTo>
                        <a:pt x="12276" y="12738"/>
                      </a:lnTo>
                      <a:lnTo>
                        <a:pt x="12617" y="12568"/>
                      </a:lnTo>
                      <a:lnTo>
                        <a:pt x="12933" y="12373"/>
                      </a:lnTo>
                      <a:lnTo>
                        <a:pt x="13225" y="12178"/>
                      </a:lnTo>
                      <a:lnTo>
                        <a:pt x="13518" y="11959"/>
                      </a:lnTo>
                      <a:lnTo>
                        <a:pt x="13810" y="11715"/>
                      </a:lnTo>
                      <a:lnTo>
                        <a:pt x="14078" y="11496"/>
                      </a:lnTo>
                      <a:lnTo>
                        <a:pt x="14321" y="11228"/>
                      </a:lnTo>
                      <a:lnTo>
                        <a:pt x="14565" y="10985"/>
                      </a:lnTo>
                      <a:lnTo>
                        <a:pt x="14784" y="10717"/>
                      </a:lnTo>
                      <a:lnTo>
                        <a:pt x="15003" y="10424"/>
                      </a:lnTo>
                      <a:lnTo>
                        <a:pt x="15198" y="10132"/>
                      </a:lnTo>
                      <a:lnTo>
                        <a:pt x="15369" y="9840"/>
                      </a:lnTo>
                      <a:lnTo>
                        <a:pt x="15539" y="9548"/>
                      </a:lnTo>
                      <a:lnTo>
                        <a:pt x="15685" y="9231"/>
                      </a:lnTo>
                      <a:lnTo>
                        <a:pt x="15807" y="8914"/>
                      </a:lnTo>
                      <a:lnTo>
                        <a:pt x="15929" y="8574"/>
                      </a:lnTo>
                      <a:lnTo>
                        <a:pt x="16002" y="8257"/>
                      </a:lnTo>
                      <a:lnTo>
                        <a:pt x="16075" y="7916"/>
                      </a:lnTo>
                      <a:lnTo>
                        <a:pt x="16124" y="7575"/>
                      </a:lnTo>
                      <a:lnTo>
                        <a:pt x="16172" y="7210"/>
                      </a:lnTo>
                      <a:lnTo>
                        <a:pt x="16172" y="6869"/>
                      </a:lnTo>
                      <a:lnTo>
                        <a:pt x="16172" y="6869"/>
                      </a:lnTo>
                      <a:lnTo>
                        <a:pt x="16172" y="6503"/>
                      </a:lnTo>
                      <a:lnTo>
                        <a:pt x="16124" y="6162"/>
                      </a:lnTo>
                      <a:lnTo>
                        <a:pt x="16075" y="5821"/>
                      </a:lnTo>
                      <a:lnTo>
                        <a:pt x="16002" y="5480"/>
                      </a:lnTo>
                      <a:lnTo>
                        <a:pt x="15929" y="5139"/>
                      </a:lnTo>
                      <a:lnTo>
                        <a:pt x="15807" y="4823"/>
                      </a:lnTo>
                      <a:lnTo>
                        <a:pt x="15685" y="4506"/>
                      </a:lnTo>
                      <a:lnTo>
                        <a:pt x="15539" y="4190"/>
                      </a:lnTo>
                      <a:lnTo>
                        <a:pt x="15369" y="3873"/>
                      </a:lnTo>
                      <a:lnTo>
                        <a:pt x="15198" y="3581"/>
                      </a:lnTo>
                      <a:lnTo>
                        <a:pt x="15003" y="3288"/>
                      </a:lnTo>
                      <a:lnTo>
                        <a:pt x="14784" y="3021"/>
                      </a:lnTo>
                      <a:lnTo>
                        <a:pt x="14565" y="2753"/>
                      </a:lnTo>
                      <a:lnTo>
                        <a:pt x="14321" y="2485"/>
                      </a:lnTo>
                      <a:lnTo>
                        <a:pt x="14078" y="2241"/>
                      </a:lnTo>
                      <a:lnTo>
                        <a:pt x="13810" y="1998"/>
                      </a:lnTo>
                      <a:lnTo>
                        <a:pt x="13518" y="1778"/>
                      </a:lnTo>
                      <a:lnTo>
                        <a:pt x="13225" y="1559"/>
                      </a:lnTo>
                      <a:lnTo>
                        <a:pt x="12933" y="1364"/>
                      </a:lnTo>
                      <a:lnTo>
                        <a:pt x="12617" y="1170"/>
                      </a:lnTo>
                      <a:lnTo>
                        <a:pt x="12276" y="975"/>
                      </a:lnTo>
                      <a:lnTo>
                        <a:pt x="11935" y="829"/>
                      </a:lnTo>
                      <a:lnTo>
                        <a:pt x="11594" y="658"/>
                      </a:lnTo>
                      <a:lnTo>
                        <a:pt x="11228" y="536"/>
                      </a:lnTo>
                      <a:lnTo>
                        <a:pt x="10863" y="415"/>
                      </a:lnTo>
                      <a:lnTo>
                        <a:pt x="10498" y="293"/>
                      </a:lnTo>
                      <a:lnTo>
                        <a:pt x="10108" y="195"/>
                      </a:lnTo>
                      <a:lnTo>
                        <a:pt x="9718" y="122"/>
                      </a:lnTo>
                      <a:lnTo>
                        <a:pt x="9329" y="74"/>
                      </a:lnTo>
                      <a:lnTo>
                        <a:pt x="8915" y="25"/>
                      </a:lnTo>
                      <a:lnTo>
                        <a:pt x="8501" y="1"/>
                      </a:lnTo>
                      <a:lnTo>
                        <a:pt x="8087" y="1"/>
                      </a:lnTo>
                      <a:lnTo>
                        <a:pt x="8087" y="1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728" name="Shape 728"/>
                <p:cNvGrpSpPr/>
                <p:nvPr/>
              </p:nvGrpSpPr>
              <p:grpSpPr>
                <a:xfrm>
                  <a:off x="151026" y="1086198"/>
                  <a:ext cx="391001" cy="264085"/>
                  <a:chOff x="564675" y="1700625"/>
                  <a:chExt cx="465200" cy="314200"/>
                </a:xfrm>
              </p:grpSpPr>
              <p:sp>
                <p:nvSpPr>
                  <p:cNvPr id="729" name="Shape 729"/>
                  <p:cNvSpPr/>
                  <p:nvPr/>
                </p:nvSpPr>
                <p:spPr>
                  <a:xfrm>
                    <a:off x="564675" y="1700625"/>
                    <a:ext cx="465200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170" fill="none" extrusionOk="0">
                        <a:moveTo>
                          <a:pt x="18608" y="1170"/>
                        </a:moveTo>
                        <a:lnTo>
                          <a:pt x="18608" y="488"/>
                        </a:lnTo>
                        <a:lnTo>
                          <a:pt x="18608" y="488"/>
                        </a:lnTo>
                        <a:lnTo>
                          <a:pt x="18608" y="390"/>
                        </a:lnTo>
                        <a:lnTo>
                          <a:pt x="18559" y="293"/>
                        </a:lnTo>
                        <a:lnTo>
                          <a:pt x="18535" y="220"/>
                        </a:lnTo>
                        <a:lnTo>
                          <a:pt x="18462" y="147"/>
                        </a:lnTo>
                        <a:lnTo>
                          <a:pt x="18389" y="74"/>
                        </a:lnTo>
                        <a:lnTo>
                          <a:pt x="18316" y="49"/>
                        </a:lnTo>
                        <a:lnTo>
                          <a:pt x="18218" y="1"/>
                        </a:lnTo>
                        <a:lnTo>
                          <a:pt x="18121" y="1"/>
                        </a:lnTo>
                        <a:lnTo>
                          <a:pt x="488" y="1"/>
                        </a:lnTo>
                        <a:lnTo>
                          <a:pt x="488" y="1"/>
                        </a:lnTo>
                        <a:lnTo>
                          <a:pt x="390" y="1"/>
                        </a:lnTo>
                        <a:lnTo>
                          <a:pt x="293" y="49"/>
                        </a:lnTo>
                        <a:lnTo>
                          <a:pt x="220" y="74"/>
                        </a:lnTo>
                        <a:lnTo>
                          <a:pt x="147" y="147"/>
                        </a:lnTo>
                        <a:lnTo>
                          <a:pt x="74" y="220"/>
                        </a:lnTo>
                        <a:lnTo>
                          <a:pt x="49" y="293"/>
                        </a:lnTo>
                        <a:lnTo>
                          <a:pt x="1" y="390"/>
                        </a:lnTo>
                        <a:lnTo>
                          <a:pt x="1" y="488"/>
                        </a:lnTo>
                        <a:lnTo>
                          <a:pt x="1" y="117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0" name="Shape 730"/>
                  <p:cNvSpPr/>
                  <p:nvPr/>
                </p:nvSpPr>
                <p:spPr>
                  <a:xfrm>
                    <a:off x="564675" y="1732300"/>
                    <a:ext cx="465200" cy="2721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8608" h="10887" fill="none" extrusionOk="0">
                        <a:moveTo>
                          <a:pt x="13493" y="7209"/>
                        </a:moveTo>
                        <a:lnTo>
                          <a:pt x="18608" y="10887"/>
                        </a:lnTo>
                        <a:lnTo>
                          <a:pt x="18608" y="10887"/>
                        </a:lnTo>
                        <a:lnTo>
                          <a:pt x="18608" y="10814"/>
                        </a:lnTo>
                        <a:lnTo>
                          <a:pt x="18608" y="0"/>
                        </a:lnTo>
                        <a:lnTo>
                          <a:pt x="9450" y="6625"/>
                        </a:lnTo>
                        <a:lnTo>
                          <a:pt x="9450" y="6625"/>
                        </a:lnTo>
                        <a:lnTo>
                          <a:pt x="9377" y="6673"/>
                        </a:lnTo>
                        <a:lnTo>
                          <a:pt x="9304" y="6673"/>
                        </a:lnTo>
                        <a:lnTo>
                          <a:pt x="9304" y="6673"/>
                        </a:lnTo>
                        <a:lnTo>
                          <a:pt x="9231" y="6673"/>
                        </a:lnTo>
                        <a:lnTo>
                          <a:pt x="9158" y="6625"/>
                        </a:lnTo>
                        <a:lnTo>
                          <a:pt x="1" y="0"/>
                        </a:lnTo>
                        <a:lnTo>
                          <a:pt x="1" y="10814"/>
                        </a:lnTo>
                        <a:lnTo>
                          <a:pt x="1" y="10814"/>
                        </a:lnTo>
                        <a:lnTo>
                          <a:pt x="1" y="10887"/>
                        </a:lnTo>
                        <a:lnTo>
                          <a:pt x="5115" y="720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1" name="Shape 731"/>
                  <p:cNvSpPr/>
                  <p:nvPr/>
                </p:nvSpPr>
                <p:spPr>
                  <a:xfrm>
                    <a:off x="572600" y="2014200"/>
                    <a:ext cx="449375" cy="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7975" h="25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98" y="25"/>
                        </a:lnTo>
                        <a:lnTo>
                          <a:pt x="171" y="25"/>
                        </a:lnTo>
                        <a:lnTo>
                          <a:pt x="17804" y="25"/>
                        </a:lnTo>
                        <a:lnTo>
                          <a:pt x="17804" y="25"/>
                        </a:lnTo>
                        <a:lnTo>
                          <a:pt x="17877" y="25"/>
                        </a:lnTo>
                        <a:lnTo>
                          <a:pt x="17974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732" name="Shape 732"/>
                <p:cNvGrpSpPr/>
                <p:nvPr/>
              </p:nvGrpSpPr>
              <p:grpSpPr>
                <a:xfrm>
                  <a:off x="1912559" y="1029895"/>
                  <a:ext cx="359272" cy="376691"/>
                  <a:chOff x="5961125" y="1623900"/>
                  <a:chExt cx="427450" cy="448175"/>
                </a:xfrm>
              </p:grpSpPr>
              <p:sp>
                <p:nvSpPr>
                  <p:cNvPr id="733" name="Shape 733"/>
                  <p:cNvSpPr/>
                  <p:nvPr/>
                </p:nvSpPr>
                <p:spPr>
                  <a:xfrm>
                    <a:off x="5961125" y="1678700"/>
                    <a:ext cx="376925" cy="3769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77" h="15077" fill="none" extrusionOk="0">
                        <a:moveTo>
                          <a:pt x="11813" y="1340"/>
                        </a:moveTo>
                        <a:lnTo>
                          <a:pt x="11813" y="1340"/>
                        </a:lnTo>
                        <a:lnTo>
                          <a:pt x="11350" y="1024"/>
                        </a:lnTo>
                        <a:lnTo>
                          <a:pt x="10863" y="780"/>
                        </a:lnTo>
                        <a:lnTo>
                          <a:pt x="10351" y="537"/>
                        </a:lnTo>
                        <a:lnTo>
                          <a:pt x="9816" y="342"/>
                        </a:lnTo>
                        <a:lnTo>
                          <a:pt x="9280" y="196"/>
                        </a:lnTo>
                        <a:lnTo>
                          <a:pt x="8720" y="98"/>
                        </a:lnTo>
                        <a:lnTo>
                          <a:pt x="8135" y="25"/>
                        </a:lnTo>
                        <a:lnTo>
                          <a:pt x="7551" y="1"/>
                        </a:lnTo>
                        <a:lnTo>
                          <a:pt x="7551" y="1"/>
                        </a:lnTo>
                        <a:lnTo>
                          <a:pt x="7161" y="1"/>
                        </a:lnTo>
                        <a:lnTo>
                          <a:pt x="6771" y="50"/>
                        </a:lnTo>
                        <a:lnTo>
                          <a:pt x="6406" y="98"/>
                        </a:lnTo>
                        <a:lnTo>
                          <a:pt x="6041" y="147"/>
                        </a:lnTo>
                        <a:lnTo>
                          <a:pt x="5675" y="244"/>
                        </a:lnTo>
                        <a:lnTo>
                          <a:pt x="5310" y="342"/>
                        </a:lnTo>
                        <a:lnTo>
                          <a:pt x="4969" y="464"/>
                        </a:lnTo>
                        <a:lnTo>
                          <a:pt x="4628" y="585"/>
                        </a:lnTo>
                        <a:lnTo>
                          <a:pt x="4287" y="731"/>
                        </a:lnTo>
                        <a:lnTo>
                          <a:pt x="3970" y="902"/>
                        </a:lnTo>
                        <a:lnTo>
                          <a:pt x="3654" y="1097"/>
                        </a:lnTo>
                        <a:lnTo>
                          <a:pt x="3337" y="1292"/>
                        </a:lnTo>
                        <a:lnTo>
                          <a:pt x="3045" y="1486"/>
                        </a:lnTo>
                        <a:lnTo>
                          <a:pt x="2753" y="1730"/>
                        </a:lnTo>
                        <a:lnTo>
                          <a:pt x="2485" y="1949"/>
                        </a:lnTo>
                        <a:lnTo>
                          <a:pt x="2217" y="2217"/>
                        </a:lnTo>
                        <a:lnTo>
                          <a:pt x="1973" y="2461"/>
                        </a:lnTo>
                        <a:lnTo>
                          <a:pt x="1730" y="2753"/>
                        </a:lnTo>
                        <a:lnTo>
                          <a:pt x="1510" y="3021"/>
                        </a:lnTo>
                        <a:lnTo>
                          <a:pt x="1291" y="3313"/>
                        </a:lnTo>
                        <a:lnTo>
                          <a:pt x="1096" y="3630"/>
                        </a:lnTo>
                        <a:lnTo>
                          <a:pt x="926" y="3946"/>
                        </a:lnTo>
                        <a:lnTo>
                          <a:pt x="755" y="4263"/>
                        </a:lnTo>
                        <a:lnTo>
                          <a:pt x="609" y="4604"/>
                        </a:lnTo>
                        <a:lnTo>
                          <a:pt x="463" y="4945"/>
                        </a:lnTo>
                        <a:lnTo>
                          <a:pt x="341" y="5286"/>
                        </a:lnTo>
                        <a:lnTo>
                          <a:pt x="244" y="5651"/>
                        </a:lnTo>
                        <a:lnTo>
                          <a:pt x="171" y="6016"/>
                        </a:lnTo>
                        <a:lnTo>
                          <a:pt x="98" y="6382"/>
                        </a:lnTo>
                        <a:lnTo>
                          <a:pt x="49" y="6771"/>
                        </a:lnTo>
                        <a:lnTo>
                          <a:pt x="25" y="7137"/>
                        </a:lnTo>
                        <a:lnTo>
                          <a:pt x="0" y="7526"/>
                        </a:lnTo>
                        <a:lnTo>
                          <a:pt x="0" y="7526"/>
                        </a:lnTo>
                        <a:lnTo>
                          <a:pt x="25" y="7916"/>
                        </a:lnTo>
                        <a:lnTo>
                          <a:pt x="49" y="8306"/>
                        </a:lnTo>
                        <a:lnTo>
                          <a:pt x="98" y="8671"/>
                        </a:lnTo>
                        <a:lnTo>
                          <a:pt x="171" y="9061"/>
                        </a:lnTo>
                        <a:lnTo>
                          <a:pt x="244" y="9426"/>
                        </a:lnTo>
                        <a:lnTo>
                          <a:pt x="341" y="9767"/>
                        </a:lnTo>
                        <a:lnTo>
                          <a:pt x="463" y="10132"/>
                        </a:lnTo>
                        <a:lnTo>
                          <a:pt x="609" y="10473"/>
                        </a:lnTo>
                        <a:lnTo>
                          <a:pt x="755" y="10790"/>
                        </a:lnTo>
                        <a:lnTo>
                          <a:pt x="926" y="11131"/>
                        </a:lnTo>
                        <a:lnTo>
                          <a:pt x="1096" y="11448"/>
                        </a:lnTo>
                        <a:lnTo>
                          <a:pt x="1291" y="11740"/>
                        </a:lnTo>
                        <a:lnTo>
                          <a:pt x="1510" y="12032"/>
                        </a:lnTo>
                        <a:lnTo>
                          <a:pt x="1730" y="12324"/>
                        </a:lnTo>
                        <a:lnTo>
                          <a:pt x="1973" y="12592"/>
                        </a:lnTo>
                        <a:lnTo>
                          <a:pt x="2217" y="12860"/>
                        </a:lnTo>
                        <a:lnTo>
                          <a:pt x="2485" y="13104"/>
                        </a:lnTo>
                        <a:lnTo>
                          <a:pt x="2753" y="13347"/>
                        </a:lnTo>
                        <a:lnTo>
                          <a:pt x="3045" y="13567"/>
                        </a:lnTo>
                        <a:lnTo>
                          <a:pt x="3337" y="13786"/>
                        </a:lnTo>
                        <a:lnTo>
                          <a:pt x="3654" y="13981"/>
                        </a:lnTo>
                        <a:lnTo>
                          <a:pt x="3970" y="14151"/>
                        </a:lnTo>
                        <a:lnTo>
                          <a:pt x="4287" y="14322"/>
                        </a:lnTo>
                        <a:lnTo>
                          <a:pt x="4628" y="14468"/>
                        </a:lnTo>
                        <a:lnTo>
                          <a:pt x="4969" y="14614"/>
                        </a:lnTo>
                        <a:lnTo>
                          <a:pt x="5310" y="14736"/>
                        </a:lnTo>
                        <a:lnTo>
                          <a:pt x="5675" y="14833"/>
                        </a:lnTo>
                        <a:lnTo>
                          <a:pt x="6041" y="14906"/>
                        </a:lnTo>
                        <a:lnTo>
                          <a:pt x="6406" y="14979"/>
                        </a:lnTo>
                        <a:lnTo>
                          <a:pt x="6771" y="15028"/>
                        </a:lnTo>
                        <a:lnTo>
                          <a:pt x="7161" y="15052"/>
                        </a:lnTo>
                        <a:lnTo>
                          <a:pt x="7551" y="15077"/>
                        </a:lnTo>
                        <a:lnTo>
                          <a:pt x="7551" y="15077"/>
                        </a:lnTo>
                        <a:lnTo>
                          <a:pt x="7940" y="15052"/>
                        </a:lnTo>
                        <a:lnTo>
                          <a:pt x="8306" y="15028"/>
                        </a:lnTo>
                        <a:lnTo>
                          <a:pt x="8695" y="14979"/>
                        </a:lnTo>
                        <a:lnTo>
                          <a:pt x="9061" y="14906"/>
                        </a:lnTo>
                        <a:lnTo>
                          <a:pt x="9426" y="14833"/>
                        </a:lnTo>
                        <a:lnTo>
                          <a:pt x="9791" y="14736"/>
                        </a:lnTo>
                        <a:lnTo>
                          <a:pt x="10132" y="14614"/>
                        </a:lnTo>
                        <a:lnTo>
                          <a:pt x="10473" y="14468"/>
                        </a:lnTo>
                        <a:lnTo>
                          <a:pt x="10814" y="14322"/>
                        </a:lnTo>
                        <a:lnTo>
                          <a:pt x="11131" y="14151"/>
                        </a:lnTo>
                        <a:lnTo>
                          <a:pt x="11447" y="13981"/>
                        </a:lnTo>
                        <a:lnTo>
                          <a:pt x="11764" y="13786"/>
                        </a:lnTo>
                        <a:lnTo>
                          <a:pt x="12056" y="13567"/>
                        </a:lnTo>
                        <a:lnTo>
                          <a:pt x="12348" y="13347"/>
                        </a:lnTo>
                        <a:lnTo>
                          <a:pt x="12616" y="13104"/>
                        </a:lnTo>
                        <a:lnTo>
                          <a:pt x="12884" y="12860"/>
                        </a:lnTo>
                        <a:lnTo>
                          <a:pt x="13128" y="12592"/>
                        </a:lnTo>
                        <a:lnTo>
                          <a:pt x="13371" y="12324"/>
                        </a:lnTo>
                        <a:lnTo>
                          <a:pt x="13591" y="12032"/>
                        </a:lnTo>
                        <a:lnTo>
                          <a:pt x="13785" y="11740"/>
                        </a:lnTo>
                        <a:lnTo>
                          <a:pt x="13980" y="11448"/>
                        </a:lnTo>
                        <a:lnTo>
                          <a:pt x="14175" y="11131"/>
                        </a:lnTo>
                        <a:lnTo>
                          <a:pt x="14346" y="10790"/>
                        </a:lnTo>
                        <a:lnTo>
                          <a:pt x="14492" y="10473"/>
                        </a:lnTo>
                        <a:lnTo>
                          <a:pt x="14613" y="10132"/>
                        </a:lnTo>
                        <a:lnTo>
                          <a:pt x="14735" y="9767"/>
                        </a:lnTo>
                        <a:lnTo>
                          <a:pt x="14857" y="9426"/>
                        </a:lnTo>
                        <a:lnTo>
                          <a:pt x="14930" y="9061"/>
                        </a:lnTo>
                        <a:lnTo>
                          <a:pt x="15003" y="8671"/>
                        </a:lnTo>
                        <a:lnTo>
                          <a:pt x="15052" y="8306"/>
                        </a:lnTo>
                        <a:lnTo>
                          <a:pt x="15076" y="7916"/>
                        </a:lnTo>
                        <a:lnTo>
                          <a:pt x="15076" y="7526"/>
                        </a:lnTo>
                        <a:lnTo>
                          <a:pt x="15076" y="7526"/>
                        </a:lnTo>
                        <a:lnTo>
                          <a:pt x="15052" y="6918"/>
                        </a:lnTo>
                        <a:lnTo>
                          <a:pt x="14979" y="6309"/>
                        </a:lnTo>
                        <a:lnTo>
                          <a:pt x="14857" y="5724"/>
                        </a:lnTo>
                        <a:lnTo>
                          <a:pt x="14687" y="5164"/>
                        </a:lnTo>
                        <a:lnTo>
                          <a:pt x="14492" y="4604"/>
                        </a:lnTo>
                        <a:lnTo>
                          <a:pt x="14248" y="4068"/>
                        </a:lnTo>
                        <a:lnTo>
                          <a:pt x="13956" y="3581"/>
                        </a:lnTo>
                        <a:lnTo>
                          <a:pt x="13615" y="30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4" name="Shape 734"/>
                  <p:cNvSpPr/>
                  <p:nvPr/>
                </p:nvSpPr>
                <p:spPr>
                  <a:xfrm>
                    <a:off x="6009825" y="1727425"/>
                    <a:ext cx="279500" cy="27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180" h="11180" fill="none" extrusionOk="0">
                        <a:moveTo>
                          <a:pt x="10181" y="2387"/>
                        </a:moveTo>
                        <a:lnTo>
                          <a:pt x="10181" y="2387"/>
                        </a:lnTo>
                        <a:lnTo>
                          <a:pt x="10400" y="2728"/>
                        </a:lnTo>
                        <a:lnTo>
                          <a:pt x="10595" y="3093"/>
                        </a:lnTo>
                        <a:lnTo>
                          <a:pt x="10766" y="3483"/>
                        </a:lnTo>
                        <a:lnTo>
                          <a:pt x="10912" y="3873"/>
                        </a:lnTo>
                        <a:lnTo>
                          <a:pt x="11034" y="4287"/>
                        </a:lnTo>
                        <a:lnTo>
                          <a:pt x="11107" y="4701"/>
                        </a:lnTo>
                        <a:lnTo>
                          <a:pt x="11180" y="5139"/>
                        </a:lnTo>
                        <a:lnTo>
                          <a:pt x="11180" y="5577"/>
                        </a:lnTo>
                        <a:lnTo>
                          <a:pt x="11180" y="5577"/>
                        </a:lnTo>
                        <a:lnTo>
                          <a:pt x="11155" y="6162"/>
                        </a:lnTo>
                        <a:lnTo>
                          <a:pt x="11082" y="6722"/>
                        </a:lnTo>
                        <a:lnTo>
                          <a:pt x="10936" y="7234"/>
                        </a:lnTo>
                        <a:lnTo>
                          <a:pt x="10741" y="7769"/>
                        </a:lnTo>
                        <a:lnTo>
                          <a:pt x="10522" y="8257"/>
                        </a:lnTo>
                        <a:lnTo>
                          <a:pt x="10230" y="8695"/>
                        </a:lnTo>
                        <a:lnTo>
                          <a:pt x="9913" y="9133"/>
                        </a:lnTo>
                        <a:lnTo>
                          <a:pt x="9548" y="9523"/>
                        </a:lnTo>
                        <a:lnTo>
                          <a:pt x="9158" y="9888"/>
                        </a:lnTo>
                        <a:lnTo>
                          <a:pt x="8720" y="10205"/>
                        </a:lnTo>
                        <a:lnTo>
                          <a:pt x="8257" y="10497"/>
                        </a:lnTo>
                        <a:lnTo>
                          <a:pt x="7770" y="10741"/>
                        </a:lnTo>
                        <a:lnTo>
                          <a:pt x="7259" y="10911"/>
                        </a:lnTo>
                        <a:lnTo>
                          <a:pt x="6723" y="11057"/>
                        </a:lnTo>
                        <a:lnTo>
                          <a:pt x="6163" y="11155"/>
                        </a:lnTo>
                        <a:lnTo>
                          <a:pt x="5603" y="11179"/>
                        </a:lnTo>
                        <a:lnTo>
                          <a:pt x="5603" y="11179"/>
                        </a:lnTo>
                        <a:lnTo>
                          <a:pt x="5018" y="11155"/>
                        </a:lnTo>
                        <a:lnTo>
                          <a:pt x="4482" y="11057"/>
                        </a:lnTo>
                        <a:lnTo>
                          <a:pt x="3946" y="10911"/>
                        </a:lnTo>
                        <a:lnTo>
                          <a:pt x="3435" y="10741"/>
                        </a:lnTo>
                        <a:lnTo>
                          <a:pt x="2948" y="10497"/>
                        </a:lnTo>
                        <a:lnTo>
                          <a:pt x="2485" y="10205"/>
                        </a:lnTo>
                        <a:lnTo>
                          <a:pt x="2047" y="9888"/>
                        </a:lnTo>
                        <a:lnTo>
                          <a:pt x="1657" y="9523"/>
                        </a:lnTo>
                        <a:lnTo>
                          <a:pt x="1292" y="9133"/>
                        </a:lnTo>
                        <a:lnTo>
                          <a:pt x="975" y="8695"/>
                        </a:lnTo>
                        <a:lnTo>
                          <a:pt x="683" y="8257"/>
                        </a:lnTo>
                        <a:lnTo>
                          <a:pt x="464" y="7769"/>
                        </a:lnTo>
                        <a:lnTo>
                          <a:pt x="269" y="7234"/>
                        </a:lnTo>
                        <a:lnTo>
                          <a:pt x="123" y="6722"/>
                        </a:lnTo>
                        <a:lnTo>
                          <a:pt x="50" y="6162"/>
                        </a:lnTo>
                        <a:lnTo>
                          <a:pt x="1" y="5577"/>
                        </a:lnTo>
                        <a:lnTo>
                          <a:pt x="1" y="5577"/>
                        </a:lnTo>
                        <a:lnTo>
                          <a:pt x="50" y="5017"/>
                        </a:lnTo>
                        <a:lnTo>
                          <a:pt x="123" y="4457"/>
                        </a:lnTo>
                        <a:lnTo>
                          <a:pt x="269" y="3921"/>
                        </a:lnTo>
                        <a:lnTo>
                          <a:pt x="464" y="3410"/>
                        </a:lnTo>
                        <a:lnTo>
                          <a:pt x="683" y="2923"/>
                        </a:lnTo>
                        <a:lnTo>
                          <a:pt x="975" y="2460"/>
                        </a:lnTo>
                        <a:lnTo>
                          <a:pt x="1292" y="2046"/>
                        </a:lnTo>
                        <a:lnTo>
                          <a:pt x="1657" y="1632"/>
                        </a:lnTo>
                        <a:lnTo>
                          <a:pt x="2047" y="1267"/>
                        </a:lnTo>
                        <a:lnTo>
                          <a:pt x="2485" y="950"/>
                        </a:lnTo>
                        <a:lnTo>
                          <a:pt x="2948" y="682"/>
                        </a:lnTo>
                        <a:lnTo>
                          <a:pt x="3435" y="439"/>
                        </a:lnTo>
                        <a:lnTo>
                          <a:pt x="3946" y="244"/>
                        </a:lnTo>
                        <a:lnTo>
                          <a:pt x="4482" y="122"/>
                        </a:lnTo>
                        <a:lnTo>
                          <a:pt x="5018" y="25"/>
                        </a:lnTo>
                        <a:lnTo>
                          <a:pt x="5603" y="0"/>
                        </a:lnTo>
                        <a:lnTo>
                          <a:pt x="5603" y="0"/>
                        </a:lnTo>
                        <a:lnTo>
                          <a:pt x="6041" y="25"/>
                        </a:lnTo>
                        <a:lnTo>
                          <a:pt x="6479" y="73"/>
                        </a:lnTo>
                        <a:lnTo>
                          <a:pt x="6893" y="146"/>
                        </a:lnTo>
                        <a:lnTo>
                          <a:pt x="7307" y="268"/>
                        </a:lnTo>
                        <a:lnTo>
                          <a:pt x="7697" y="414"/>
                        </a:lnTo>
                        <a:lnTo>
                          <a:pt x="8087" y="585"/>
                        </a:lnTo>
                        <a:lnTo>
                          <a:pt x="8452" y="780"/>
                        </a:lnTo>
                        <a:lnTo>
                          <a:pt x="8793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5" name="Shape 735"/>
                  <p:cNvSpPr/>
                  <p:nvPr/>
                </p:nvSpPr>
                <p:spPr>
                  <a:xfrm>
                    <a:off x="6107250" y="1824850"/>
                    <a:ext cx="84650" cy="846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386" h="3386" fill="none" extrusionOk="0">
                        <a:moveTo>
                          <a:pt x="3362" y="1388"/>
                        </a:moveTo>
                        <a:lnTo>
                          <a:pt x="3362" y="1388"/>
                        </a:lnTo>
                        <a:lnTo>
                          <a:pt x="3386" y="1680"/>
                        </a:lnTo>
                        <a:lnTo>
                          <a:pt x="3386" y="1680"/>
                        </a:lnTo>
                        <a:lnTo>
                          <a:pt x="3386" y="1851"/>
                        </a:lnTo>
                        <a:lnTo>
                          <a:pt x="3362" y="2021"/>
                        </a:lnTo>
                        <a:lnTo>
                          <a:pt x="3313" y="2192"/>
                        </a:lnTo>
                        <a:lnTo>
                          <a:pt x="3264" y="2338"/>
                        </a:lnTo>
                        <a:lnTo>
                          <a:pt x="3191" y="2484"/>
                        </a:lnTo>
                        <a:lnTo>
                          <a:pt x="3118" y="2630"/>
                        </a:lnTo>
                        <a:lnTo>
                          <a:pt x="3021" y="2776"/>
                        </a:lnTo>
                        <a:lnTo>
                          <a:pt x="2899" y="2898"/>
                        </a:lnTo>
                        <a:lnTo>
                          <a:pt x="2777" y="2996"/>
                        </a:lnTo>
                        <a:lnTo>
                          <a:pt x="2655" y="3093"/>
                        </a:lnTo>
                        <a:lnTo>
                          <a:pt x="2509" y="3191"/>
                        </a:lnTo>
                        <a:lnTo>
                          <a:pt x="2363" y="3239"/>
                        </a:lnTo>
                        <a:lnTo>
                          <a:pt x="2217" y="3312"/>
                        </a:lnTo>
                        <a:lnTo>
                          <a:pt x="2046" y="3337"/>
                        </a:lnTo>
                        <a:lnTo>
                          <a:pt x="1876" y="3385"/>
                        </a:lnTo>
                        <a:lnTo>
                          <a:pt x="1706" y="3385"/>
                        </a:lnTo>
                        <a:lnTo>
                          <a:pt x="1706" y="3385"/>
                        </a:lnTo>
                        <a:lnTo>
                          <a:pt x="1535" y="3385"/>
                        </a:lnTo>
                        <a:lnTo>
                          <a:pt x="1365" y="3337"/>
                        </a:lnTo>
                        <a:lnTo>
                          <a:pt x="1194" y="3312"/>
                        </a:lnTo>
                        <a:lnTo>
                          <a:pt x="1048" y="3239"/>
                        </a:lnTo>
                        <a:lnTo>
                          <a:pt x="902" y="3191"/>
                        </a:lnTo>
                        <a:lnTo>
                          <a:pt x="756" y="3093"/>
                        </a:lnTo>
                        <a:lnTo>
                          <a:pt x="634" y="2996"/>
                        </a:lnTo>
                        <a:lnTo>
                          <a:pt x="512" y="2898"/>
                        </a:lnTo>
                        <a:lnTo>
                          <a:pt x="390" y="2776"/>
                        </a:lnTo>
                        <a:lnTo>
                          <a:pt x="293" y="2630"/>
                        </a:lnTo>
                        <a:lnTo>
                          <a:pt x="220" y="2484"/>
                        </a:lnTo>
                        <a:lnTo>
                          <a:pt x="147" y="2338"/>
                        </a:lnTo>
                        <a:lnTo>
                          <a:pt x="74" y="2192"/>
                        </a:lnTo>
                        <a:lnTo>
                          <a:pt x="49" y="2021"/>
                        </a:lnTo>
                        <a:lnTo>
                          <a:pt x="25" y="1851"/>
                        </a:lnTo>
                        <a:lnTo>
                          <a:pt x="1" y="1680"/>
                        </a:lnTo>
                        <a:lnTo>
                          <a:pt x="1" y="1680"/>
                        </a:lnTo>
                        <a:lnTo>
                          <a:pt x="25" y="1510"/>
                        </a:lnTo>
                        <a:lnTo>
                          <a:pt x="49" y="1340"/>
                        </a:lnTo>
                        <a:lnTo>
                          <a:pt x="74" y="1193"/>
                        </a:lnTo>
                        <a:lnTo>
                          <a:pt x="147" y="1023"/>
                        </a:lnTo>
                        <a:lnTo>
                          <a:pt x="220" y="877"/>
                        </a:lnTo>
                        <a:lnTo>
                          <a:pt x="293" y="731"/>
                        </a:lnTo>
                        <a:lnTo>
                          <a:pt x="390" y="609"/>
                        </a:lnTo>
                        <a:lnTo>
                          <a:pt x="512" y="487"/>
                        </a:lnTo>
                        <a:lnTo>
                          <a:pt x="634" y="390"/>
                        </a:lnTo>
                        <a:lnTo>
                          <a:pt x="756" y="292"/>
                        </a:lnTo>
                        <a:lnTo>
                          <a:pt x="902" y="195"/>
                        </a:lnTo>
                        <a:lnTo>
                          <a:pt x="1048" y="122"/>
                        </a:lnTo>
                        <a:lnTo>
                          <a:pt x="1194" y="73"/>
                        </a:lnTo>
                        <a:lnTo>
                          <a:pt x="1365" y="24"/>
                        </a:lnTo>
                        <a:lnTo>
                          <a:pt x="1535" y="0"/>
                        </a:lnTo>
                        <a:lnTo>
                          <a:pt x="1706" y="0"/>
                        </a:lnTo>
                        <a:lnTo>
                          <a:pt x="1706" y="0"/>
                        </a:lnTo>
                        <a:lnTo>
                          <a:pt x="1998" y="2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6" name="Shape 736"/>
                  <p:cNvSpPr/>
                  <p:nvPr/>
                </p:nvSpPr>
                <p:spPr>
                  <a:xfrm>
                    <a:off x="6058550" y="1776125"/>
                    <a:ext cx="182075" cy="1820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283" h="7283" fill="none" extrusionOk="0">
                        <a:moveTo>
                          <a:pt x="5431" y="463"/>
                        </a:moveTo>
                        <a:lnTo>
                          <a:pt x="5431" y="463"/>
                        </a:lnTo>
                        <a:lnTo>
                          <a:pt x="5042" y="269"/>
                        </a:lnTo>
                        <a:lnTo>
                          <a:pt x="4823" y="195"/>
                        </a:lnTo>
                        <a:lnTo>
                          <a:pt x="4603" y="122"/>
                        </a:lnTo>
                        <a:lnTo>
                          <a:pt x="4360" y="74"/>
                        </a:lnTo>
                        <a:lnTo>
                          <a:pt x="4141" y="25"/>
                        </a:lnTo>
                        <a:lnTo>
                          <a:pt x="3897" y="1"/>
                        </a:lnTo>
                        <a:lnTo>
                          <a:pt x="3654" y="1"/>
                        </a:lnTo>
                        <a:lnTo>
                          <a:pt x="3654" y="1"/>
                        </a:lnTo>
                        <a:lnTo>
                          <a:pt x="3288" y="25"/>
                        </a:lnTo>
                        <a:lnTo>
                          <a:pt x="2923" y="74"/>
                        </a:lnTo>
                        <a:lnTo>
                          <a:pt x="2558" y="147"/>
                        </a:lnTo>
                        <a:lnTo>
                          <a:pt x="2241" y="293"/>
                        </a:lnTo>
                        <a:lnTo>
                          <a:pt x="1924" y="439"/>
                        </a:lnTo>
                        <a:lnTo>
                          <a:pt x="1608" y="609"/>
                        </a:lnTo>
                        <a:lnTo>
                          <a:pt x="1340" y="829"/>
                        </a:lnTo>
                        <a:lnTo>
                          <a:pt x="1072" y="1072"/>
                        </a:lnTo>
                        <a:lnTo>
                          <a:pt x="828" y="1316"/>
                        </a:lnTo>
                        <a:lnTo>
                          <a:pt x="633" y="1608"/>
                        </a:lnTo>
                        <a:lnTo>
                          <a:pt x="439" y="1900"/>
                        </a:lnTo>
                        <a:lnTo>
                          <a:pt x="293" y="2217"/>
                        </a:lnTo>
                        <a:lnTo>
                          <a:pt x="171" y="2558"/>
                        </a:lnTo>
                        <a:lnTo>
                          <a:pt x="73" y="2899"/>
                        </a:lnTo>
                        <a:lnTo>
                          <a:pt x="25" y="3264"/>
                        </a:lnTo>
                        <a:lnTo>
                          <a:pt x="0" y="3629"/>
                        </a:lnTo>
                        <a:lnTo>
                          <a:pt x="0" y="3629"/>
                        </a:lnTo>
                        <a:lnTo>
                          <a:pt x="25" y="4019"/>
                        </a:lnTo>
                        <a:lnTo>
                          <a:pt x="73" y="4360"/>
                        </a:lnTo>
                        <a:lnTo>
                          <a:pt x="171" y="4725"/>
                        </a:lnTo>
                        <a:lnTo>
                          <a:pt x="293" y="5066"/>
                        </a:lnTo>
                        <a:lnTo>
                          <a:pt x="439" y="5383"/>
                        </a:lnTo>
                        <a:lnTo>
                          <a:pt x="633" y="5675"/>
                        </a:lnTo>
                        <a:lnTo>
                          <a:pt x="828" y="5943"/>
                        </a:lnTo>
                        <a:lnTo>
                          <a:pt x="1072" y="6211"/>
                        </a:lnTo>
                        <a:lnTo>
                          <a:pt x="1340" y="6455"/>
                        </a:lnTo>
                        <a:lnTo>
                          <a:pt x="1608" y="6650"/>
                        </a:lnTo>
                        <a:lnTo>
                          <a:pt x="1924" y="6844"/>
                        </a:lnTo>
                        <a:lnTo>
                          <a:pt x="2241" y="6990"/>
                        </a:lnTo>
                        <a:lnTo>
                          <a:pt x="2558" y="7112"/>
                        </a:lnTo>
                        <a:lnTo>
                          <a:pt x="2923" y="7210"/>
                        </a:lnTo>
                        <a:lnTo>
                          <a:pt x="3288" y="7258"/>
                        </a:lnTo>
                        <a:lnTo>
                          <a:pt x="3654" y="7283"/>
                        </a:lnTo>
                        <a:lnTo>
                          <a:pt x="3654" y="7283"/>
                        </a:lnTo>
                        <a:lnTo>
                          <a:pt x="4019" y="7258"/>
                        </a:lnTo>
                        <a:lnTo>
                          <a:pt x="4384" y="7210"/>
                        </a:lnTo>
                        <a:lnTo>
                          <a:pt x="4725" y="7112"/>
                        </a:lnTo>
                        <a:lnTo>
                          <a:pt x="5066" y="6990"/>
                        </a:lnTo>
                        <a:lnTo>
                          <a:pt x="5383" y="6844"/>
                        </a:lnTo>
                        <a:lnTo>
                          <a:pt x="5675" y="6650"/>
                        </a:lnTo>
                        <a:lnTo>
                          <a:pt x="5967" y="6455"/>
                        </a:lnTo>
                        <a:lnTo>
                          <a:pt x="6235" y="6211"/>
                        </a:lnTo>
                        <a:lnTo>
                          <a:pt x="6454" y="5943"/>
                        </a:lnTo>
                        <a:lnTo>
                          <a:pt x="6674" y="5675"/>
                        </a:lnTo>
                        <a:lnTo>
                          <a:pt x="6844" y="5383"/>
                        </a:lnTo>
                        <a:lnTo>
                          <a:pt x="7014" y="5066"/>
                        </a:lnTo>
                        <a:lnTo>
                          <a:pt x="7136" y="4725"/>
                        </a:lnTo>
                        <a:lnTo>
                          <a:pt x="7209" y="4360"/>
                        </a:lnTo>
                        <a:lnTo>
                          <a:pt x="7282" y="4019"/>
                        </a:lnTo>
                        <a:lnTo>
                          <a:pt x="7282" y="3629"/>
                        </a:lnTo>
                        <a:lnTo>
                          <a:pt x="7282" y="3629"/>
                        </a:lnTo>
                        <a:lnTo>
                          <a:pt x="7282" y="3386"/>
                        </a:lnTo>
                        <a:lnTo>
                          <a:pt x="7258" y="3167"/>
                        </a:lnTo>
                        <a:lnTo>
                          <a:pt x="7234" y="2923"/>
                        </a:lnTo>
                        <a:lnTo>
                          <a:pt x="7161" y="2704"/>
                        </a:lnTo>
                        <a:lnTo>
                          <a:pt x="7112" y="2485"/>
                        </a:lnTo>
                        <a:lnTo>
                          <a:pt x="7014" y="2266"/>
                        </a:lnTo>
                        <a:lnTo>
                          <a:pt x="6820" y="185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7" name="Shape 737"/>
                  <p:cNvSpPr/>
                  <p:nvPr/>
                </p:nvSpPr>
                <p:spPr>
                  <a:xfrm>
                    <a:off x="5971475" y="2001400"/>
                    <a:ext cx="749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97" h="2827" fill="none" extrusionOk="0">
                        <a:moveTo>
                          <a:pt x="1462" y="1"/>
                        </a:moveTo>
                        <a:lnTo>
                          <a:pt x="293" y="1170"/>
                        </a:lnTo>
                        <a:lnTo>
                          <a:pt x="293" y="1170"/>
                        </a:lnTo>
                        <a:lnTo>
                          <a:pt x="171" y="1316"/>
                        </a:lnTo>
                        <a:lnTo>
                          <a:pt x="74" y="1487"/>
                        </a:lnTo>
                        <a:lnTo>
                          <a:pt x="25" y="1657"/>
                        </a:lnTo>
                        <a:lnTo>
                          <a:pt x="1" y="1852"/>
                        </a:lnTo>
                        <a:lnTo>
                          <a:pt x="25" y="2047"/>
                        </a:lnTo>
                        <a:lnTo>
                          <a:pt x="74" y="2217"/>
                        </a:lnTo>
                        <a:lnTo>
                          <a:pt x="171" y="2388"/>
                        </a:lnTo>
                        <a:lnTo>
                          <a:pt x="293" y="2534"/>
                        </a:lnTo>
                        <a:lnTo>
                          <a:pt x="293" y="2534"/>
                        </a:lnTo>
                        <a:lnTo>
                          <a:pt x="439" y="2656"/>
                        </a:lnTo>
                        <a:lnTo>
                          <a:pt x="609" y="2753"/>
                        </a:lnTo>
                        <a:lnTo>
                          <a:pt x="804" y="2802"/>
                        </a:lnTo>
                        <a:lnTo>
                          <a:pt x="975" y="2826"/>
                        </a:lnTo>
                        <a:lnTo>
                          <a:pt x="975" y="2826"/>
                        </a:lnTo>
                        <a:lnTo>
                          <a:pt x="1170" y="2802"/>
                        </a:lnTo>
                        <a:lnTo>
                          <a:pt x="1340" y="2753"/>
                        </a:lnTo>
                        <a:lnTo>
                          <a:pt x="1511" y="2656"/>
                        </a:lnTo>
                        <a:lnTo>
                          <a:pt x="1681" y="2534"/>
                        </a:lnTo>
                        <a:lnTo>
                          <a:pt x="2850" y="1365"/>
                        </a:lnTo>
                        <a:lnTo>
                          <a:pt x="2850" y="1365"/>
                        </a:lnTo>
                        <a:lnTo>
                          <a:pt x="2996" y="119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8" name="Shape 738"/>
                  <p:cNvSpPr/>
                  <p:nvPr/>
                </p:nvSpPr>
                <p:spPr>
                  <a:xfrm>
                    <a:off x="6253375" y="2001400"/>
                    <a:ext cx="74325" cy="706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973" h="2827" fill="none" extrusionOk="0">
                        <a:moveTo>
                          <a:pt x="1" y="1194"/>
                        </a:moveTo>
                        <a:lnTo>
                          <a:pt x="1" y="1194"/>
                        </a:lnTo>
                        <a:lnTo>
                          <a:pt x="123" y="1365"/>
                        </a:lnTo>
                        <a:lnTo>
                          <a:pt x="1316" y="2534"/>
                        </a:lnTo>
                        <a:lnTo>
                          <a:pt x="1316" y="2534"/>
                        </a:lnTo>
                        <a:lnTo>
                          <a:pt x="1462" y="2656"/>
                        </a:lnTo>
                        <a:lnTo>
                          <a:pt x="1633" y="2753"/>
                        </a:lnTo>
                        <a:lnTo>
                          <a:pt x="1827" y="2802"/>
                        </a:lnTo>
                        <a:lnTo>
                          <a:pt x="1998" y="2826"/>
                        </a:lnTo>
                        <a:lnTo>
                          <a:pt x="1998" y="2826"/>
                        </a:lnTo>
                        <a:lnTo>
                          <a:pt x="2193" y="2802"/>
                        </a:lnTo>
                        <a:lnTo>
                          <a:pt x="2363" y="2753"/>
                        </a:lnTo>
                        <a:lnTo>
                          <a:pt x="2534" y="2656"/>
                        </a:lnTo>
                        <a:lnTo>
                          <a:pt x="2704" y="2534"/>
                        </a:lnTo>
                        <a:lnTo>
                          <a:pt x="2704" y="2534"/>
                        </a:lnTo>
                        <a:lnTo>
                          <a:pt x="2826" y="2388"/>
                        </a:lnTo>
                        <a:lnTo>
                          <a:pt x="2923" y="2217"/>
                        </a:lnTo>
                        <a:lnTo>
                          <a:pt x="2972" y="2047"/>
                        </a:lnTo>
                        <a:lnTo>
                          <a:pt x="2972" y="1852"/>
                        </a:lnTo>
                        <a:lnTo>
                          <a:pt x="2972" y="1657"/>
                        </a:lnTo>
                        <a:lnTo>
                          <a:pt x="2923" y="1487"/>
                        </a:lnTo>
                        <a:lnTo>
                          <a:pt x="2826" y="1316"/>
                        </a:lnTo>
                        <a:lnTo>
                          <a:pt x="2704" y="1170"/>
                        </a:lnTo>
                        <a:lnTo>
                          <a:pt x="1535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39" name="Shape 739"/>
                  <p:cNvSpPr/>
                  <p:nvPr/>
                </p:nvSpPr>
                <p:spPr>
                  <a:xfrm>
                    <a:off x="6137700" y="1623900"/>
                    <a:ext cx="250875" cy="2551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035" h="10206" fill="none" extrusionOk="0">
                        <a:moveTo>
                          <a:pt x="9718" y="2412"/>
                        </a:moveTo>
                        <a:lnTo>
                          <a:pt x="8671" y="2217"/>
                        </a:lnTo>
                        <a:lnTo>
                          <a:pt x="9694" y="1194"/>
                        </a:lnTo>
                        <a:lnTo>
                          <a:pt x="9694" y="1194"/>
                        </a:lnTo>
                        <a:lnTo>
                          <a:pt x="9767" y="1121"/>
                        </a:lnTo>
                        <a:lnTo>
                          <a:pt x="9815" y="1024"/>
                        </a:lnTo>
                        <a:lnTo>
                          <a:pt x="9840" y="951"/>
                        </a:lnTo>
                        <a:lnTo>
                          <a:pt x="9840" y="853"/>
                        </a:lnTo>
                        <a:lnTo>
                          <a:pt x="9840" y="756"/>
                        </a:lnTo>
                        <a:lnTo>
                          <a:pt x="9815" y="658"/>
                        </a:lnTo>
                        <a:lnTo>
                          <a:pt x="9767" y="585"/>
                        </a:lnTo>
                        <a:lnTo>
                          <a:pt x="9694" y="512"/>
                        </a:lnTo>
                        <a:lnTo>
                          <a:pt x="9694" y="512"/>
                        </a:lnTo>
                        <a:lnTo>
                          <a:pt x="9621" y="439"/>
                        </a:lnTo>
                        <a:lnTo>
                          <a:pt x="9548" y="391"/>
                        </a:lnTo>
                        <a:lnTo>
                          <a:pt x="9450" y="366"/>
                        </a:lnTo>
                        <a:lnTo>
                          <a:pt x="9353" y="366"/>
                        </a:lnTo>
                        <a:lnTo>
                          <a:pt x="9255" y="366"/>
                        </a:lnTo>
                        <a:lnTo>
                          <a:pt x="9182" y="391"/>
                        </a:lnTo>
                        <a:lnTo>
                          <a:pt x="9085" y="439"/>
                        </a:lnTo>
                        <a:lnTo>
                          <a:pt x="9012" y="512"/>
                        </a:lnTo>
                        <a:lnTo>
                          <a:pt x="7867" y="1657"/>
                        </a:lnTo>
                        <a:lnTo>
                          <a:pt x="7867" y="1657"/>
                        </a:lnTo>
                        <a:lnTo>
                          <a:pt x="7818" y="1487"/>
                        </a:lnTo>
                        <a:lnTo>
                          <a:pt x="7599" y="317"/>
                        </a:lnTo>
                        <a:lnTo>
                          <a:pt x="7599" y="317"/>
                        </a:lnTo>
                        <a:lnTo>
                          <a:pt x="7575" y="196"/>
                        </a:lnTo>
                        <a:lnTo>
                          <a:pt x="7526" y="98"/>
                        </a:lnTo>
                        <a:lnTo>
                          <a:pt x="7477" y="50"/>
                        </a:lnTo>
                        <a:lnTo>
                          <a:pt x="7404" y="1"/>
                        </a:lnTo>
                        <a:lnTo>
                          <a:pt x="7331" y="1"/>
                        </a:lnTo>
                        <a:lnTo>
                          <a:pt x="7234" y="25"/>
                        </a:lnTo>
                        <a:lnTo>
                          <a:pt x="7161" y="74"/>
                        </a:lnTo>
                        <a:lnTo>
                          <a:pt x="7063" y="147"/>
                        </a:lnTo>
                        <a:lnTo>
                          <a:pt x="5432" y="1754"/>
                        </a:lnTo>
                        <a:lnTo>
                          <a:pt x="5432" y="1754"/>
                        </a:lnTo>
                        <a:lnTo>
                          <a:pt x="5358" y="1852"/>
                        </a:lnTo>
                        <a:lnTo>
                          <a:pt x="5285" y="1974"/>
                        </a:lnTo>
                        <a:lnTo>
                          <a:pt x="5212" y="2120"/>
                        </a:lnTo>
                        <a:lnTo>
                          <a:pt x="5164" y="2242"/>
                        </a:lnTo>
                        <a:lnTo>
                          <a:pt x="5139" y="2388"/>
                        </a:lnTo>
                        <a:lnTo>
                          <a:pt x="5115" y="2534"/>
                        </a:lnTo>
                        <a:lnTo>
                          <a:pt x="5115" y="2680"/>
                        </a:lnTo>
                        <a:lnTo>
                          <a:pt x="5115" y="2802"/>
                        </a:lnTo>
                        <a:lnTo>
                          <a:pt x="5334" y="3971"/>
                        </a:lnTo>
                        <a:lnTo>
                          <a:pt x="5334" y="3971"/>
                        </a:lnTo>
                        <a:lnTo>
                          <a:pt x="5383" y="4141"/>
                        </a:lnTo>
                        <a:lnTo>
                          <a:pt x="147" y="9378"/>
                        </a:lnTo>
                        <a:lnTo>
                          <a:pt x="147" y="9378"/>
                        </a:lnTo>
                        <a:lnTo>
                          <a:pt x="73" y="9451"/>
                        </a:lnTo>
                        <a:lnTo>
                          <a:pt x="25" y="9548"/>
                        </a:lnTo>
                        <a:lnTo>
                          <a:pt x="0" y="9645"/>
                        </a:lnTo>
                        <a:lnTo>
                          <a:pt x="0" y="9718"/>
                        </a:lnTo>
                        <a:lnTo>
                          <a:pt x="0" y="9816"/>
                        </a:lnTo>
                        <a:lnTo>
                          <a:pt x="25" y="9913"/>
                        </a:lnTo>
                        <a:lnTo>
                          <a:pt x="73" y="9986"/>
                        </a:lnTo>
                        <a:lnTo>
                          <a:pt x="147" y="10059"/>
                        </a:lnTo>
                        <a:lnTo>
                          <a:pt x="147" y="10059"/>
                        </a:lnTo>
                        <a:lnTo>
                          <a:pt x="220" y="10133"/>
                        </a:lnTo>
                        <a:lnTo>
                          <a:pt x="293" y="10181"/>
                        </a:lnTo>
                        <a:lnTo>
                          <a:pt x="390" y="10206"/>
                        </a:lnTo>
                        <a:lnTo>
                          <a:pt x="488" y="10206"/>
                        </a:lnTo>
                        <a:lnTo>
                          <a:pt x="488" y="10206"/>
                        </a:lnTo>
                        <a:lnTo>
                          <a:pt x="585" y="10206"/>
                        </a:lnTo>
                        <a:lnTo>
                          <a:pt x="658" y="10181"/>
                        </a:lnTo>
                        <a:lnTo>
                          <a:pt x="755" y="10133"/>
                        </a:lnTo>
                        <a:lnTo>
                          <a:pt x="828" y="10059"/>
                        </a:lnTo>
                        <a:lnTo>
                          <a:pt x="6187" y="4726"/>
                        </a:lnTo>
                        <a:lnTo>
                          <a:pt x="7234" y="4896"/>
                        </a:lnTo>
                        <a:lnTo>
                          <a:pt x="7234" y="4896"/>
                        </a:lnTo>
                        <a:lnTo>
                          <a:pt x="7356" y="4921"/>
                        </a:lnTo>
                        <a:lnTo>
                          <a:pt x="7502" y="4921"/>
                        </a:lnTo>
                        <a:lnTo>
                          <a:pt x="7624" y="4896"/>
                        </a:lnTo>
                        <a:lnTo>
                          <a:pt x="7770" y="4848"/>
                        </a:lnTo>
                        <a:lnTo>
                          <a:pt x="7916" y="4799"/>
                        </a:lnTo>
                        <a:lnTo>
                          <a:pt x="8038" y="4750"/>
                        </a:lnTo>
                        <a:lnTo>
                          <a:pt x="8159" y="4677"/>
                        </a:lnTo>
                        <a:lnTo>
                          <a:pt x="8257" y="4580"/>
                        </a:lnTo>
                        <a:lnTo>
                          <a:pt x="9889" y="2948"/>
                        </a:lnTo>
                        <a:lnTo>
                          <a:pt x="9889" y="2948"/>
                        </a:lnTo>
                        <a:lnTo>
                          <a:pt x="9962" y="2875"/>
                        </a:lnTo>
                        <a:lnTo>
                          <a:pt x="10010" y="2777"/>
                        </a:lnTo>
                        <a:lnTo>
                          <a:pt x="10035" y="2704"/>
                        </a:lnTo>
                        <a:lnTo>
                          <a:pt x="10010" y="2607"/>
                        </a:lnTo>
                        <a:lnTo>
                          <a:pt x="9986" y="2558"/>
                        </a:lnTo>
                        <a:lnTo>
                          <a:pt x="9913" y="2485"/>
                        </a:lnTo>
                        <a:lnTo>
                          <a:pt x="9815" y="2436"/>
                        </a:lnTo>
                        <a:lnTo>
                          <a:pt x="9718" y="2412"/>
                        </a:lnTo>
                        <a:lnTo>
                          <a:pt x="9718" y="241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740" name="Shape 740"/>
                <p:cNvGrpSpPr/>
                <p:nvPr/>
              </p:nvGrpSpPr>
              <p:grpSpPr>
                <a:xfrm>
                  <a:off x="2787179" y="1056518"/>
                  <a:ext cx="435022" cy="323445"/>
                  <a:chOff x="5247525" y="3007275"/>
                  <a:chExt cx="517575" cy="384825"/>
                </a:xfrm>
              </p:grpSpPr>
              <p:sp>
                <p:nvSpPr>
                  <p:cNvPr id="741" name="Shape 741"/>
                  <p:cNvSpPr/>
                  <p:nvPr/>
                </p:nvSpPr>
                <p:spPr>
                  <a:xfrm>
                    <a:off x="5247525" y="3007275"/>
                    <a:ext cx="348900" cy="3489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956" h="13956" fill="none" extrusionOk="0">
                        <a:moveTo>
                          <a:pt x="13323" y="5772"/>
                        </a:moveTo>
                        <a:lnTo>
                          <a:pt x="11861" y="5626"/>
                        </a:lnTo>
                        <a:lnTo>
                          <a:pt x="11861" y="5626"/>
                        </a:lnTo>
                        <a:lnTo>
                          <a:pt x="11788" y="5334"/>
                        </a:lnTo>
                        <a:lnTo>
                          <a:pt x="11667" y="5042"/>
                        </a:lnTo>
                        <a:lnTo>
                          <a:pt x="11545" y="4750"/>
                        </a:lnTo>
                        <a:lnTo>
                          <a:pt x="11399" y="4482"/>
                        </a:lnTo>
                        <a:lnTo>
                          <a:pt x="12300" y="3337"/>
                        </a:lnTo>
                        <a:lnTo>
                          <a:pt x="12300" y="3337"/>
                        </a:lnTo>
                        <a:lnTo>
                          <a:pt x="12373" y="3240"/>
                        </a:lnTo>
                        <a:lnTo>
                          <a:pt x="12422" y="3118"/>
                        </a:lnTo>
                        <a:lnTo>
                          <a:pt x="12446" y="2996"/>
                        </a:lnTo>
                        <a:lnTo>
                          <a:pt x="12446" y="2850"/>
                        </a:lnTo>
                        <a:lnTo>
                          <a:pt x="12422" y="2728"/>
                        </a:lnTo>
                        <a:lnTo>
                          <a:pt x="12397" y="2606"/>
                        </a:lnTo>
                        <a:lnTo>
                          <a:pt x="12324" y="2485"/>
                        </a:lnTo>
                        <a:lnTo>
                          <a:pt x="12251" y="2387"/>
                        </a:lnTo>
                        <a:lnTo>
                          <a:pt x="11569" y="1705"/>
                        </a:lnTo>
                        <a:lnTo>
                          <a:pt x="11569" y="1705"/>
                        </a:lnTo>
                        <a:lnTo>
                          <a:pt x="11472" y="1632"/>
                        </a:lnTo>
                        <a:lnTo>
                          <a:pt x="11350" y="1559"/>
                        </a:lnTo>
                        <a:lnTo>
                          <a:pt x="11228" y="1510"/>
                        </a:lnTo>
                        <a:lnTo>
                          <a:pt x="11106" y="1510"/>
                        </a:lnTo>
                        <a:lnTo>
                          <a:pt x="10960" y="1510"/>
                        </a:lnTo>
                        <a:lnTo>
                          <a:pt x="10838" y="1535"/>
                        </a:lnTo>
                        <a:lnTo>
                          <a:pt x="10717" y="1583"/>
                        </a:lnTo>
                        <a:lnTo>
                          <a:pt x="10619" y="1656"/>
                        </a:lnTo>
                        <a:lnTo>
                          <a:pt x="9475" y="2558"/>
                        </a:lnTo>
                        <a:lnTo>
                          <a:pt x="9475" y="2558"/>
                        </a:lnTo>
                        <a:lnTo>
                          <a:pt x="9207" y="2411"/>
                        </a:lnTo>
                        <a:lnTo>
                          <a:pt x="8914" y="2290"/>
                        </a:lnTo>
                        <a:lnTo>
                          <a:pt x="8622" y="2168"/>
                        </a:lnTo>
                        <a:lnTo>
                          <a:pt x="8330" y="2070"/>
                        </a:lnTo>
                        <a:lnTo>
                          <a:pt x="8159" y="634"/>
                        </a:lnTo>
                        <a:lnTo>
                          <a:pt x="8159" y="634"/>
                        </a:lnTo>
                        <a:lnTo>
                          <a:pt x="8135" y="512"/>
                        </a:lnTo>
                        <a:lnTo>
                          <a:pt x="8086" y="390"/>
                        </a:lnTo>
                        <a:lnTo>
                          <a:pt x="8013" y="293"/>
                        </a:lnTo>
                        <a:lnTo>
                          <a:pt x="7940" y="195"/>
                        </a:lnTo>
                        <a:lnTo>
                          <a:pt x="7818" y="122"/>
                        </a:lnTo>
                        <a:lnTo>
                          <a:pt x="7721" y="49"/>
                        </a:lnTo>
                        <a:lnTo>
                          <a:pt x="7575" y="25"/>
                        </a:lnTo>
                        <a:lnTo>
                          <a:pt x="7453" y="0"/>
                        </a:lnTo>
                        <a:lnTo>
                          <a:pt x="6479" y="0"/>
                        </a:lnTo>
                        <a:lnTo>
                          <a:pt x="6479" y="0"/>
                        </a:lnTo>
                        <a:lnTo>
                          <a:pt x="6357" y="25"/>
                        </a:lnTo>
                        <a:lnTo>
                          <a:pt x="6235" y="49"/>
                        </a:lnTo>
                        <a:lnTo>
                          <a:pt x="6114" y="122"/>
                        </a:lnTo>
                        <a:lnTo>
                          <a:pt x="6016" y="195"/>
                        </a:lnTo>
                        <a:lnTo>
                          <a:pt x="5919" y="293"/>
                        </a:lnTo>
                        <a:lnTo>
                          <a:pt x="5846" y="390"/>
                        </a:lnTo>
                        <a:lnTo>
                          <a:pt x="5797" y="512"/>
                        </a:lnTo>
                        <a:lnTo>
                          <a:pt x="5773" y="634"/>
                        </a:lnTo>
                        <a:lnTo>
                          <a:pt x="5602" y="2070"/>
                        </a:lnTo>
                        <a:lnTo>
                          <a:pt x="5602" y="2070"/>
                        </a:lnTo>
                        <a:lnTo>
                          <a:pt x="5310" y="2168"/>
                        </a:lnTo>
                        <a:lnTo>
                          <a:pt x="5018" y="2290"/>
                        </a:lnTo>
                        <a:lnTo>
                          <a:pt x="4750" y="2411"/>
                        </a:lnTo>
                        <a:lnTo>
                          <a:pt x="4482" y="2558"/>
                        </a:lnTo>
                        <a:lnTo>
                          <a:pt x="3337" y="1656"/>
                        </a:lnTo>
                        <a:lnTo>
                          <a:pt x="3337" y="1656"/>
                        </a:lnTo>
                        <a:lnTo>
                          <a:pt x="3215" y="1583"/>
                        </a:lnTo>
                        <a:lnTo>
                          <a:pt x="3094" y="1535"/>
                        </a:lnTo>
                        <a:lnTo>
                          <a:pt x="2972" y="1510"/>
                        </a:lnTo>
                        <a:lnTo>
                          <a:pt x="2850" y="1510"/>
                        </a:lnTo>
                        <a:lnTo>
                          <a:pt x="2728" y="1510"/>
                        </a:lnTo>
                        <a:lnTo>
                          <a:pt x="2582" y="1559"/>
                        </a:lnTo>
                        <a:lnTo>
                          <a:pt x="2485" y="1632"/>
                        </a:lnTo>
                        <a:lnTo>
                          <a:pt x="2387" y="1705"/>
                        </a:lnTo>
                        <a:lnTo>
                          <a:pt x="1705" y="2387"/>
                        </a:lnTo>
                        <a:lnTo>
                          <a:pt x="1705" y="2387"/>
                        </a:lnTo>
                        <a:lnTo>
                          <a:pt x="1608" y="2485"/>
                        </a:lnTo>
                        <a:lnTo>
                          <a:pt x="1559" y="2606"/>
                        </a:lnTo>
                        <a:lnTo>
                          <a:pt x="1511" y="2728"/>
                        </a:lnTo>
                        <a:lnTo>
                          <a:pt x="1486" y="2850"/>
                        </a:lnTo>
                        <a:lnTo>
                          <a:pt x="1486" y="2996"/>
                        </a:lnTo>
                        <a:lnTo>
                          <a:pt x="1511" y="3118"/>
                        </a:lnTo>
                        <a:lnTo>
                          <a:pt x="1559" y="3240"/>
                        </a:lnTo>
                        <a:lnTo>
                          <a:pt x="1632" y="3337"/>
                        </a:lnTo>
                        <a:lnTo>
                          <a:pt x="2533" y="4482"/>
                        </a:lnTo>
                        <a:lnTo>
                          <a:pt x="2533" y="4482"/>
                        </a:lnTo>
                        <a:lnTo>
                          <a:pt x="2387" y="4750"/>
                        </a:lnTo>
                        <a:lnTo>
                          <a:pt x="2266" y="5042"/>
                        </a:lnTo>
                        <a:lnTo>
                          <a:pt x="2168" y="5334"/>
                        </a:lnTo>
                        <a:lnTo>
                          <a:pt x="2071" y="5626"/>
                        </a:lnTo>
                        <a:lnTo>
                          <a:pt x="634" y="5772"/>
                        </a:lnTo>
                        <a:lnTo>
                          <a:pt x="634" y="5772"/>
                        </a:lnTo>
                        <a:lnTo>
                          <a:pt x="512" y="5821"/>
                        </a:lnTo>
                        <a:lnTo>
                          <a:pt x="390" y="5870"/>
                        </a:lnTo>
                        <a:lnTo>
                          <a:pt x="268" y="5943"/>
                        </a:lnTo>
                        <a:lnTo>
                          <a:pt x="171" y="6016"/>
                        </a:lnTo>
                        <a:lnTo>
                          <a:pt x="98" y="6138"/>
                        </a:lnTo>
                        <a:lnTo>
                          <a:pt x="49" y="6235"/>
                        </a:lnTo>
                        <a:lnTo>
                          <a:pt x="1" y="6381"/>
                        </a:lnTo>
                        <a:lnTo>
                          <a:pt x="1" y="6503"/>
                        </a:lnTo>
                        <a:lnTo>
                          <a:pt x="1" y="7453"/>
                        </a:lnTo>
                        <a:lnTo>
                          <a:pt x="1" y="7453"/>
                        </a:lnTo>
                        <a:lnTo>
                          <a:pt x="1" y="7599"/>
                        </a:lnTo>
                        <a:lnTo>
                          <a:pt x="49" y="7721"/>
                        </a:lnTo>
                        <a:lnTo>
                          <a:pt x="98" y="7843"/>
                        </a:lnTo>
                        <a:lnTo>
                          <a:pt x="171" y="7940"/>
                        </a:lnTo>
                        <a:lnTo>
                          <a:pt x="268" y="8037"/>
                        </a:lnTo>
                        <a:lnTo>
                          <a:pt x="390" y="8111"/>
                        </a:lnTo>
                        <a:lnTo>
                          <a:pt x="512" y="8159"/>
                        </a:lnTo>
                        <a:lnTo>
                          <a:pt x="634" y="8184"/>
                        </a:lnTo>
                        <a:lnTo>
                          <a:pt x="2071" y="8354"/>
                        </a:lnTo>
                        <a:lnTo>
                          <a:pt x="2071" y="8354"/>
                        </a:lnTo>
                        <a:lnTo>
                          <a:pt x="2168" y="8646"/>
                        </a:lnTo>
                        <a:lnTo>
                          <a:pt x="2266" y="8914"/>
                        </a:lnTo>
                        <a:lnTo>
                          <a:pt x="2387" y="9206"/>
                        </a:lnTo>
                        <a:lnTo>
                          <a:pt x="2533" y="9474"/>
                        </a:lnTo>
                        <a:lnTo>
                          <a:pt x="1632" y="10619"/>
                        </a:lnTo>
                        <a:lnTo>
                          <a:pt x="1632" y="10619"/>
                        </a:lnTo>
                        <a:lnTo>
                          <a:pt x="1559" y="10741"/>
                        </a:lnTo>
                        <a:lnTo>
                          <a:pt x="1511" y="10863"/>
                        </a:lnTo>
                        <a:lnTo>
                          <a:pt x="1486" y="10984"/>
                        </a:lnTo>
                        <a:lnTo>
                          <a:pt x="1486" y="11106"/>
                        </a:lnTo>
                        <a:lnTo>
                          <a:pt x="1511" y="11228"/>
                        </a:lnTo>
                        <a:lnTo>
                          <a:pt x="1559" y="11350"/>
                        </a:lnTo>
                        <a:lnTo>
                          <a:pt x="1608" y="11472"/>
                        </a:lnTo>
                        <a:lnTo>
                          <a:pt x="1705" y="11569"/>
                        </a:lnTo>
                        <a:lnTo>
                          <a:pt x="2387" y="12251"/>
                        </a:lnTo>
                        <a:lnTo>
                          <a:pt x="2387" y="12251"/>
                        </a:lnTo>
                        <a:lnTo>
                          <a:pt x="2485" y="12348"/>
                        </a:lnTo>
                        <a:lnTo>
                          <a:pt x="2582" y="12397"/>
                        </a:lnTo>
                        <a:lnTo>
                          <a:pt x="2728" y="12446"/>
                        </a:lnTo>
                        <a:lnTo>
                          <a:pt x="2850" y="12470"/>
                        </a:lnTo>
                        <a:lnTo>
                          <a:pt x="2972" y="12470"/>
                        </a:lnTo>
                        <a:lnTo>
                          <a:pt x="3094" y="12421"/>
                        </a:lnTo>
                        <a:lnTo>
                          <a:pt x="3215" y="12373"/>
                        </a:lnTo>
                        <a:lnTo>
                          <a:pt x="3337" y="12324"/>
                        </a:lnTo>
                        <a:lnTo>
                          <a:pt x="4482" y="11423"/>
                        </a:lnTo>
                        <a:lnTo>
                          <a:pt x="4482" y="11423"/>
                        </a:lnTo>
                        <a:lnTo>
                          <a:pt x="4750" y="11545"/>
                        </a:lnTo>
                        <a:lnTo>
                          <a:pt x="5018" y="11691"/>
                        </a:lnTo>
                        <a:lnTo>
                          <a:pt x="5310" y="11788"/>
                        </a:lnTo>
                        <a:lnTo>
                          <a:pt x="5602" y="11886"/>
                        </a:lnTo>
                        <a:lnTo>
                          <a:pt x="5773" y="13322"/>
                        </a:lnTo>
                        <a:lnTo>
                          <a:pt x="5773" y="13322"/>
                        </a:lnTo>
                        <a:lnTo>
                          <a:pt x="5797" y="13444"/>
                        </a:lnTo>
                        <a:lnTo>
                          <a:pt x="5846" y="13566"/>
                        </a:lnTo>
                        <a:lnTo>
                          <a:pt x="5919" y="13688"/>
                        </a:lnTo>
                        <a:lnTo>
                          <a:pt x="6016" y="13785"/>
                        </a:lnTo>
                        <a:lnTo>
                          <a:pt x="6114" y="13858"/>
                        </a:lnTo>
                        <a:lnTo>
                          <a:pt x="6235" y="13907"/>
                        </a:lnTo>
                        <a:lnTo>
                          <a:pt x="6357" y="13956"/>
                        </a:lnTo>
                        <a:lnTo>
                          <a:pt x="6479" y="13956"/>
                        </a:lnTo>
                        <a:lnTo>
                          <a:pt x="7453" y="13956"/>
                        </a:lnTo>
                        <a:lnTo>
                          <a:pt x="7453" y="13956"/>
                        </a:lnTo>
                        <a:lnTo>
                          <a:pt x="7575" y="13956"/>
                        </a:lnTo>
                        <a:lnTo>
                          <a:pt x="7721" y="13907"/>
                        </a:lnTo>
                        <a:lnTo>
                          <a:pt x="7818" y="13858"/>
                        </a:lnTo>
                        <a:lnTo>
                          <a:pt x="7940" y="13785"/>
                        </a:lnTo>
                        <a:lnTo>
                          <a:pt x="8013" y="13688"/>
                        </a:lnTo>
                        <a:lnTo>
                          <a:pt x="8086" y="13566"/>
                        </a:lnTo>
                        <a:lnTo>
                          <a:pt x="8135" y="13444"/>
                        </a:lnTo>
                        <a:lnTo>
                          <a:pt x="8159" y="13322"/>
                        </a:lnTo>
                        <a:lnTo>
                          <a:pt x="8330" y="11886"/>
                        </a:lnTo>
                        <a:lnTo>
                          <a:pt x="8330" y="11886"/>
                        </a:lnTo>
                        <a:lnTo>
                          <a:pt x="8622" y="11788"/>
                        </a:lnTo>
                        <a:lnTo>
                          <a:pt x="8914" y="11691"/>
                        </a:lnTo>
                        <a:lnTo>
                          <a:pt x="9207" y="11545"/>
                        </a:lnTo>
                        <a:lnTo>
                          <a:pt x="9475" y="11423"/>
                        </a:lnTo>
                        <a:lnTo>
                          <a:pt x="10619" y="12324"/>
                        </a:lnTo>
                        <a:lnTo>
                          <a:pt x="10619" y="12324"/>
                        </a:lnTo>
                        <a:lnTo>
                          <a:pt x="10717" y="12373"/>
                        </a:lnTo>
                        <a:lnTo>
                          <a:pt x="10838" y="12421"/>
                        </a:lnTo>
                        <a:lnTo>
                          <a:pt x="10960" y="12470"/>
                        </a:lnTo>
                        <a:lnTo>
                          <a:pt x="11106" y="12470"/>
                        </a:lnTo>
                        <a:lnTo>
                          <a:pt x="11228" y="12446"/>
                        </a:lnTo>
                        <a:lnTo>
                          <a:pt x="11350" y="12397"/>
                        </a:lnTo>
                        <a:lnTo>
                          <a:pt x="11472" y="12348"/>
                        </a:lnTo>
                        <a:lnTo>
                          <a:pt x="11569" y="12251"/>
                        </a:lnTo>
                        <a:lnTo>
                          <a:pt x="12251" y="11569"/>
                        </a:lnTo>
                        <a:lnTo>
                          <a:pt x="12251" y="11569"/>
                        </a:lnTo>
                        <a:lnTo>
                          <a:pt x="12324" y="11472"/>
                        </a:lnTo>
                        <a:lnTo>
                          <a:pt x="12397" y="11350"/>
                        </a:lnTo>
                        <a:lnTo>
                          <a:pt x="12422" y="11228"/>
                        </a:lnTo>
                        <a:lnTo>
                          <a:pt x="12446" y="11106"/>
                        </a:lnTo>
                        <a:lnTo>
                          <a:pt x="12446" y="10984"/>
                        </a:lnTo>
                        <a:lnTo>
                          <a:pt x="12422" y="10863"/>
                        </a:lnTo>
                        <a:lnTo>
                          <a:pt x="12373" y="10741"/>
                        </a:lnTo>
                        <a:lnTo>
                          <a:pt x="12300" y="10619"/>
                        </a:lnTo>
                        <a:lnTo>
                          <a:pt x="11399" y="9474"/>
                        </a:lnTo>
                        <a:lnTo>
                          <a:pt x="11399" y="9474"/>
                        </a:lnTo>
                        <a:lnTo>
                          <a:pt x="11545" y="9206"/>
                        </a:lnTo>
                        <a:lnTo>
                          <a:pt x="11667" y="8914"/>
                        </a:lnTo>
                        <a:lnTo>
                          <a:pt x="11788" y="8646"/>
                        </a:lnTo>
                        <a:lnTo>
                          <a:pt x="11861" y="8354"/>
                        </a:lnTo>
                        <a:lnTo>
                          <a:pt x="13323" y="8184"/>
                        </a:lnTo>
                        <a:lnTo>
                          <a:pt x="13323" y="8184"/>
                        </a:lnTo>
                        <a:lnTo>
                          <a:pt x="13444" y="8159"/>
                        </a:lnTo>
                        <a:lnTo>
                          <a:pt x="13566" y="8111"/>
                        </a:lnTo>
                        <a:lnTo>
                          <a:pt x="13664" y="8037"/>
                        </a:lnTo>
                        <a:lnTo>
                          <a:pt x="13761" y="7940"/>
                        </a:lnTo>
                        <a:lnTo>
                          <a:pt x="13834" y="7843"/>
                        </a:lnTo>
                        <a:lnTo>
                          <a:pt x="13907" y="7721"/>
                        </a:lnTo>
                        <a:lnTo>
                          <a:pt x="13932" y="7599"/>
                        </a:lnTo>
                        <a:lnTo>
                          <a:pt x="13956" y="7453"/>
                        </a:lnTo>
                        <a:lnTo>
                          <a:pt x="13956" y="6503"/>
                        </a:lnTo>
                        <a:lnTo>
                          <a:pt x="13956" y="6503"/>
                        </a:lnTo>
                        <a:lnTo>
                          <a:pt x="13932" y="6381"/>
                        </a:lnTo>
                        <a:lnTo>
                          <a:pt x="13907" y="6235"/>
                        </a:lnTo>
                        <a:lnTo>
                          <a:pt x="13834" y="6138"/>
                        </a:lnTo>
                        <a:lnTo>
                          <a:pt x="13761" y="6016"/>
                        </a:lnTo>
                        <a:lnTo>
                          <a:pt x="13664" y="5943"/>
                        </a:lnTo>
                        <a:lnTo>
                          <a:pt x="13566" y="5870"/>
                        </a:lnTo>
                        <a:lnTo>
                          <a:pt x="13444" y="5821"/>
                        </a:lnTo>
                        <a:lnTo>
                          <a:pt x="13323" y="5772"/>
                        </a:lnTo>
                        <a:lnTo>
                          <a:pt x="13323" y="5772"/>
                        </a:lnTo>
                        <a:close/>
                        <a:moveTo>
                          <a:pt x="8573" y="8598"/>
                        </a:moveTo>
                        <a:lnTo>
                          <a:pt x="8573" y="8598"/>
                        </a:lnTo>
                        <a:lnTo>
                          <a:pt x="8403" y="8744"/>
                        </a:lnTo>
                        <a:lnTo>
                          <a:pt x="8232" y="8890"/>
                        </a:lnTo>
                        <a:lnTo>
                          <a:pt x="8038" y="8987"/>
                        </a:lnTo>
                        <a:lnTo>
                          <a:pt x="7818" y="9085"/>
                        </a:lnTo>
                        <a:lnTo>
                          <a:pt x="7624" y="9158"/>
                        </a:lnTo>
                        <a:lnTo>
                          <a:pt x="7404" y="9206"/>
                        </a:lnTo>
                        <a:lnTo>
                          <a:pt x="7185" y="9231"/>
                        </a:lnTo>
                        <a:lnTo>
                          <a:pt x="6966" y="9255"/>
                        </a:lnTo>
                        <a:lnTo>
                          <a:pt x="6747" y="9231"/>
                        </a:lnTo>
                        <a:lnTo>
                          <a:pt x="6528" y="9206"/>
                        </a:lnTo>
                        <a:lnTo>
                          <a:pt x="6333" y="9158"/>
                        </a:lnTo>
                        <a:lnTo>
                          <a:pt x="6114" y="9085"/>
                        </a:lnTo>
                        <a:lnTo>
                          <a:pt x="5919" y="8987"/>
                        </a:lnTo>
                        <a:lnTo>
                          <a:pt x="5724" y="8890"/>
                        </a:lnTo>
                        <a:lnTo>
                          <a:pt x="5529" y="8744"/>
                        </a:lnTo>
                        <a:lnTo>
                          <a:pt x="5359" y="8598"/>
                        </a:lnTo>
                        <a:lnTo>
                          <a:pt x="5359" y="8598"/>
                        </a:lnTo>
                        <a:lnTo>
                          <a:pt x="5212" y="8427"/>
                        </a:lnTo>
                        <a:lnTo>
                          <a:pt x="5066" y="8232"/>
                        </a:lnTo>
                        <a:lnTo>
                          <a:pt x="4969" y="8037"/>
                        </a:lnTo>
                        <a:lnTo>
                          <a:pt x="4871" y="7843"/>
                        </a:lnTo>
                        <a:lnTo>
                          <a:pt x="4798" y="7623"/>
                        </a:lnTo>
                        <a:lnTo>
                          <a:pt x="4750" y="7404"/>
                        </a:lnTo>
                        <a:lnTo>
                          <a:pt x="4701" y="7209"/>
                        </a:lnTo>
                        <a:lnTo>
                          <a:pt x="4701" y="6990"/>
                        </a:lnTo>
                        <a:lnTo>
                          <a:pt x="4701" y="6771"/>
                        </a:lnTo>
                        <a:lnTo>
                          <a:pt x="4750" y="6552"/>
                        </a:lnTo>
                        <a:lnTo>
                          <a:pt x="4798" y="6333"/>
                        </a:lnTo>
                        <a:lnTo>
                          <a:pt x="4871" y="6138"/>
                        </a:lnTo>
                        <a:lnTo>
                          <a:pt x="4969" y="5919"/>
                        </a:lnTo>
                        <a:lnTo>
                          <a:pt x="5066" y="5724"/>
                        </a:lnTo>
                        <a:lnTo>
                          <a:pt x="5212" y="5553"/>
                        </a:lnTo>
                        <a:lnTo>
                          <a:pt x="5359" y="5383"/>
                        </a:lnTo>
                        <a:lnTo>
                          <a:pt x="5359" y="5383"/>
                        </a:lnTo>
                        <a:lnTo>
                          <a:pt x="5529" y="5212"/>
                        </a:lnTo>
                        <a:lnTo>
                          <a:pt x="5724" y="5091"/>
                        </a:lnTo>
                        <a:lnTo>
                          <a:pt x="5919" y="4969"/>
                        </a:lnTo>
                        <a:lnTo>
                          <a:pt x="6114" y="4871"/>
                        </a:lnTo>
                        <a:lnTo>
                          <a:pt x="6333" y="4798"/>
                        </a:lnTo>
                        <a:lnTo>
                          <a:pt x="6528" y="4750"/>
                        </a:lnTo>
                        <a:lnTo>
                          <a:pt x="6747" y="4725"/>
                        </a:lnTo>
                        <a:lnTo>
                          <a:pt x="6966" y="4701"/>
                        </a:lnTo>
                        <a:lnTo>
                          <a:pt x="7185" y="4725"/>
                        </a:lnTo>
                        <a:lnTo>
                          <a:pt x="7404" y="4750"/>
                        </a:lnTo>
                        <a:lnTo>
                          <a:pt x="7624" y="4798"/>
                        </a:lnTo>
                        <a:lnTo>
                          <a:pt x="7818" y="4871"/>
                        </a:lnTo>
                        <a:lnTo>
                          <a:pt x="8038" y="4969"/>
                        </a:lnTo>
                        <a:lnTo>
                          <a:pt x="8232" y="5091"/>
                        </a:lnTo>
                        <a:lnTo>
                          <a:pt x="8403" y="5212"/>
                        </a:lnTo>
                        <a:lnTo>
                          <a:pt x="8573" y="5383"/>
                        </a:lnTo>
                        <a:lnTo>
                          <a:pt x="8573" y="5383"/>
                        </a:lnTo>
                        <a:lnTo>
                          <a:pt x="8744" y="5553"/>
                        </a:lnTo>
                        <a:lnTo>
                          <a:pt x="8866" y="5724"/>
                        </a:lnTo>
                        <a:lnTo>
                          <a:pt x="8987" y="5919"/>
                        </a:lnTo>
                        <a:lnTo>
                          <a:pt x="9085" y="6138"/>
                        </a:lnTo>
                        <a:lnTo>
                          <a:pt x="9158" y="6333"/>
                        </a:lnTo>
                        <a:lnTo>
                          <a:pt x="9207" y="6552"/>
                        </a:lnTo>
                        <a:lnTo>
                          <a:pt x="9231" y="6771"/>
                        </a:lnTo>
                        <a:lnTo>
                          <a:pt x="9231" y="6990"/>
                        </a:lnTo>
                        <a:lnTo>
                          <a:pt x="9231" y="7209"/>
                        </a:lnTo>
                        <a:lnTo>
                          <a:pt x="9207" y="7404"/>
                        </a:lnTo>
                        <a:lnTo>
                          <a:pt x="9158" y="7623"/>
                        </a:lnTo>
                        <a:lnTo>
                          <a:pt x="9085" y="7843"/>
                        </a:lnTo>
                        <a:lnTo>
                          <a:pt x="8987" y="8037"/>
                        </a:lnTo>
                        <a:lnTo>
                          <a:pt x="8866" y="8232"/>
                        </a:lnTo>
                        <a:lnTo>
                          <a:pt x="8744" y="8427"/>
                        </a:lnTo>
                        <a:lnTo>
                          <a:pt x="8573" y="8598"/>
                        </a:lnTo>
                        <a:lnTo>
                          <a:pt x="8573" y="8598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42" name="Shape 742"/>
                  <p:cNvSpPr/>
                  <p:nvPr/>
                </p:nvSpPr>
                <p:spPr>
                  <a:xfrm>
                    <a:off x="5566575" y="3193575"/>
                    <a:ext cx="198525" cy="198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941" h="7941" fill="none" extrusionOk="0">
                        <a:moveTo>
                          <a:pt x="7258" y="2144"/>
                        </a:moveTo>
                        <a:lnTo>
                          <a:pt x="6138" y="2388"/>
                        </a:lnTo>
                        <a:lnTo>
                          <a:pt x="6138" y="2388"/>
                        </a:lnTo>
                        <a:lnTo>
                          <a:pt x="6016" y="2217"/>
                        </a:lnTo>
                        <a:lnTo>
                          <a:pt x="5870" y="2071"/>
                        </a:lnTo>
                        <a:lnTo>
                          <a:pt x="6260" y="975"/>
                        </a:lnTo>
                        <a:lnTo>
                          <a:pt x="6260" y="975"/>
                        </a:lnTo>
                        <a:lnTo>
                          <a:pt x="6284" y="902"/>
                        </a:lnTo>
                        <a:lnTo>
                          <a:pt x="6284" y="829"/>
                        </a:lnTo>
                        <a:lnTo>
                          <a:pt x="6260" y="683"/>
                        </a:lnTo>
                        <a:lnTo>
                          <a:pt x="6162" y="561"/>
                        </a:lnTo>
                        <a:lnTo>
                          <a:pt x="6114" y="488"/>
                        </a:lnTo>
                        <a:lnTo>
                          <a:pt x="6065" y="464"/>
                        </a:lnTo>
                        <a:lnTo>
                          <a:pt x="5553" y="196"/>
                        </a:lnTo>
                        <a:lnTo>
                          <a:pt x="5553" y="196"/>
                        </a:lnTo>
                        <a:lnTo>
                          <a:pt x="5480" y="171"/>
                        </a:lnTo>
                        <a:lnTo>
                          <a:pt x="5407" y="171"/>
                        </a:lnTo>
                        <a:lnTo>
                          <a:pt x="5261" y="171"/>
                        </a:lnTo>
                        <a:lnTo>
                          <a:pt x="5115" y="244"/>
                        </a:lnTo>
                        <a:lnTo>
                          <a:pt x="5066" y="293"/>
                        </a:lnTo>
                        <a:lnTo>
                          <a:pt x="5018" y="342"/>
                        </a:lnTo>
                        <a:lnTo>
                          <a:pt x="4384" y="1316"/>
                        </a:lnTo>
                        <a:lnTo>
                          <a:pt x="4384" y="1316"/>
                        </a:lnTo>
                        <a:lnTo>
                          <a:pt x="4165" y="1292"/>
                        </a:lnTo>
                        <a:lnTo>
                          <a:pt x="3970" y="1292"/>
                        </a:lnTo>
                        <a:lnTo>
                          <a:pt x="3483" y="244"/>
                        </a:lnTo>
                        <a:lnTo>
                          <a:pt x="3483" y="244"/>
                        </a:lnTo>
                        <a:lnTo>
                          <a:pt x="3435" y="171"/>
                        </a:lnTo>
                        <a:lnTo>
                          <a:pt x="3386" y="123"/>
                        </a:lnTo>
                        <a:lnTo>
                          <a:pt x="3264" y="50"/>
                        </a:lnTo>
                        <a:lnTo>
                          <a:pt x="3118" y="1"/>
                        </a:lnTo>
                        <a:lnTo>
                          <a:pt x="3045" y="1"/>
                        </a:lnTo>
                        <a:lnTo>
                          <a:pt x="2972" y="25"/>
                        </a:lnTo>
                        <a:lnTo>
                          <a:pt x="2436" y="196"/>
                        </a:lnTo>
                        <a:lnTo>
                          <a:pt x="2436" y="196"/>
                        </a:lnTo>
                        <a:lnTo>
                          <a:pt x="2363" y="220"/>
                        </a:lnTo>
                        <a:lnTo>
                          <a:pt x="2290" y="269"/>
                        </a:lnTo>
                        <a:lnTo>
                          <a:pt x="2192" y="391"/>
                        </a:lnTo>
                        <a:lnTo>
                          <a:pt x="2144" y="537"/>
                        </a:lnTo>
                        <a:lnTo>
                          <a:pt x="2144" y="610"/>
                        </a:lnTo>
                        <a:lnTo>
                          <a:pt x="2144" y="683"/>
                        </a:lnTo>
                        <a:lnTo>
                          <a:pt x="2387" y="1828"/>
                        </a:lnTo>
                        <a:lnTo>
                          <a:pt x="2387" y="1828"/>
                        </a:lnTo>
                        <a:lnTo>
                          <a:pt x="2217" y="1949"/>
                        </a:lnTo>
                        <a:lnTo>
                          <a:pt x="2071" y="2095"/>
                        </a:lnTo>
                        <a:lnTo>
                          <a:pt x="999" y="1681"/>
                        </a:lnTo>
                        <a:lnTo>
                          <a:pt x="999" y="1681"/>
                        </a:lnTo>
                        <a:lnTo>
                          <a:pt x="926" y="1681"/>
                        </a:lnTo>
                        <a:lnTo>
                          <a:pt x="829" y="1657"/>
                        </a:lnTo>
                        <a:lnTo>
                          <a:pt x="682" y="1706"/>
                        </a:lnTo>
                        <a:lnTo>
                          <a:pt x="561" y="1779"/>
                        </a:lnTo>
                        <a:lnTo>
                          <a:pt x="512" y="1828"/>
                        </a:lnTo>
                        <a:lnTo>
                          <a:pt x="463" y="1901"/>
                        </a:lnTo>
                        <a:lnTo>
                          <a:pt x="220" y="2388"/>
                        </a:lnTo>
                        <a:lnTo>
                          <a:pt x="220" y="2388"/>
                        </a:lnTo>
                        <a:lnTo>
                          <a:pt x="195" y="2461"/>
                        </a:lnTo>
                        <a:lnTo>
                          <a:pt x="171" y="2534"/>
                        </a:lnTo>
                        <a:lnTo>
                          <a:pt x="195" y="2704"/>
                        </a:lnTo>
                        <a:lnTo>
                          <a:pt x="244" y="2826"/>
                        </a:lnTo>
                        <a:lnTo>
                          <a:pt x="293" y="2899"/>
                        </a:lnTo>
                        <a:lnTo>
                          <a:pt x="366" y="2948"/>
                        </a:lnTo>
                        <a:lnTo>
                          <a:pt x="1340" y="3581"/>
                        </a:lnTo>
                        <a:lnTo>
                          <a:pt x="1340" y="3581"/>
                        </a:lnTo>
                        <a:lnTo>
                          <a:pt x="1316" y="3776"/>
                        </a:lnTo>
                        <a:lnTo>
                          <a:pt x="1291" y="3995"/>
                        </a:lnTo>
                        <a:lnTo>
                          <a:pt x="244" y="4482"/>
                        </a:lnTo>
                        <a:lnTo>
                          <a:pt x="244" y="4482"/>
                        </a:lnTo>
                        <a:lnTo>
                          <a:pt x="195" y="4507"/>
                        </a:lnTo>
                        <a:lnTo>
                          <a:pt x="122" y="4555"/>
                        </a:lnTo>
                        <a:lnTo>
                          <a:pt x="49" y="4701"/>
                        </a:lnTo>
                        <a:lnTo>
                          <a:pt x="0" y="4848"/>
                        </a:lnTo>
                        <a:lnTo>
                          <a:pt x="25" y="4921"/>
                        </a:lnTo>
                        <a:lnTo>
                          <a:pt x="25" y="4994"/>
                        </a:lnTo>
                        <a:lnTo>
                          <a:pt x="220" y="5530"/>
                        </a:lnTo>
                        <a:lnTo>
                          <a:pt x="220" y="5530"/>
                        </a:lnTo>
                        <a:lnTo>
                          <a:pt x="244" y="5578"/>
                        </a:lnTo>
                        <a:lnTo>
                          <a:pt x="293" y="5651"/>
                        </a:lnTo>
                        <a:lnTo>
                          <a:pt x="390" y="5749"/>
                        </a:lnTo>
                        <a:lnTo>
                          <a:pt x="536" y="5797"/>
                        </a:lnTo>
                        <a:lnTo>
                          <a:pt x="609" y="5797"/>
                        </a:lnTo>
                        <a:lnTo>
                          <a:pt x="682" y="5797"/>
                        </a:lnTo>
                        <a:lnTo>
                          <a:pt x="1827" y="5554"/>
                        </a:lnTo>
                        <a:lnTo>
                          <a:pt x="1827" y="5554"/>
                        </a:lnTo>
                        <a:lnTo>
                          <a:pt x="1949" y="5724"/>
                        </a:lnTo>
                        <a:lnTo>
                          <a:pt x="2095" y="5870"/>
                        </a:lnTo>
                        <a:lnTo>
                          <a:pt x="1705" y="6966"/>
                        </a:lnTo>
                        <a:lnTo>
                          <a:pt x="1705" y="6966"/>
                        </a:lnTo>
                        <a:lnTo>
                          <a:pt x="1681" y="7040"/>
                        </a:lnTo>
                        <a:lnTo>
                          <a:pt x="1681" y="7113"/>
                        </a:lnTo>
                        <a:lnTo>
                          <a:pt x="1705" y="7259"/>
                        </a:lnTo>
                        <a:lnTo>
                          <a:pt x="1778" y="7380"/>
                        </a:lnTo>
                        <a:lnTo>
                          <a:pt x="1851" y="7429"/>
                        </a:lnTo>
                        <a:lnTo>
                          <a:pt x="1900" y="7478"/>
                        </a:lnTo>
                        <a:lnTo>
                          <a:pt x="2412" y="7721"/>
                        </a:lnTo>
                        <a:lnTo>
                          <a:pt x="2412" y="7721"/>
                        </a:lnTo>
                        <a:lnTo>
                          <a:pt x="2485" y="7770"/>
                        </a:lnTo>
                        <a:lnTo>
                          <a:pt x="2558" y="7770"/>
                        </a:lnTo>
                        <a:lnTo>
                          <a:pt x="2704" y="7770"/>
                        </a:lnTo>
                        <a:lnTo>
                          <a:pt x="2850" y="7697"/>
                        </a:lnTo>
                        <a:lnTo>
                          <a:pt x="2899" y="7648"/>
                        </a:lnTo>
                        <a:lnTo>
                          <a:pt x="2947" y="7600"/>
                        </a:lnTo>
                        <a:lnTo>
                          <a:pt x="3581" y="6625"/>
                        </a:lnTo>
                        <a:lnTo>
                          <a:pt x="3581" y="6625"/>
                        </a:lnTo>
                        <a:lnTo>
                          <a:pt x="3800" y="6650"/>
                        </a:lnTo>
                        <a:lnTo>
                          <a:pt x="3995" y="6650"/>
                        </a:lnTo>
                        <a:lnTo>
                          <a:pt x="4482" y="7697"/>
                        </a:lnTo>
                        <a:lnTo>
                          <a:pt x="4482" y="7697"/>
                        </a:lnTo>
                        <a:lnTo>
                          <a:pt x="4531" y="7770"/>
                        </a:lnTo>
                        <a:lnTo>
                          <a:pt x="4579" y="7819"/>
                        </a:lnTo>
                        <a:lnTo>
                          <a:pt x="4701" y="7892"/>
                        </a:lnTo>
                        <a:lnTo>
                          <a:pt x="4847" y="7941"/>
                        </a:lnTo>
                        <a:lnTo>
                          <a:pt x="4920" y="7941"/>
                        </a:lnTo>
                        <a:lnTo>
                          <a:pt x="4993" y="7916"/>
                        </a:lnTo>
                        <a:lnTo>
                          <a:pt x="5529" y="7746"/>
                        </a:lnTo>
                        <a:lnTo>
                          <a:pt x="5529" y="7746"/>
                        </a:lnTo>
                        <a:lnTo>
                          <a:pt x="5602" y="7721"/>
                        </a:lnTo>
                        <a:lnTo>
                          <a:pt x="5651" y="7673"/>
                        </a:lnTo>
                        <a:lnTo>
                          <a:pt x="5748" y="7551"/>
                        </a:lnTo>
                        <a:lnTo>
                          <a:pt x="5821" y="7405"/>
                        </a:lnTo>
                        <a:lnTo>
                          <a:pt x="5821" y="7332"/>
                        </a:lnTo>
                        <a:lnTo>
                          <a:pt x="5821" y="7259"/>
                        </a:lnTo>
                        <a:lnTo>
                          <a:pt x="5578" y="6114"/>
                        </a:lnTo>
                        <a:lnTo>
                          <a:pt x="5578" y="6114"/>
                        </a:lnTo>
                        <a:lnTo>
                          <a:pt x="5724" y="5992"/>
                        </a:lnTo>
                        <a:lnTo>
                          <a:pt x="5894" y="5846"/>
                        </a:lnTo>
                        <a:lnTo>
                          <a:pt x="6966" y="6260"/>
                        </a:lnTo>
                        <a:lnTo>
                          <a:pt x="6966" y="6260"/>
                        </a:lnTo>
                        <a:lnTo>
                          <a:pt x="7039" y="6260"/>
                        </a:lnTo>
                        <a:lnTo>
                          <a:pt x="7112" y="6285"/>
                        </a:lnTo>
                        <a:lnTo>
                          <a:pt x="7258" y="6236"/>
                        </a:lnTo>
                        <a:lnTo>
                          <a:pt x="7404" y="6163"/>
                        </a:lnTo>
                        <a:lnTo>
                          <a:pt x="7453" y="6114"/>
                        </a:lnTo>
                        <a:lnTo>
                          <a:pt x="7502" y="6041"/>
                        </a:lnTo>
                        <a:lnTo>
                          <a:pt x="7745" y="5530"/>
                        </a:lnTo>
                        <a:lnTo>
                          <a:pt x="7745" y="5530"/>
                        </a:lnTo>
                        <a:lnTo>
                          <a:pt x="7770" y="5481"/>
                        </a:lnTo>
                        <a:lnTo>
                          <a:pt x="7794" y="5383"/>
                        </a:lnTo>
                        <a:lnTo>
                          <a:pt x="7770" y="5237"/>
                        </a:lnTo>
                        <a:lnTo>
                          <a:pt x="7697" y="5115"/>
                        </a:lnTo>
                        <a:lnTo>
                          <a:pt x="7648" y="5042"/>
                        </a:lnTo>
                        <a:lnTo>
                          <a:pt x="7599" y="4994"/>
                        </a:lnTo>
                        <a:lnTo>
                          <a:pt x="6625" y="4360"/>
                        </a:lnTo>
                        <a:lnTo>
                          <a:pt x="6625" y="4360"/>
                        </a:lnTo>
                        <a:lnTo>
                          <a:pt x="6649" y="4166"/>
                        </a:lnTo>
                        <a:lnTo>
                          <a:pt x="6649" y="3946"/>
                        </a:lnTo>
                        <a:lnTo>
                          <a:pt x="7697" y="3459"/>
                        </a:lnTo>
                        <a:lnTo>
                          <a:pt x="7697" y="3459"/>
                        </a:lnTo>
                        <a:lnTo>
                          <a:pt x="7770" y="3435"/>
                        </a:lnTo>
                        <a:lnTo>
                          <a:pt x="7843" y="3386"/>
                        </a:lnTo>
                        <a:lnTo>
                          <a:pt x="7916" y="3240"/>
                        </a:lnTo>
                        <a:lnTo>
                          <a:pt x="7940" y="3094"/>
                        </a:lnTo>
                        <a:lnTo>
                          <a:pt x="7940" y="3021"/>
                        </a:lnTo>
                        <a:lnTo>
                          <a:pt x="7940" y="2948"/>
                        </a:lnTo>
                        <a:lnTo>
                          <a:pt x="7745" y="2412"/>
                        </a:lnTo>
                        <a:lnTo>
                          <a:pt x="7745" y="2412"/>
                        </a:lnTo>
                        <a:lnTo>
                          <a:pt x="7721" y="2339"/>
                        </a:lnTo>
                        <a:lnTo>
                          <a:pt x="7672" y="2290"/>
                        </a:lnTo>
                        <a:lnTo>
                          <a:pt x="7551" y="2193"/>
                        </a:lnTo>
                        <a:lnTo>
                          <a:pt x="7429" y="2144"/>
                        </a:lnTo>
                        <a:lnTo>
                          <a:pt x="7356" y="2144"/>
                        </a:lnTo>
                        <a:lnTo>
                          <a:pt x="7258" y="2144"/>
                        </a:lnTo>
                        <a:lnTo>
                          <a:pt x="7258" y="2144"/>
                        </a:lnTo>
                        <a:close/>
                        <a:moveTo>
                          <a:pt x="5480" y="4726"/>
                        </a:moveTo>
                        <a:lnTo>
                          <a:pt x="5480" y="4726"/>
                        </a:lnTo>
                        <a:lnTo>
                          <a:pt x="5383" y="4872"/>
                        </a:lnTo>
                        <a:lnTo>
                          <a:pt x="5286" y="4994"/>
                        </a:lnTo>
                        <a:lnTo>
                          <a:pt x="5188" y="5140"/>
                        </a:lnTo>
                        <a:lnTo>
                          <a:pt x="5066" y="5237"/>
                        </a:lnTo>
                        <a:lnTo>
                          <a:pt x="4945" y="5335"/>
                        </a:lnTo>
                        <a:lnTo>
                          <a:pt x="4798" y="5432"/>
                        </a:lnTo>
                        <a:lnTo>
                          <a:pt x="4652" y="5505"/>
                        </a:lnTo>
                        <a:lnTo>
                          <a:pt x="4506" y="5554"/>
                        </a:lnTo>
                        <a:lnTo>
                          <a:pt x="4360" y="5603"/>
                        </a:lnTo>
                        <a:lnTo>
                          <a:pt x="4190" y="5627"/>
                        </a:lnTo>
                        <a:lnTo>
                          <a:pt x="4043" y="5651"/>
                        </a:lnTo>
                        <a:lnTo>
                          <a:pt x="3873" y="5627"/>
                        </a:lnTo>
                        <a:lnTo>
                          <a:pt x="3702" y="5627"/>
                        </a:lnTo>
                        <a:lnTo>
                          <a:pt x="3556" y="5578"/>
                        </a:lnTo>
                        <a:lnTo>
                          <a:pt x="3386" y="5530"/>
                        </a:lnTo>
                        <a:lnTo>
                          <a:pt x="3240" y="5456"/>
                        </a:lnTo>
                        <a:lnTo>
                          <a:pt x="3240" y="5456"/>
                        </a:lnTo>
                        <a:lnTo>
                          <a:pt x="3094" y="5383"/>
                        </a:lnTo>
                        <a:lnTo>
                          <a:pt x="2947" y="5286"/>
                        </a:lnTo>
                        <a:lnTo>
                          <a:pt x="2826" y="5164"/>
                        </a:lnTo>
                        <a:lnTo>
                          <a:pt x="2704" y="5067"/>
                        </a:lnTo>
                        <a:lnTo>
                          <a:pt x="2606" y="4921"/>
                        </a:lnTo>
                        <a:lnTo>
                          <a:pt x="2533" y="4799"/>
                        </a:lnTo>
                        <a:lnTo>
                          <a:pt x="2460" y="4653"/>
                        </a:lnTo>
                        <a:lnTo>
                          <a:pt x="2387" y="4507"/>
                        </a:lnTo>
                        <a:lnTo>
                          <a:pt x="2363" y="4336"/>
                        </a:lnTo>
                        <a:lnTo>
                          <a:pt x="2314" y="4190"/>
                        </a:lnTo>
                        <a:lnTo>
                          <a:pt x="2314" y="4020"/>
                        </a:lnTo>
                        <a:lnTo>
                          <a:pt x="2314" y="3873"/>
                        </a:lnTo>
                        <a:lnTo>
                          <a:pt x="2339" y="3703"/>
                        </a:lnTo>
                        <a:lnTo>
                          <a:pt x="2363" y="3532"/>
                        </a:lnTo>
                        <a:lnTo>
                          <a:pt x="2412" y="3386"/>
                        </a:lnTo>
                        <a:lnTo>
                          <a:pt x="2485" y="3216"/>
                        </a:lnTo>
                        <a:lnTo>
                          <a:pt x="2485" y="3216"/>
                        </a:lnTo>
                        <a:lnTo>
                          <a:pt x="2582" y="3070"/>
                        </a:lnTo>
                        <a:lnTo>
                          <a:pt x="2680" y="2948"/>
                        </a:lnTo>
                        <a:lnTo>
                          <a:pt x="2777" y="2802"/>
                        </a:lnTo>
                        <a:lnTo>
                          <a:pt x="2899" y="2704"/>
                        </a:lnTo>
                        <a:lnTo>
                          <a:pt x="3020" y="2607"/>
                        </a:lnTo>
                        <a:lnTo>
                          <a:pt x="3167" y="2509"/>
                        </a:lnTo>
                        <a:lnTo>
                          <a:pt x="3313" y="2436"/>
                        </a:lnTo>
                        <a:lnTo>
                          <a:pt x="3459" y="2388"/>
                        </a:lnTo>
                        <a:lnTo>
                          <a:pt x="3605" y="2339"/>
                        </a:lnTo>
                        <a:lnTo>
                          <a:pt x="3775" y="2315"/>
                        </a:lnTo>
                        <a:lnTo>
                          <a:pt x="3922" y="2290"/>
                        </a:lnTo>
                        <a:lnTo>
                          <a:pt x="4092" y="2315"/>
                        </a:lnTo>
                        <a:lnTo>
                          <a:pt x="4263" y="2315"/>
                        </a:lnTo>
                        <a:lnTo>
                          <a:pt x="4409" y="2363"/>
                        </a:lnTo>
                        <a:lnTo>
                          <a:pt x="4579" y="2412"/>
                        </a:lnTo>
                        <a:lnTo>
                          <a:pt x="4725" y="2485"/>
                        </a:lnTo>
                        <a:lnTo>
                          <a:pt x="4725" y="2485"/>
                        </a:lnTo>
                        <a:lnTo>
                          <a:pt x="4871" y="2558"/>
                        </a:lnTo>
                        <a:lnTo>
                          <a:pt x="5018" y="2656"/>
                        </a:lnTo>
                        <a:lnTo>
                          <a:pt x="5139" y="2777"/>
                        </a:lnTo>
                        <a:lnTo>
                          <a:pt x="5261" y="2875"/>
                        </a:lnTo>
                        <a:lnTo>
                          <a:pt x="5359" y="3021"/>
                        </a:lnTo>
                        <a:lnTo>
                          <a:pt x="5432" y="3143"/>
                        </a:lnTo>
                        <a:lnTo>
                          <a:pt x="5505" y="3289"/>
                        </a:lnTo>
                        <a:lnTo>
                          <a:pt x="5578" y="3435"/>
                        </a:lnTo>
                        <a:lnTo>
                          <a:pt x="5602" y="3605"/>
                        </a:lnTo>
                        <a:lnTo>
                          <a:pt x="5626" y="3752"/>
                        </a:lnTo>
                        <a:lnTo>
                          <a:pt x="5651" y="3922"/>
                        </a:lnTo>
                        <a:lnTo>
                          <a:pt x="5651" y="4068"/>
                        </a:lnTo>
                        <a:lnTo>
                          <a:pt x="5626" y="4239"/>
                        </a:lnTo>
                        <a:lnTo>
                          <a:pt x="5602" y="4409"/>
                        </a:lnTo>
                        <a:lnTo>
                          <a:pt x="5553" y="4555"/>
                        </a:lnTo>
                        <a:lnTo>
                          <a:pt x="5480" y="4726"/>
                        </a:lnTo>
                        <a:lnTo>
                          <a:pt x="5480" y="4726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743" name="Shape 743"/>
                <p:cNvGrpSpPr/>
                <p:nvPr/>
              </p:nvGrpSpPr>
              <p:grpSpPr>
                <a:xfrm>
                  <a:off x="3737550" y="1053702"/>
                  <a:ext cx="333700" cy="329077"/>
                  <a:chOff x="3292425" y="3664250"/>
                  <a:chExt cx="397025" cy="391525"/>
                </a:xfrm>
              </p:grpSpPr>
              <p:sp>
                <p:nvSpPr>
                  <p:cNvPr id="744" name="Shape 744"/>
                  <p:cNvSpPr/>
                  <p:nvPr/>
                </p:nvSpPr>
                <p:spPr>
                  <a:xfrm>
                    <a:off x="3292425" y="3680675"/>
                    <a:ext cx="375100" cy="375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004" h="15004" fill="none" extrusionOk="0">
                        <a:moveTo>
                          <a:pt x="7502" y="1"/>
                        </a:moveTo>
                        <a:lnTo>
                          <a:pt x="7502" y="1"/>
                        </a:lnTo>
                        <a:lnTo>
                          <a:pt x="7112" y="1"/>
                        </a:lnTo>
                        <a:lnTo>
                          <a:pt x="6747" y="50"/>
                        </a:lnTo>
                        <a:lnTo>
                          <a:pt x="6357" y="98"/>
                        </a:lnTo>
                        <a:lnTo>
                          <a:pt x="5992" y="147"/>
                        </a:lnTo>
                        <a:lnTo>
                          <a:pt x="5627" y="244"/>
                        </a:lnTo>
                        <a:lnTo>
                          <a:pt x="5261" y="342"/>
                        </a:lnTo>
                        <a:lnTo>
                          <a:pt x="4921" y="464"/>
                        </a:lnTo>
                        <a:lnTo>
                          <a:pt x="4580" y="585"/>
                        </a:lnTo>
                        <a:lnTo>
                          <a:pt x="4239" y="732"/>
                        </a:lnTo>
                        <a:lnTo>
                          <a:pt x="3922" y="902"/>
                        </a:lnTo>
                        <a:lnTo>
                          <a:pt x="3605" y="1097"/>
                        </a:lnTo>
                        <a:lnTo>
                          <a:pt x="3313" y="1292"/>
                        </a:lnTo>
                        <a:lnTo>
                          <a:pt x="3021" y="1487"/>
                        </a:lnTo>
                        <a:lnTo>
                          <a:pt x="2729" y="1706"/>
                        </a:lnTo>
                        <a:lnTo>
                          <a:pt x="2461" y="1949"/>
                        </a:lnTo>
                        <a:lnTo>
                          <a:pt x="2193" y="2193"/>
                        </a:lnTo>
                        <a:lnTo>
                          <a:pt x="1949" y="2461"/>
                        </a:lnTo>
                        <a:lnTo>
                          <a:pt x="1706" y="2729"/>
                        </a:lnTo>
                        <a:lnTo>
                          <a:pt x="1486" y="3021"/>
                        </a:lnTo>
                        <a:lnTo>
                          <a:pt x="1292" y="3313"/>
                        </a:lnTo>
                        <a:lnTo>
                          <a:pt x="1097" y="3605"/>
                        </a:lnTo>
                        <a:lnTo>
                          <a:pt x="902" y="3922"/>
                        </a:lnTo>
                        <a:lnTo>
                          <a:pt x="731" y="4239"/>
                        </a:lnTo>
                        <a:lnTo>
                          <a:pt x="585" y="4580"/>
                        </a:lnTo>
                        <a:lnTo>
                          <a:pt x="464" y="4921"/>
                        </a:lnTo>
                        <a:lnTo>
                          <a:pt x="342" y="5262"/>
                        </a:lnTo>
                        <a:lnTo>
                          <a:pt x="244" y="5627"/>
                        </a:lnTo>
                        <a:lnTo>
                          <a:pt x="147" y="5992"/>
                        </a:lnTo>
                        <a:lnTo>
                          <a:pt x="98" y="6358"/>
                        </a:lnTo>
                        <a:lnTo>
                          <a:pt x="50" y="6747"/>
                        </a:lnTo>
                        <a:lnTo>
                          <a:pt x="1" y="7113"/>
                        </a:lnTo>
                        <a:lnTo>
                          <a:pt x="1" y="7502"/>
                        </a:lnTo>
                        <a:lnTo>
                          <a:pt x="1" y="7502"/>
                        </a:lnTo>
                        <a:lnTo>
                          <a:pt x="1" y="7892"/>
                        </a:lnTo>
                        <a:lnTo>
                          <a:pt x="50" y="8257"/>
                        </a:lnTo>
                        <a:lnTo>
                          <a:pt x="98" y="8647"/>
                        </a:lnTo>
                        <a:lnTo>
                          <a:pt x="147" y="9012"/>
                        </a:lnTo>
                        <a:lnTo>
                          <a:pt x="244" y="9378"/>
                        </a:lnTo>
                        <a:lnTo>
                          <a:pt x="342" y="9743"/>
                        </a:lnTo>
                        <a:lnTo>
                          <a:pt x="464" y="10084"/>
                        </a:lnTo>
                        <a:lnTo>
                          <a:pt x="585" y="10425"/>
                        </a:lnTo>
                        <a:lnTo>
                          <a:pt x="731" y="10766"/>
                        </a:lnTo>
                        <a:lnTo>
                          <a:pt x="902" y="11082"/>
                        </a:lnTo>
                        <a:lnTo>
                          <a:pt x="1097" y="11399"/>
                        </a:lnTo>
                        <a:lnTo>
                          <a:pt x="1292" y="11691"/>
                        </a:lnTo>
                        <a:lnTo>
                          <a:pt x="1486" y="11984"/>
                        </a:lnTo>
                        <a:lnTo>
                          <a:pt x="1706" y="12276"/>
                        </a:lnTo>
                        <a:lnTo>
                          <a:pt x="1949" y="12544"/>
                        </a:lnTo>
                        <a:lnTo>
                          <a:pt x="2193" y="12812"/>
                        </a:lnTo>
                        <a:lnTo>
                          <a:pt x="2461" y="13055"/>
                        </a:lnTo>
                        <a:lnTo>
                          <a:pt x="2729" y="13299"/>
                        </a:lnTo>
                        <a:lnTo>
                          <a:pt x="3021" y="13518"/>
                        </a:lnTo>
                        <a:lnTo>
                          <a:pt x="3313" y="13713"/>
                        </a:lnTo>
                        <a:lnTo>
                          <a:pt x="3605" y="13908"/>
                        </a:lnTo>
                        <a:lnTo>
                          <a:pt x="3922" y="14102"/>
                        </a:lnTo>
                        <a:lnTo>
                          <a:pt x="4239" y="14273"/>
                        </a:lnTo>
                        <a:lnTo>
                          <a:pt x="4580" y="14419"/>
                        </a:lnTo>
                        <a:lnTo>
                          <a:pt x="4921" y="14541"/>
                        </a:lnTo>
                        <a:lnTo>
                          <a:pt x="5261" y="14663"/>
                        </a:lnTo>
                        <a:lnTo>
                          <a:pt x="5627" y="14760"/>
                        </a:lnTo>
                        <a:lnTo>
                          <a:pt x="5992" y="14857"/>
                        </a:lnTo>
                        <a:lnTo>
                          <a:pt x="6357" y="14906"/>
                        </a:lnTo>
                        <a:lnTo>
                          <a:pt x="6747" y="14955"/>
                        </a:lnTo>
                        <a:lnTo>
                          <a:pt x="7112" y="15004"/>
                        </a:lnTo>
                        <a:lnTo>
                          <a:pt x="7502" y="15004"/>
                        </a:lnTo>
                        <a:lnTo>
                          <a:pt x="7502" y="15004"/>
                        </a:lnTo>
                        <a:lnTo>
                          <a:pt x="7892" y="15004"/>
                        </a:lnTo>
                        <a:lnTo>
                          <a:pt x="8257" y="14955"/>
                        </a:lnTo>
                        <a:lnTo>
                          <a:pt x="8647" y="14906"/>
                        </a:lnTo>
                        <a:lnTo>
                          <a:pt x="9012" y="14857"/>
                        </a:lnTo>
                        <a:lnTo>
                          <a:pt x="9377" y="14760"/>
                        </a:lnTo>
                        <a:lnTo>
                          <a:pt x="9743" y="14663"/>
                        </a:lnTo>
                        <a:lnTo>
                          <a:pt x="10084" y="14541"/>
                        </a:lnTo>
                        <a:lnTo>
                          <a:pt x="10425" y="14419"/>
                        </a:lnTo>
                        <a:lnTo>
                          <a:pt x="10766" y="14273"/>
                        </a:lnTo>
                        <a:lnTo>
                          <a:pt x="11082" y="14102"/>
                        </a:lnTo>
                        <a:lnTo>
                          <a:pt x="11399" y="13908"/>
                        </a:lnTo>
                        <a:lnTo>
                          <a:pt x="11691" y="13713"/>
                        </a:lnTo>
                        <a:lnTo>
                          <a:pt x="11983" y="13518"/>
                        </a:lnTo>
                        <a:lnTo>
                          <a:pt x="12276" y="13299"/>
                        </a:lnTo>
                        <a:lnTo>
                          <a:pt x="12544" y="13055"/>
                        </a:lnTo>
                        <a:lnTo>
                          <a:pt x="12812" y="12812"/>
                        </a:lnTo>
                        <a:lnTo>
                          <a:pt x="13055" y="12544"/>
                        </a:lnTo>
                        <a:lnTo>
                          <a:pt x="13299" y="12276"/>
                        </a:lnTo>
                        <a:lnTo>
                          <a:pt x="13518" y="11984"/>
                        </a:lnTo>
                        <a:lnTo>
                          <a:pt x="13713" y="11691"/>
                        </a:lnTo>
                        <a:lnTo>
                          <a:pt x="13907" y="11399"/>
                        </a:lnTo>
                        <a:lnTo>
                          <a:pt x="14102" y="11082"/>
                        </a:lnTo>
                        <a:lnTo>
                          <a:pt x="14273" y="10766"/>
                        </a:lnTo>
                        <a:lnTo>
                          <a:pt x="14419" y="10425"/>
                        </a:lnTo>
                        <a:lnTo>
                          <a:pt x="14541" y="10084"/>
                        </a:lnTo>
                        <a:lnTo>
                          <a:pt x="14662" y="9743"/>
                        </a:lnTo>
                        <a:lnTo>
                          <a:pt x="14760" y="9378"/>
                        </a:lnTo>
                        <a:lnTo>
                          <a:pt x="14857" y="9012"/>
                        </a:lnTo>
                        <a:lnTo>
                          <a:pt x="14906" y="8647"/>
                        </a:lnTo>
                        <a:lnTo>
                          <a:pt x="14955" y="8257"/>
                        </a:lnTo>
                        <a:lnTo>
                          <a:pt x="15003" y="7892"/>
                        </a:lnTo>
                        <a:lnTo>
                          <a:pt x="15003" y="7502"/>
                        </a:lnTo>
                        <a:lnTo>
                          <a:pt x="7502" y="7502"/>
                        </a:lnTo>
                        <a:lnTo>
                          <a:pt x="7502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45" name="Shape 745"/>
                  <p:cNvSpPr/>
                  <p:nvPr/>
                </p:nvSpPr>
                <p:spPr>
                  <a:xfrm>
                    <a:off x="3504325" y="3664250"/>
                    <a:ext cx="131525" cy="1534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261" h="6138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  <a:lnTo>
                          <a:pt x="390" y="25"/>
                        </a:lnTo>
                        <a:lnTo>
                          <a:pt x="780" y="98"/>
                        </a:lnTo>
                        <a:lnTo>
                          <a:pt x="1169" y="171"/>
                        </a:lnTo>
                        <a:lnTo>
                          <a:pt x="1559" y="268"/>
                        </a:lnTo>
                        <a:lnTo>
                          <a:pt x="1924" y="414"/>
                        </a:lnTo>
                        <a:lnTo>
                          <a:pt x="2314" y="560"/>
                        </a:lnTo>
                        <a:lnTo>
                          <a:pt x="2655" y="731"/>
                        </a:lnTo>
                        <a:lnTo>
                          <a:pt x="3020" y="901"/>
                        </a:lnTo>
                        <a:lnTo>
                          <a:pt x="3020" y="901"/>
                        </a:lnTo>
                        <a:lnTo>
                          <a:pt x="3337" y="1121"/>
                        </a:lnTo>
                        <a:lnTo>
                          <a:pt x="3654" y="1340"/>
                        </a:lnTo>
                        <a:lnTo>
                          <a:pt x="3946" y="1559"/>
                        </a:lnTo>
                        <a:lnTo>
                          <a:pt x="4238" y="1803"/>
                        </a:lnTo>
                        <a:lnTo>
                          <a:pt x="4530" y="2070"/>
                        </a:lnTo>
                        <a:lnTo>
                          <a:pt x="4774" y="2363"/>
                        </a:lnTo>
                        <a:lnTo>
                          <a:pt x="5017" y="2655"/>
                        </a:lnTo>
                        <a:lnTo>
                          <a:pt x="5261" y="2972"/>
                        </a:lnTo>
                        <a:lnTo>
                          <a:pt x="0" y="613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46" name="Shape 746"/>
                  <p:cNvSpPr/>
                  <p:nvPr/>
                </p:nvSpPr>
                <p:spPr>
                  <a:xfrm>
                    <a:off x="3501875" y="3749500"/>
                    <a:ext cx="187575" cy="96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7503" h="3873" fill="none" extrusionOk="0">
                        <a:moveTo>
                          <a:pt x="6431" y="0"/>
                        </a:moveTo>
                        <a:lnTo>
                          <a:pt x="1" y="3872"/>
                        </a:lnTo>
                        <a:lnTo>
                          <a:pt x="7502" y="3872"/>
                        </a:lnTo>
                        <a:lnTo>
                          <a:pt x="7502" y="3872"/>
                        </a:lnTo>
                        <a:lnTo>
                          <a:pt x="7478" y="3337"/>
                        </a:lnTo>
                        <a:lnTo>
                          <a:pt x="7429" y="2825"/>
                        </a:lnTo>
                        <a:lnTo>
                          <a:pt x="7332" y="2314"/>
                        </a:lnTo>
                        <a:lnTo>
                          <a:pt x="7210" y="1827"/>
                        </a:lnTo>
                        <a:lnTo>
                          <a:pt x="7064" y="1340"/>
                        </a:lnTo>
                        <a:lnTo>
                          <a:pt x="6893" y="877"/>
                        </a:lnTo>
                        <a:lnTo>
                          <a:pt x="6674" y="438"/>
                        </a:lnTo>
                        <a:lnTo>
                          <a:pt x="6431" y="0"/>
                        </a:lnTo>
                        <a:lnTo>
                          <a:pt x="643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747" name="Shape 747"/>
              <p:cNvGrpSpPr/>
              <p:nvPr/>
            </p:nvGrpSpPr>
            <p:grpSpPr>
              <a:xfrm>
                <a:off x="285115" y="1470448"/>
                <a:ext cx="3894631" cy="342399"/>
                <a:chOff x="176104" y="1851448"/>
                <a:chExt cx="3894631" cy="342399"/>
              </a:xfrm>
            </p:grpSpPr>
            <p:grpSp>
              <p:nvGrpSpPr>
                <p:cNvPr id="748" name="Shape 748"/>
                <p:cNvGrpSpPr/>
                <p:nvPr/>
              </p:nvGrpSpPr>
              <p:grpSpPr>
                <a:xfrm>
                  <a:off x="2023106" y="1859895"/>
                  <a:ext cx="345971" cy="325505"/>
                  <a:chOff x="5972700" y="2330200"/>
                  <a:chExt cx="411625" cy="387275"/>
                </a:xfrm>
              </p:grpSpPr>
              <p:sp>
                <p:nvSpPr>
                  <p:cNvPr id="749" name="Shape 749"/>
                  <p:cNvSpPr/>
                  <p:nvPr/>
                </p:nvSpPr>
                <p:spPr>
                  <a:xfrm>
                    <a:off x="5972700" y="2476950"/>
                    <a:ext cx="98050" cy="219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922" h="8793" fill="none" extrusionOk="0">
                        <a:moveTo>
                          <a:pt x="0" y="0"/>
                        </a:moveTo>
                        <a:lnTo>
                          <a:pt x="0" y="8792"/>
                        </a:lnTo>
                        <a:lnTo>
                          <a:pt x="3921" y="8792"/>
                        </a:lnTo>
                        <a:lnTo>
                          <a:pt x="3921" y="0"/>
                        </a:lnTo>
                        <a:lnTo>
                          <a:pt x="0" y="0"/>
                        </a:lnTo>
                        <a:close/>
                        <a:moveTo>
                          <a:pt x="2411" y="2411"/>
                        </a:moveTo>
                        <a:lnTo>
                          <a:pt x="2411" y="2411"/>
                        </a:lnTo>
                        <a:lnTo>
                          <a:pt x="2265" y="2387"/>
                        </a:lnTo>
                        <a:lnTo>
                          <a:pt x="2143" y="2363"/>
                        </a:lnTo>
                        <a:lnTo>
                          <a:pt x="2022" y="2290"/>
                        </a:lnTo>
                        <a:lnTo>
                          <a:pt x="1924" y="2216"/>
                        </a:lnTo>
                        <a:lnTo>
                          <a:pt x="1827" y="2095"/>
                        </a:lnTo>
                        <a:lnTo>
                          <a:pt x="1754" y="1973"/>
                        </a:lnTo>
                        <a:lnTo>
                          <a:pt x="1729" y="1851"/>
                        </a:lnTo>
                        <a:lnTo>
                          <a:pt x="1705" y="1705"/>
                        </a:lnTo>
                        <a:lnTo>
                          <a:pt x="1705" y="1705"/>
                        </a:lnTo>
                        <a:lnTo>
                          <a:pt x="1729" y="1559"/>
                        </a:lnTo>
                        <a:lnTo>
                          <a:pt x="1754" y="1437"/>
                        </a:lnTo>
                        <a:lnTo>
                          <a:pt x="1827" y="1315"/>
                        </a:lnTo>
                        <a:lnTo>
                          <a:pt x="1924" y="1218"/>
                        </a:lnTo>
                        <a:lnTo>
                          <a:pt x="2022" y="1120"/>
                        </a:lnTo>
                        <a:lnTo>
                          <a:pt x="2143" y="1072"/>
                        </a:lnTo>
                        <a:lnTo>
                          <a:pt x="2265" y="1023"/>
                        </a:lnTo>
                        <a:lnTo>
                          <a:pt x="2411" y="999"/>
                        </a:lnTo>
                        <a:lnTo>
                          <a:pt x="2411" y="999"/>
                        </a:lnTo>
                        <a:lnTo>
                          <a:pt x="2557" y="1023"/>
                        </a:lnTo>
                        <a:lnTo>
                          <a:pt x="2679" y="1072"/>
                        </a:lnTo>
                        <a:lnTo>
                          <a:pt x="2801" y="1120"/>
                        </a:lnTo>
                        <a:lnTo>
                          <a:pt x="2898" y="1218"/>
                        </a:lnTo>
                        <a:lnTo>
                          <a:pt x="2996" y="1315"/>
                        </a:lnTo>
                        <a:lnTo>
                          <a:pt x="3069" y="1437"/>
                        </a:lnTo>
                        <a:lnTo>
                          <a:pt x="3093" y="1559"/>
                        </a:lnTo>
                        <a:lnTo>
                          <a:pt x="3118" y="1705"/>
                        </a:lnTo>
                        <a:lnTo>
                          <a:pt x="3118" y="1705"/>
                        </a:lnTo>
                        <a:lnTo>
                          <a:pt x="3093" y="1851"/>
                        </a:lnTo>
                        <a:lnTo>
                          <a:pt x="3069" y="1973"/>
                        </a:lnTo>
                        <a:lnTo>
                          <a:pt x="2996" y="2095"/>
                        </a:lnTo>
                        <a:lnTo>
                          <a:pt x="2898" y="2216"/>
                        </a:lnTo>
                        <a:lnTo>
                          <a:pt x="2801" y="2290"/>
                        </a:lnTo>
                        <a:lnTo>
                          <a:pt x="2679" y="2363"/>
                        </a:lnTo>
                        <a:lnTo>
                          <a:pt x="2557" y="2387"/>
                        </a:lnTo>
                        <a:lnTo>
                          <a:pt x="2411" y="2411"/>
                        </a:lnTo>
                        <a:lnTo>
                          <a:pt x="2411" y="241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0" name="Shape 750"/>
                  <p:cNvSpPr/>
                  <p:nvPr/>
                </p:nvSpPr>
                <p:spPr>
                  <a:xfrm>
                    <a:off x="6078025" y="2330200"/>
                    <a:ext cx="306300" cy="3872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2252" h="15491" fill="none" extrusionOk="0">
                        <a:moveTo>
                          <a:pt x="1" y="13396"/>
                        </a:moveTo>
                        <a:lnTo>
                          <a:pt x="1511" y="13396"/>
                        </a:lnTo>
                        <a:lnTo>
                          <a:pt x="1511" y="13396"/>
                        </a:lnTo>
                        <a:lnTo>
                          <a:pt x="1998" y="13639"/>
                        </a:lnTo>
                        <a:lnTo>
                          <a:pt x="2680" y="13932"/>
                        </a:lnTo>
                        <a:lnTo>
                          <a:pt x="3556" y="14273"/>
                        </a:lnTo>
                        <a:lnTo>
                          <a:pt x="4531" y="14638"/>
                        </a:lnTo>
                        <a:lnTo>
                          <a:pt x="5578" y="14955"/>
                        </a:lnTo>
                        <a:lnTo>
                          <a:pt x="6114" y="15101"/>
                        </a:lnTo>
                        <a:lnTo>
                          <a:pt x="6650" y="15222"/>
                        </a:lnTo>
                        <a:lnTo>
                          <a:pt x="7161" y="15344"/>
                        </a:lnTo>
                        <a:lnTo>
                          <a:pt x="7672" y="15417"/>
                        </a:lnTo>
                        <a:lnTo>
                          <a:pt x="8135" y="15466"/>
                        </a:lnTo>
                        <a:lnTo>
                          <a:pt x="8598" y="15490"/>
                        </a:lnTo>
                        <a:lnTo>
                          <a:pt x="8598" y="15490"/>
                        </a:lnTo>
                        <a:lnTo>
                          <a:pt x="9377" y="15490"/>
                        </a:lnTo>
                        <a:lnTo>
                          <a:pt x="9791" y="15466"/>
                        </a:lnTo>
                        <a:lnTo>
                          <a:pt x="10181" y="15417"/>
                        </a:lnTo>
                        <a:lnTo>
                          <a:pt x="10522" y="15320"/>
                        </a:lnTo>
                        <a:lnTo>
                          <a:pt x="10692" y="15271"/>
                        </a:lnTo>
                        <a:lnTo>
                          <a:pt x="10814" y="15222"/>
                        </a:lnTo>
                        <a:lnTo>
                          <a:pt x="10936" y="15149"/>
                        </a:lnTo>
                        <a:lnTo>
                          <a:pt x="11033" y="15052"/>
                        </a:lnTo>
                        <a:lnTo>
                          <a:pt x="11082" y="14955"/>
                        </a:lnTo>
                        <a:lnTo>
                          <a:pt x="11131" y="14833"/>
                        </a:lnTo>
                        <a:lnTo>
                          <a:pt x="11204" y="14126"/>
                        </a:lnTo>
                        <a:lnTo>
                          <a:pt x="11204" y="14126"/>
                        </a:lnTo>
                        <a:lnTo>
                          <a:pt x="11180" y="13956"/>
                        </a:lnTo>
                        <a:lnTo>
                          <a:pt x="11131" y="13810"/>
                        </a:lnTo>
                        <a:lnTo>
                          <a:pt x="11033" y="13664"/>
                        </a:lnTo>
                        <a:lnTo>
                          <a:pt x="10887" y="13542"/>
                        </a:lnTo>
                        <a:lnTo>
                          <a:pt x="10887" y="13542"/>
                        </a:lnTo>
                        <a:lnTo>
                          <a:pt x="11009" y="13518"/>
                        </a:lnTo>
                        <a:lnTo>
                          <a:pt x="11131" y="13469"/>
                        </a:lnTo>
                        <a:lnTo>
                          <a:pt x="11253" y="13420"/>
                        </a:lnTo>
                        <a:lnTo>
                          <a:pt x="11350" y="13323"/>
                        </a:lnTo>
                        <a:lnTo>
                          <a:pt x="11423" y="13225"/>
                        </a:lnTo>
                        <a:lnTo>
                          <a:pt x="11496" y="13104"/>
                        </a:lnTo>
                        <a:lnTo>
                          <a:pt x="11545" y="12957"/>
                        </a:lnTo>
                        <a:lnTo>
                          <a:pt x="11569" y="12836"/>
                        </a:lnTo>
                        <a:lnTo>
                          <a:pt x="11642" y="11959"/>
                        </a:lnTo>
                        <a:lnTo>
                          <a:pt x="11642" y="11959"/>
                        </a:lnTo>
                        <a:lnTo>
                          <a:pt x="11642" y="11837"/>
                        </a:lnTo>
                        <a:lnTo>
                          <a:pt x="11642" y="11740"/>
                        </a:lnTo>
                        <a:lnTo>
                          <a:pt x="11618" y="11618"/>
                        </a:lnTo>
                        <a:lnTo>
                          <a:pt x="11569" y="11521"/>
                        </a:lnTo>
                        <a:lnTo>
                          <a:pt x="11447" y="11350"/>
                        </a:lnTo>
                        <a:lnTo>
                          <a:pt x="11374" y="11277"/>
                        </a:lnTo>
                        <a:lnTo>
                          <a:pt x="11301" y="11204"/>
                        </a:lnTo>
                        <a:lnTo>
                          <a:pt x="11301" y="11204"/>
                        </a:lnTo>
                        <a:lnTo>
                          <a:pt x="11423" y="11180"/>
                        </a:lnTo>
                        <a:lnTo>
                          <a:pt x="11521" y="11131"/>
                        </a:lnTo>
                        <a:lnTo>
                          <a:pt x="11618" y="11058"/>
                        </a:lnTo>
                        <a:lnTo>
                          <a:pt x="11715" y="10960"/>
                        </a:lnTo>
                        <a:lnTo>
                          <a:pt x="11788" y="10863"/>
                        </a:lnTo>
                        <a:lnTo>
                          <a:pt x="11837" y="10766"/>
                        </a:lnTo>
                        <a:lnTo>
                          <a:pt x="11886" y="10644"/>
                        </a:lnTo>
                        <a:lnTo>
                          <a:pt x="11910" y="10498"/>
                        </a:lnTo>
                        <a:lnTo>
                          <a:pt x="11983" y="9645"/>
                        </a:lnTo>
                        <a:lnTo>
                          <a:pt x="11983" y="9645"/>
                        </a:lnTo>
                        <a:lnTo>
                          <a:pt x="11983" y="9523"/>
                        </a:lnTo>
                        <a:lnTo>
                          <a:pt x="11983" y="9402"/>
                        </a:lnTo>
                        <a:lnTo>
                          <a:pt x="11959" y="9280"/>
                        </a:lnTo>
                        <a:lnTo>
                          <a:pt x="11910" y="9182"/>
                        </a:lnTo>
                        <a:lnTo>
                          <a:pt x="11861" y="9085"/>
                        </a:lnTo>
                        <a:lnTo>
                          <a:pt x="11788" y="9012"/>
                        </a:lnTo>
                        <a:lnTo>
                          <a:pt x="11715" y="8939"/>
                        </a:lnTo>
                        <a:lnTo>
                          <a:pt x="11618" y="8866"/>
                        </a:lnTo>
                        <a:lnTo>
                          <a:pt x="11618" y="8866"/>
                        </a:lnTo>
                        <a:lnTo>
                          <a:pt x="11715" y="8841"/>
                        </a:lnTo>
                        <a:lnTo>
                          <a:pt x="11813" y="8768"/>
                        </a:lnTo>
                        <a:lnTo>
                          <a:pt x="11910" y="8695"/>
                        </a:lnTo>
                        <a:lnTo>
                          <a:pt x="11983" y="8622"/>
                        </a:lnTo>
                        <a:lnTo>
                          <a:pt x="12056" y="8525"/>
                        </a:lnTo>
                        <a:lnTo>
                          <a:pt x="12105" y="8427"/>
                        </a:lnTo>
                        <a:lnTo>
                          <a:pt x="12129" y="8306"/>
                        </a:lnTo>
                        <a:lnTo>
                          <a:pt x="12154" y="8184"/>
                        </a:lnTo>
                        <a:lnTo>
                          <a:pt x="12251" y="7307"/>
                        </a:lnTo>
                        <a:lnTo>
                          <a:pt x="12251" y="7307"/>
                        </a:lnTo>
                        <a:lnTo>
                          <a:pt x="12227" y="7185"/>
                        </a:lnTo>
                        <a:lnTo>
                          <a:pt x="12202" y="7064"/>
                        </a:lnTo>
                        <a:lnTo>
                          <a:pt x="12154" y="6966"/>
                        </a:lnTo>
                        <a:lnTo>
                          <a:pt x="12105" y="6869"/>
                        </a:lnTo>
                        <a:lnTo>
                          <a:pt x="12032" y="6771"/>
                        </a:lnTo>
                        <a:lnTo>
                          <a:pt x="11935" y="6698"/>
                        </a:lnTo>
                        <a:lnTo>
                          <a:pt x="11715" y="6552"/>
                        </a:lnTo>
                        <a:lnTo>
                          <a:pt x="11472" y="6430"/>
                        </a:lnTo>
                        <a:lnTo>
                          <a:pt x="11180" y="6333"/>
                        </a:lnTo>
                        <a:lnTo>
                          <a:pt x="10863" y="6260"/>
                        </a:lnTo>
                        <a:lnTo>
                          <a:pt x="10546" y="6211"/>
                        </a:lnTo>
                        <a:lnTo>
                          <a:pt x="10546" y="6211"/>
                        </a:lnTo>
                        <a:lnTo>
                          <a:pt x="9864" y="6114"/>
                        </a:lnTo>
                        <a:lnTo>
                          <a:pt x="8817" y="6016"/>
                        </a:lnTo>
                        <a:lnTo>
                          <a:pt x="7575" y="5943"/>
                        </a:lnTo>
                        <a:lnTo>
                          <a:pt x="6309" y="5870"/>
                        </a:lnTo>
                        <a:lnTo>
                          <a:pt x="6309" y="5870"/>
                        </a:lnTo>
                        <a:lnTo>
                          <a:pt x="6479" y="5578"/>
                        </a:lnTo>
                        <a:lnTo>
                          <a:pt x="6625" y="5237"/>
                        </a:lnTo>
                        <a:lnTo>
                          <a:pt x="6771" y="4872"/>
                        </a:lnTo>
                        <a:lnTo>
                          <a:pt x="6869" y="4482"/>
                        </a:lnTo>
                        <a:lnTo>
                          <a:pt x="6966" y="4092"/>
                        </a:lnTo>
                        <a:lnTo>
                          <a:pt x="7064" y="3678"/>
                        </a:lnTo>
                        <a:lnTo>
                          <a:pt x="7161" y="2875"/>
                        </a:lnTo>
                        <a:lnTo>
                          <a:pt x="7234" y="2144"/>
                        </a:lnTo>
                        <a:lnTo>
                          <a:pt x="7283" y="1535"/>
                        </a:lnTo>
                        <a:lnTo>
                          <a:pt x="7283" y="975"/>
                        </a:lnTo>
                        <a:lnTo>
                          <a:pt x="7283" y="975"/>
                        </a:lnTo>
                        <a:lnTo>
                          <a:pt x="7283" y="804"/>
                        </a:lnTo>
                        <a:lnTo>
                          <a:pt x="7210" y="609"/>
                        </a:lnTo>
                        <a:lnTo>
                          <a:pt x="7137" y="463"/>
                        </a:lnTo>
                        <a:lnTo>
                          <a:pt x="7015" y="317"/>
                        </a:lnTo>
                        <a:lnTo>
                          <a:pt x="6869" y="171"/>
                        </a:lnTo>
                        <a:lnTo>
                          <a:pt x="6698" y="98"/>
                        </a:lnTo>
                        <a:lnTo>
                          <a:pt x="6503" y="25"/>
                        </a:lnTo>
                        <a:lnTo>
                          <a:pt x="6309" y="1"/>
                        </a:lnTo>
                        <a:lnTo>
                          <a:pt x="6309" y="1"/>
                        </a:lnTo>
                        <a:lnTo>
                          <a:pt x="5943" y="25"/>
                        </a:lnTo>
                        <a:lnTo>
                          <a:pt x="5700" y="74"/>
                        </a:lnTo>
                        <a:lnTo>
                          <a:pt x="5505" y="147"/>
                        </a:lnTo>
                        <a:lnTo>
                          <a:pt x="5359" y="220"/>
                        </a:lnTo>
                        <a:lnTo>
                          <a:pt x="5359" y="220"/>
                        </a:lnTo>
                        <a:lnTo>
                          <a:pt x="4969" y="1462"/>
                        </a:lnTo>
                        <a:lnTo>
                          <a:pt x="4774" y="2022"/>
                        </a:lnTo>
                        <a:lnTo>
                          <a:pt x="4579" y="2534"/>
                        </a:lnTo>
                        <a:lnTo>
                          <a:pt x="4385" y="2996"/>
                        </a:lnTo>
                        <a:lnTo>
                          <a:pt x="4190" y="3386"/>
                        </a:lnTo>
                        <a:lnTo>
                          <a:pt x="4019" y="3678"/>
                        </a:lnTo>
                        <a:lnTo>
                          <a:pt x="3873" y="3922"/>
                        </a:lnTo>
                        <a:lnTo>
                          <a:pt x="3873" y="3922"/>
                        </a:lnTo>
                        <a:lnTo>
                          <a:pt x="3654" y="4141"/>
                        </a:lnTo>
                        <a:lnTo>
                          <a:pt x="3313" y="4482"/>
                        </a:lnTo>
                        <a:lnTo>
                          <a:pt x="2509" y="5237"/>
                        </a:lnTo>
                        <a:lnTo>
                          <a:pt x="1438" y="6211"/>
                        </a:lnTo>
                        <a:lnTo>
                          <a:pt x="1" y="621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751" name="Shape 751"/>
                <p:cNvGrpSpPr/>
                <p:nvPr/>
              </p:nvGrpSpPr>
              <p:grpSpPr>
                <a:xfrm>
                  <a:off x="1093458" y="1865779"/>
                  <a:ext cx="353136" cy="313738"/>
                  <a:chOff x="5292575" y="3681900"/>
                  <a:chExt cx="420150" cy="373275"/>
                </a:xfrm>
              </p:grpSpPr>
              <p:sp>
                <p:nvSpPr>
                  <p:cNvPr id="752" name="Shape 752"/>
                  <p:cNvSpPr/>
                  <p:nvPr/>
                </p:nvSpPr>
                <p:spPr>
                  <a:xfrm>
                    <a:off x="5292575" y="3706875"/>
                    <a:ext cx="420150" cy="2667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806" h="10668" fill="none" extrusionOk="0">
                        <a:moveTo>
                          <a:pt x="16319" y="0"/>
                        </a:moveTo>
                        <a:lnTo>
                          <a:pt x="488" y="0"/>
                        </a:lnTo>
                        <a:lnTo>
                          <a:pt x="488" y="0"/>
                        </a:lnTo>
                        <a:lnTo>
                          <a:pt x="390" y="0"/>
                        </a:lnTo>
                        <a:lnTo>
                          <a:pt x="293" y="25"/>
                        </a:lnTo>
                        <a:lnTo>
                          <a:pt x="196" y="73"/>
                        </a:lnTo>
                        <a:lnTo>
                          <a:pt x="123" y="146"/>
                        </a:lnTo>
                        <a:lnTo>
                          <a:pt x="74" y="219"/>
                        </a:lnTo>
                        <a:lnTo>
                          <a:pt x="25" y="292"/>
                        </a:lnTo>
                        <a:lnTo>
                          <a:pt x="1" y="390"/>
                        </a:lnTo>
                        <a:lnTo>
                          <a:pt x="1" y="487"/>
                        </a:lnTo>
                        <a:lnTo>
                          <a:pt x="1" y="10181"/>
                        </a:lnTo>
                        <a:lnTo>
                          <a:pt x="1" y="10181"/>
                        </a:lnTo>
                        <a:lnTo>
                          <a:pt x="1" y="10278"/>
                        </a:lnTo>
                        <a:lnTo>
                          <a:pt x="25" y="10375"/>
                        </a:lnTo>
                        <a:lnTo>
                          <a:pt x="74" y="10448"/>
                        </a:lnTo>
                        <a:lnTo>
                          <a:pt x="123" y="10522"/>
                        </a:lnTo>
                        <a:lnTo>
                          <a:pt x="196" y="10570"/>
                        </a:lnTo>
                        <a:lnTo>
                          <a:pt x="293" y="10619"/>
                        </a:lnTo>
                        <a:lnTo>
                          <a:pt x="390" y="10643"/>
                        </a:lnTo>
                        <a:lnTo>
                          <a:pt x="488" y="10668"/>
                        </a:lnTo>
                        <a:lnTo>
                          <a:pt x="16319" y="10668"/>
                        </a:lnTo>
                        <a:lnTo>
                          <a:pt x="16319" y="10668"/>
                        </a:lnTo>
                        <a:lnTo>
                          <a:pt x="16416" y="10643"/>
                        </a:lnTo>
                        <a:lnTo>
                          <a:pt x="16513" y="10619"/>
                        </a:lnTo>
                        <a:lnTo>
                          <a:pt x="16611" y="10570"/>
                        </a:lnTo>
                        <a:lnTo>
                          <a:pt x="16684" y="10522"/>
                        </a:lnTo>
                        <a:lnTo>
                          <a:pt x="16733" y="10448"/>
                        </a:lnTo>
                        <a:lnTo>
                          <a:pt x="16781" y="10375"/>
                        </a:lnTo>
                        <a:lnTo>
                          <a:pt x="16806" y="10278"/>
                        </a:lnTo>
                        <a:lnTo>
                          <a:pt x="16806" y="10181"/>
                        </a:lnTo>
                        <a:lnTo>
                          <a:pt x="16806" y="487"/>
                        </a:lnTo>
                        <a:lnTo>
                          <a:pt x="16806" y="487"/>
                        </a:lnTo>
                        <a:lnTo>
                          <a:pt x="16806" y="390"/>
                        </a:lnTo>
                        <a:lnTo>
                          <a:pt x="16781" y="292"/>
                        </a:lnTo>
                        <a:lnTo>
                          <a:pt x="16733" y="219"/>
                        </a:lnTo>
                        <a:lnTo>
                          <a:pt x="16684" y="146"/>
                        </a:lnTo>
                        <a:lnTo>
                          <a:pt x="16611" y="73"/>
                        </a:lnTo>
                        <a:lnTo>
                          <a:pt x="16513" y="25"/>
                        </a:lnTo>
                        <a:lnTo>
                          <a:pt x="16416" y="0"/>
                        </a:lnTo>
                        <a:lnTo>
                          <a:pt x="16319" y="0"/>
                        </a:lnTo>
                        <a:lnTo>
                          <a:pt x="16319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3" name="Shape 753"/>
                  <p:cNvSpPr/>
                  <p:nvPr/>
                </p:nvSpPr>
                <p:spPr>
                  <a:xfrm>
                    <a:off x="5490475" y="3681900"/>
                    <a:ext cx="24375" cy="25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75" h="1000" fill="none" extrusionOk="0">
                        <a:moveTo>
                          <a:pt x="974" y="999"/>
                        </a:moveTo>
                        <a:lnTo>
                          <a:pt x="974" y="488"/>
                        </a:lnTo>
                        <a:lnTo>
                          <a:pt x="974" y="488"/>
                        </a:lnTo>
                        <a:lnTo>
                          <a:pt x="974" y="390"/>
                        </a:lnTo>
                        <a:lnTo>
                          <a:pt x="926" y="293"/>
                        </a:lnTo>
                        <a:lnTo>
                          <a:pt x="901" y="220"/>
                        </a:lnTo>
                        <a:lnTo>
                          <a:pt x="828" y="147"/>
                        </a:lnTo>
                        <a:lnTo>
                          <a:pt x="755" y="74"/>
                        </a:lnTo>
                        <a:lnTo>
                          <a:pt x="682" y="49"/>
                        </a:lnTo>
                        <a:lnTo>
                          <a:pt x="585" y="1"/>
                        </a:lnTo>
                        <a:lnTo>
                          <a:pt x="487" y="1"/>
                        </a:lnTo>
                        <a:lnTo>
                          <a:pt x="487" y="1"/>
                        </a:lnTo>
                        <a:lnTo>
                          <a:pt x="390" y="1"/>
                        </a:lnTo>
                        <a:lnTo>
                          <a:pt x="292" y="49"/>
                        </a:lnTo>
                        <a:lnTo>
                          <a:pt x="219" y="74"/>
                        </a:lnTo>
                        <a:lnTo>
                          <a:pt x="146" y="147"/>
                        </a:lnTo>
                        <a:lnTo>
                          <a:pt x="73" y="220"/>
                        </a:lnTo>
                        <a:lnTo>
                          <a:pt x="49" y="293"/>
                        </a:lnTo>
                        <a:lnTo>
                          <a:pt x="0" y="390"/>
                        </a:lnTo>
                        <a:lnTo>
                          <a:pt x="0" y="488"/>
                        </a:ln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4" name="Shape 754"/>
                  <p:cNvSpPr/>
                  <p:nvPr/>
                </p:nvSpPr>
                <p:spPr>
                  <a:xfrm>
                    <a:off x="5358350" y="3973550"/>
                    <a:ext cx="60900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6" h="3265" fill="none" extrusionOk="0">
                        <a:moveTo>
                          <a:pt x="1340" y="1"/>
                        </a:moveTo>
                        <a:lnTo>
                          <a:pt x="49" y="2558"/>
                        </a:lnTo>
                        <a:lnTo>
                          <a:pt x="49" y="2558"/>
                        </a:lnTo>
                        <a:lnTo>
                          <a:pt x="24" y="2631"/>
                        </a:lnTo>
                        <a:lnTo>
                          <a:pt x="0" y="2728"/>
                        </a:lnTo>
                        <a:lnTo>
                          <a:pt x="0" y="2826"/>
                        </a:lnTo>
                        <a:lnTo>
                          <a:pt x="24" y="2923"/>
                        </a:lnTo>
                        <a:lnTo>
                          <a:pt x="73" y="2996"/>
                        </a:lnTo>
                        <a:lnTo>
                          <a:pt x="122" y="3094"/>
                        </a:lnTo>
                        <a:lnTo>
                          <a:pt x="195" y="3142"/>
                        </a:lnTo>
                        <a:lnTo>
                          <a:pt x="268" y="3215"/>
                        </a:lnTo>
                        <a:lnTo>
                          <a:pt x="268" y="3215"/>
                        </a:lnTo>
                        <a:lnTo>
                          <a:pt x="390" y="3240"/>
                        </a:lnTo>
                        <a:lnTo>
                          <a:pt x="487" y="3264"/>
                        </a:lnTo>
                        <a:lnTo>
                          <a:pt x="487" y="3264"/>
                        </a:lnTo>
                        <a:lnTo>
                          <a:pt x="633" y="3240"/>
                        </a:lnTo>
                        <a:lnTo>
                          <a:pt x="755" y="3191"/>
                        </a:lnTo>
                        <a:lnTo>
                          <a:pt x="853" y="3094"/>
                        </a:lnTo>
                        <a:lnTo>
                          <a:pt x="926" y="2996"/>
                        </a:lnTo>
                        <a:lnTo>
                          <a:pt x="2436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5" name="Shape 755"/>
                  <p:cNvSpPr/>
                  <p:nvPr/>
                </p:nvSpPr>
                <p:spPr>
                  <a:xfrm>
                    <a:off x="5586050" y="3973550"/>
                    <a:ext cx="60925" cy="816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437" h="3265" fill="none" extrusionOk="0">
                        <a:moveTo>
                          <a:pt x="1" y="1"/>
                        </a:moveTo>
                        <a:lnTo>
                          <a:pt x="1511" y="2996"/>
                        </a:lnTo>
                        <a:lnTo>
                          <a:pt x="1511" y="2996"/>
                        </a:lnTo>
                        <a:lnTo>
                          <a:pt x="1584" y="3094"/>
                        </a:lnTo>
                        <a:lnTo>
                          <a:pt x="1681" y="3191"/>
                        </a:lnTo>
                        <a:lnTo>
                          <a:pt x="1803" y="3240"/>
                        </a:lnTo>
                        <a:lnTo>
                          <a:pt x="1949" y="3264"/>
                        </a:lnTo>
                        <a:lnTo>
                          <a:pt x="1949" y="3264"/>
                        </a:lnTo>
                        <a:lnTo>
                          <a:pt x="2047" y="3240"/>
                        </a:lnTo>
                        <a:lnTo>
                          <a:pt x="2168" y="3215"/>
                        </a:lnTo>
                        <a:lnTo>
                          <a:pt x="2168" y="3215"/>
                        </a:lnTo>
                        <a:lnTo>
                          <a:pt x="2241" y="3142"/>
                        </a:lnTo>
                        <a:lnTo>
                          <a:pt x="2315" y="3094"/>
                        </a:lnTo>
                        <a:lnTo>
                          <a:pt x="2363" y="2996"/>
                        </a:lnTo>
                        <a:lnTo>
                          <a:pt x="2412" y="2923"/>
                        </a:lnTo>
                        <a:lnTo>
                          <a:pt x="2436" y="2826"/>
                        </a:lnTo>
                        <a:lnTo>
                          <a:pt x="2436" y="2728"/>
                        </a:lnTo>
                        <a:lnTo>
                          <a:pt x="2412" y="2631"/>
                        </a:lnTo>
                        <a:lnTo>
                          <a:pt x="2388" y="2558"/>
                        </a:lnTo>
                        <a:lnTo>
                          <a:pt x="1097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6" name="Shape 756"/>
                  <p:cNvSpPr/>
                  <p:nvPr/>
                </p:nvSpPr>
                <p:spPr>
                  <a:xfrm>
                    <a:off x="5316925" y="3731225"/>
                    <a:ext cx="371450" cy="2180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858" h="8720" fill="none" extrusionOk="0">
                        <a:moveTo>
                          <a:pt x="1" y="0"/>
                        </a:moveTo>
                        <a:lnTo>
                          <a:pt x="1" y="8719"/>
                        </a:lnTo>
                        <a:lnTo>
                          <a:pt x="14857" y="8719"/>
                        </a:lnTo>
                        <a:lnTo>
                          <a:pt x="14857" y="0"/>
                        </a:lnTo>
                        <a:lnTo>
                          <a:pt x="1" y="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7" name="Shape 757"/>
                  <p:cNvSpPr/>
                  <p:nvPr/>
                </p:nvSpPr>
                <p:spPr>
                  <a:xfrm>
                    <a:off x="5380250" y="3784800"/>
                    <a:ext cx="230200" cy="1157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208" h="4629" fill="none" extrusionOk="0">
                        <a:moveTo>
                          <a:pt x="9207" y="1"/>
                        </a:moveTo>
                        <a:lnTo>
                          <a:pt x="5213" y="3995"/>
                        </a:lnTo>
                        <a:lnTo>
                          <a:pt x="5213" y="3995"/>
                        </a:lnTo>
                        <a:lnTo>
                          <a:pt x="5140" y="4044"/>
                        </a:lnTo>
                        <a:lnTo>
                          <a:pt x="5067" y="4092"/>
                        </a:lnTo>
                        <a:lnTo>
                          <a:pt x="4969" y="4117"/>
                        </a:lnTo>
                        <a:lnTo>
                          <a:pt x="4872" y="4141"/>
                        </a:lnTo>
                        <a:lnTo>
                          <a:pt x="4774" y="4117"/>
                        </a:lnTo>
                        <a:lnTo>
                          <a:pt x="4677" y="4092"/>
                        </a:lnTo>
                        <a:lnTo>
                          <a:pt x="4604" y="4044"/>
                        </a:lnTo>
                        <a:lnTo>
                          <a:pt x="4531" y="3995"/>
                        </a:lnTo>
                        <a:lnTo>
                          <a:pt x="2582" y="2046"/>
                        </a:lnTo>
                        <a:lnTo>
                          <a:pt x="1" y="4628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58" name="Shape 758"/>
                  <p:cNvSpPr/>
                  <p:nvPr/>
                </p:nvSpPr>
                <p:spPr>
                  <a:xfrm>
                    <a:off x="5547700" y="3779925"/>
                    <a:ext cx="68825" cy="688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753" h="2753" fill="none" extrusionOk="0">
                        <a:moveTo>
                          <a:pt x="0" y="1"/>
                        </a:moveTo>
                        <a:lnTo>
                          <a:pt x="2265" y="1"/>
                        </a:lnTo>
                        <a:lnTo>
                          <a:pt x="2265" y="1"/>
                        </a:lnTo>
                        <a:lnTo>
                          <a:pt x="2363" y="1"/>
                        </a:lnTo>
                        <a:lnTo>
                          <a:pt x="2460" y="25"/>
                        </a:lnTo>
                        <a:lnTo>
                          <a:pt x="2533" y="74"/>
                        </a:lnTo>
                        <a:lnTo>
                          <a:pt x="2606" y="147"/>
                        </a:lnTo>
                        <a:lnTo>
                          <a:pt x="2680" y="220"/>
                        </a:lnTo>
                        <a:lnTo>
                          <a:pt x="2728" y="293"/>
                        </a:lnTo>
                        <a:lnTo>
                          <a:pt x="2753" y="390"/>
                        </a:lnTo>
                        <a:lnTo>
                          <a:pt x="2753" y="488"/>
                        </a:lnTo>
                        <a:lnTo>
                          <a:pt x="2753" y="275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sp>
              <p:nvSpPr>
                <p:cNvPr id="759" name="Shape 759"/>
                <p:cNvSpPr/>
                <p:nvPr/>
              </p:nvSpPr>
              <p:spPr>
                <a:xfrm>
                  <a:off x="176104" y="1852215"/>
                  <a:ext cx="340844" cy="34086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221" h="16222" fill="none" extrusionOk="0">
                      <a:moveTo>
                        <a:pt x="0" y="8111"/>
                      </a:moveTo>
                      <a:lnTo>
                        <a:pt x="0" y="8111"/>
                      </a:lnTo>
                      <a:lnTo>
                        <a:pt x="0" y="7697"/>
                      </a:lnTo>
                      <a:lnTo>
                        <a:pt x="49" y="7283"/>
                      </a:lnTo>
                      <a:lnTo>
                        <a:pt x="98" y="6869"/>
                      </a:lnTo>
                      <a:lnTo>
                        <a:pt x="171" y="6479"/>
                      </a:lnTo>
                      <a:lnTo>
                        <a:pt x="244" y="6090"/>
                      </a:lnTo>
                      <a:lnTo>
                        <a:pt x="366" y="5700"/>
                      </a:lnTo>
                      <a:lnTo>
                        <a:pt x="487" y="5335"/>
                      </a:lnTo>
                      <a:lnTo>
                        <a:pt x="634" y="4945"/>
                      </a:lnTo>
                      <a:lnTo>
                        <a:pt x="804" y="4604"/>
                      </a:lnTo>
                      <a:lnTo>
                        <a:pt x="975" y="4239"/>
                      </a:lnTo>
                      <a:lnTo>
                        <a:pt x="1169" y="3898"/>
                      </a:lnTo>
                      <a:lnTo>
                        <a:pt x="1389" y="3581"/>
                      </a:lnTo>
                      <a:lnTo>
                        <a:pt x="1608" y="3264"/>
                      </a:lnTo>
                      <a:lnTo>
                        <a:pt x="1851" y="2948"/>
                      </a:lnTo>
                      <a:lnTo>
                        <a:pt x="2119" y="2656"/>
                      </a:lnTo>
                      <a:lnTo>
                        <a:pt x="2387" y="2388"/>
                      </a:lnTo>
                      <a:lnTo>
                        <a:pt x="2655" y="2120"/>
                      </a:lnTo>
                      <a:lnTo>
                        <a:pt x="2947" y="1852"/>
                      </a:lnTo>
                      <a:lnTo>
                        <a:pt x="3264" y="1608"/>
                      </a:lnTo>
                      <a:lnTo>
                        <a:pt x="3581" y="1389"/>
                      </a:lnTo>
                      <a:lnTo>
                        <a:pt x="3897" y="1170"/>
                      </a:lnTo>
                      <a:lnTo>
                        <a:pt x="4238" y="975"/>
                      </a:lnTo>
                      <a:lnTo>
                        <a:pt x="4603" y="805"/>
                      </a:lnTo>
                      <a:lnTo>
                        <a:pt x="4944" y="634"/>
                      </a:lnTo>
                      <a:lnTo>
                        <a:pt x="5334" y="488"/>
                      </a:lnTo>
                      <a:lnTo>
                        <a:pt x="5699" y="366"/>
                      </a:lnTo>
                      <a:lnTo>
                        <a:pt x="6089" y="244"/>
                      </a:lnTo>
                      <a:lnTo>
                        <a:pt x="6479" y="171"/>
                      </a:lnTo>
                      <a:lnTo>
                        <a:pt x="6868" y="98"/>
                      </a:lnTo>
                      <a:lnTo>
                        <a:pt x="7282" y="50"/>
                      </a:lnTo>
                      <a:lnTo>
                        <a:pt x="7696" y="1"/>
                      </a:lnTo>
                      <a:lnTo>
                        <a:pt x="8111" y="1"/>
                      </a:lnTo>
                      <a:lnTo>
                        <a:pt x="8111" y="1"/>
                      </a:lnTo>
                      <a:lnTo>
                        <a:pt x="8525" y="1"/>
                      </a:lnTo>
                      <a:lnTo>
                        <a:pt x="8939" y="50"/>
                      </a:lnTo>
                      <a:lnTo>
                        <a:pt x="9353" y="98"/>
                      </a:lnTo>
                      <a:lnTo>
                        <a:pt x="9742" y="171"/>
                      </a:lnTo>
                      <a:lnTo>
                        <a:pt x="10132" y="244"/>
                      </a:lnTo>
                      <a:lnTo>
                        <a:pt x="10522" y="366"/>
                      </a:lnTo>
                      <a:lnTo>
                        <a:pt x="10911" y="488"/>
                      </a:lnTo>
                      <a:lnTo>
                        <a:pt x="11277" y="634"/>
                      </a:lnTo>
                      <a:lnTo>
                        <a:pt x="11618" y="805"/>
                      </a:lnTo>
                      <a:lnTo>
                        <a:pt x="11983" y="975"/>
                      </a:lnTo>
                      <a:lnTo>
                        <a:pt x="12324" y="1170"/>
                      </a:lnTo>
                      <a:lnTo>
                        <a:pt x="12641" y="1389"/>
                      </a:lnTo>
                      <a:lnTo>
                        <a:pt x="12957" y="1608"/>
                      </a:lnTo>
                      <a:lnTo>
                        <a:pt x="13274" y="1852"/>
                      </a:lnTo>
                      <a:lnTo>
                        <a:pt x="13566" y="2120"/>
                      </a:lnTo>
                      <a:lnTo>
                        <a:pt x="13834" y="2388"/>
                      </a:lnTo>
                      <a:lnTo>
                        <a:pt x="14126" y="2656"/>
                      </a:lnTo>
                      <a:lnTo>
                        <a:pt x="14370" y="2948"/>
                      </a:lnTo>
                      <a:lnTo>
                        <a:pt x="14613" y="3264"/>
                      </a:lnTo>
                      <a:lnTo>
                        <a:pt x="14832" y="3581"/>
                      </a:lnTo>
                      <a:lnTo>
                        <a:pt x="15052" y="3898"/>
                      </a:lnTo>
                      <a:lnTo>
                        <a:pt x="15247" y="4239"/>
                      </a:lnTo>
                      <a:lnTo>
                        <a:pt x="15417" y="4604"/>
                      </a:lnTo>
                      <a:lnTo>
                        <a:pt x="15587" y="4945"/>
                      </a:lnTo>
                      <a:lnTo>
                        <a:pt x="15734" y="5335"/>
                      </a:lnTo>
                      <a:lnTo>
                        <a:pt x="15855" y="5700"/>
                      </a:lnTo>
                      <a:lnTo>
                        <a:pt x="15977" y="6090"/>
                      </a:lnTo>
                      <a:lnTo>
                        <a:pt x="16050" y="6479"/>
                      </a:lnTo>
                      <a:lnTo>
                        <a:pt x="16123" y="6869"/>
                      </a:lnTo>
                      <a:lnTo>
                        <a:pt x="16172" y="7283"/>
                      </a:lnTo>
                      <a:lnTo>
                        <a:pt x="16221" y="7697"/>
                      </a:lnTo>
                      <a:lnTo>
                        <a:pt x="16221" y="8111"/>
                      </a:lnTo>
                      <a:lnTo>
                        <a:pt x="16221" y="8111"/>
                      </a:lnTo>
                      <a:lnTo>
                        <a:pt x="16221" y="8525"/>
                      </a:lnTo>
                      <a:lnTo>
                        <a:pt x="16172" y="8939"/>
                      </a:lnTo>
                      <a:lnTo>
                        <a:pt x="16123" y="9353"/>
                      </a:lnTo>
                      <a:lnTo>
                        <a:pt x="16050" y="9743"/>
                      </a:lnTo>
                      <a:lnTo>
                        <a:pt x="15977" y="10133"/>
                      </a:lnTo>
                      <a:lnTo>
                        <a:pt x="15855" y="10522"/>
                      </a:lnTo>
                      <a:lnTo>
                        <a:pt x="15734" y="10888"/>
                      </a:lnTo>
                      <a:lnTo>
                        <a:pt x="15587" y="11277"/>
                      </a:lnTo>
                      <a:lnTo>
                        <a:pt x="15417" y="11618"/>
                      </a:lnTo>
                      <a:lnTo>
                        <a:pt x="15247" y="11984"/>
                      </a:lnTo>
                      <a:lnTo>
                        <a:pt x="15052" y="12324"/>
                      </a:lnTo>
                      <a:lnTo>
                        <a:pt x="14832" y="12641"/>
                      </a:lnTo>
                      <a:lnTo>
                        <a:pt x="14613" y="12958"/>
                      </a:lnTo>
                      <a:lnTo>
                        <a:pt x="14370" y="13274"/>
                      </a:lnTo>
                      <a:lnTo>
                        <a:pt x="14126" y="13567"/>
                      </a:lnTo>
                      <a:lnTo>
                        <a:pt x="13834" y="13835"/>
                      </a:lnTo>
                      <a:lnTo>
                        <a:pt x="13566" y="14102"/>
                      </a:lnTo>
                      <a:lnTo>
                        <a:pt x="13274" y="14370"/>
                      </a:lnTo>
                      <a:lnTo>
                        <a:pt x="12957" y="14614"/>
                      </a:lnTo>
                      <a:lnTo>
                        <a:pt x="12641" y="14833"/>
                      </a:lnTo>
                      <a:lnTo>
                        <a:pt x="12324" y="15052"/>
                      </a:lnTo>
                      <a:lnTo>
                        <a:pt x="11983" y="15247"/>
                      </a:lnTo>
                      <a:lnTo>
                        <a:pt x="11618" y="15418"/>
                      </a:lnTo>
                      <a:lnTo>
                        <a:pt x="11277" y="15588"/>
                      </a:lnTo>
                      <a:lnTo>
                        <a:pt x="10911" y="15734"/>
                      </a:lnTo>
                      <a:lnTo>
                        <a:pt x="10522" y="15856"/>
                      </a:lnTo>
                      <a:lnTo>
                        <a:pt x="10132" y="15978"/>
                      </a:lnTo>
                      <a:lnTo>
                        <a:pt x="9742" y="16051"/>
                      </a:lnTo>
                      <a:lnTo>
                        <a:pt x="9353" y="16124"/>
                      </a:lnTo>
                      <a:lnTo>
                        <a:pt x="8939" y="16173"/>
                      </a:lnTo>
                      <a:lnTo>
                        <a:pt x="8525" y="16221"/>
                      </a:lnTo>
                      <a:lnTo>
                        <a:pt x="8111" y="16221"/>
                      </a:lnTo>
                      <a:lnTo>
                        <a:pt x="8111" y="16221"/>
                      </a:lnTo>
                      <a:lnTo>
                        <a:pt x="7696" y="16221"/>
                      </a:lnTo>
                      <a:lnTo>
                        <a:pt x="7282" y="16173"/>
                      </a:lnTo>
                      <a:lnTo>
                        <a:pt x="6868" y="16124"/>
                      </a:lnTo>
                      <a:lnTo>
                        <a:pt x="6479" y="16051"/>
                      </a:lnTo>
                      <a:lnTo>
                        <a:pt x="6089" y="15978"/>
                      </a:lnTo>
                      <a:lnTo>
                        <a:pt x="5699" y="15856"/>
                      </a:lnTo>
                      <a:lnTo>
                        <a:pt x="5334" y="15734"/>
                      </a:lnTo>
                      <a:lnTo>
                        <a:pt x="4944" y="15588"/>
                      </a:lnTo>
                      <a:lnTo>
                        <a:pt x="4603" y="15418"/>
                      </a:lnTo>
                      <a:lnTo>
                        <a:pt x="4238" y="15247"/>
                      </a:lnTo>
                      <a:lnTo>
                        <a:pt x="3897" y="15052"/>
                      </a:lnTo>
                      <a:lnTo>
                        <a:pt x="3581" y="14833"/>
                      </a:lnTo>
                      <a:lnTo>
                        <a:pt x="3264" y="14614"/>
                      </a:lnTo>
                      <a:lnTo>
                        <a:pt x="2947" y="14370"/>
                      </a:lnTo>
                      <a:lnTo>
                        <a:pt x="2655" y="14102"/>
                      </a:lnTo>
                      <a:lnTo>
                        <a:pt x="2387" y="13835"/>
                      </a:lnTo>
                      <a:lnTo>
                        <a:pt x="2119" y="13567"/>
                      </a:lnTo>
                      <a:lnTo>
                        <a:pt x="1851" y="13274"/>
                      </a:lnTo>
                      <a:lnTo>
                        <a:pt x="1608" y="12958"/>
                      </a:lnTo>
                      <a:lnTo>
                        <a:pt x="1389" y="12641"/>
                      </a:lnTo>
                      <a:lnTo>
                        <a:pt x="1169" y="12324"/>
                      </a:lnTo>
                      <a:lnTo>
                        <a:pt x="975" y="11984"/>
                      </a:lnTo>
                      <a:lnTo>
                        <a:pt x="804" y="11618"/>
                      </a:lnTo>
                      <a:lnTo>
                        <a:pt x="634" y="11277"/>
                      </a:lnTo>
                      <a:lnTo>
                        <a:pt x="487" y="10888"/>
                      </a:lnTo>
                      <a:lnTo>
                        <a:pt x="366" y="10522"/>
                      </a:lnTo>
                      <a:lnTo>
                        <a:pt x="244" y="10133"/>
                      </a:lnTo>
                      <a:lnTo>
                        <a:pt x="171" y="9743"/>
                      </a:lnTo>
                      <a:lnTo>
                        <a:pt x="98" y="9353"/>
                      </a:lnTo>
                      <a:lnTo>
                        <a:pt x="49" y="8939"/>
                      </a:lnTo>
                      <a:lnTo>
                        <a:pt x="0" y="8525"/>
                      </a:lnTo>
                      <a:lnTo>
                        <a:pt x="0" y="8111"/>
                      </a:lnTo>
                      <a:lnTo>
                        <a:pt x="0" y="8111"/>
                      </a:lnTo>
                      <a:close/>
                      <a:moveTo>
                        <a:pt x="7234" y="11180"/>
                      </a:moveTo>
                      <a:lnTo>
                        <a:pt x="7234" y="11180"/>
                      </a:lnTo>
                      <a:lnTo>
                        <a:pt x="7282" y="11180"/>
                      </a:lnTo>
                      <a:lnTo>
                        <a:pt x="7282" y="11180"/>
                      </a:lnTo>
                      <a:lnTo>
                        <a:pt x="7453" y="11155"/>
                      </a:lnTo>
                      <a:lnTo>
                        <a:pt x="7623" y="11082"/>
                      </a:lnTo>
                      <a:lnTo>
                        <a:pt x="7794" y="10985"/>
                      </a:lnTo>
                      <a:lnTo>
                        <a:pt x="7916" y="10863"/>
                      </a:lnTo>
                      <a:lnTo>
                        <a:pt x="12007" y="6747"/>
                      </a:lnTo>
                      <a:lnTo>
                        <a:pt x="12007" y="6747"/>
                      </a:lnTo>
                      <a:lnTo>
                        <a:pt x="12105" y="6625"/>
                      </a:lnTo>
                      <a:lnTo>
                        <a:pt x="12153" y="6504"/>
                      </a:lnTo>
                      <a:lnTo>
                        <a:pt x="12202" y="6358"/>
                      </a:lnTo>
                      <a:lnTo>
                        <a:pt x="12202" y="6211"/>
                      </a:lnTo>
                      <a:lnTo>
                        <a:pt x="12202" y="6211"/>
                      </a:lnTo>
                      <a:lnTo>
                        <a:pt x="12178" y="6017"/>
                      </a:lnTo>
                      <a:lnTo>
                        <a:pt x="12129" y="5822"/>
                      </a:lnTo>
                      <a:lnTo>
                        <a:pt x="12032" y="5676"/>
                      </a:lnTo>
                      <a:lnTo>
                        <a:pt x="11886" y="5529"/>
                      </a:lnTo>
                      <a:lnTo>
                        <a:pt x="11886" y="5529"/>
                      </a:lnTo>
                      <a:lnTo>
                        <a:pt x="11764" y="5432"/>
                      </a:lnTo>
                      <a:lnTo>
                        <a:pt x="11618" y="5383"/>
                      </a:lnTo>
                      <a:lnTo>
                        <a:pt x="11472" y="5335"/>
                      </a:lnTo>
                      <a:lnTo>
                        <a:pt x="11325" y="5335"/>
                      </a:lnTo>
                      <a:lnTo>
                        <a:pt x="11325" y="5335"/>
                      </a:lnTo>
                      <a:lnTo>
                        <a:pt x="11131" y="5359"/>
                      </a:lnTo>
                      <a:lnTo>
                        <a:pt x="10960" y="5408"/>
                      </a:lnTo>
                      <a:lnTo>
                        <a:pt x="10790" y="5505"/>
                      </a:lnTo>
                      <a:lnTo>
                        <a:pt x="10643" y="5651"/>
                      </a:lnTo>
                      <a:lnTo>
                        <a:pt x="7161" y="8988"/>
                      </a:lnTo>
                      <a:lnTo>
                        <a:pt x="5797" y="7648"/>
                      </a:lnTo>
                      <a:lnTo>
                        <a:pt x="5797" y="7648"/>
                      </a:lnTo>
                      <a:lnTo>
                        <a:pt x="5675" y="7527"/>
                      </a:lnTo>
                      <a:lnTo>
                        <a:pt x="5505" y="7454"/>
                      </a:lnTo>
                      <a:lnTo>
                        <a:pt x="5358" y="7405"/>
                      </a:lnTo>
                      <a:lnTo>
                        <a:pt x="5188" y="7380"/>
                      </a:lnTo>
                      <a:lnTo>
                        <a:pt x="5188" y="7380"/>
                      </a:lnTo>
                      <a:lnTo>
                        <a:pt x="5017" y="7405"/>
                      </a:lnTo>
                      <a:lnTo>
                        <a:pt x="4847" y="7454"/>
                      </a:lnTo>
                      <a:lnTo>
                        <a:pt x="4701" y="7527"/>
                      </a:lnTo>
                      <a:lnTo>
                        <a:pt x="4555" y="7648"/>
                      </a:lnTo>
                      <a:lnTo>
                        <a:pt x="4555" y="7648"/>
                      </a:lnTo>
                      <a:lnTo>
                        <a:pt x="4457" y="7770"/>
                      </a:lnTo>
                      <a:lnTo>
                        <a:pt x="4360" y="7916"/>
                      </a:lnTo>
                      <a:lnTo>
                        <a:pt x="4311" y="8087"/>
                      </a:lnTo>
                      <a:lnTo>
                        <a:pt x="4311" y="8257"/>
                      </a:lnTo>
                      <a:lnTo>
                        <a:pt x="4311" y="8257"/>
                      </a:lnTo>
                      <a:lnTo>
                        <a:pt x="4311" y="8428"/>
                      </a:lnTo>
                      <a:lnTo>
                        <a:pt x="4360" y="8598"/>
                      </a:lnTo>
                      <a:lnTo>
                        <a:pt x="4457" y="8744"/>
                      </a:lnTo>
                      <a:lnTo>
                        <a:pt x="4555" y="8890"/>
                      </a:lnTo>
                      <a:lnTo>
                        <a:pt x="6601" y="10936"/>
                      </a:lnTo>
                      <a:lnTo>
                        <a:pt x="6601" y="10936"/>
                      </a:lnTo>
                      <a:lnTo>
                        <a:pt x="6747" y="11034"/>
                      </a:lnTo>
                      <a:lnTo>
                        <a:pt x="6893" y="11131"/>
                      </a:lnTo>
                      <a:lnTo>
                        <a:pt x="7063" y="11180"/>
                      </a:lnTo>
                      <a:lnTo>
                        <a:pt x="7234" y="11180"/>
                      </a:lnTo>
                      <a:lnTo>
                        <a:pt x="7234" y="11180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grpSp>
              <p:nvGrpSpPr>
                <p:cNvPr id="760" name="Shape 760"/>
                <p:cNvGrpSpPr/>
                <p:nvPr/>
              </p:nvGrpSpPr>
              <p:grpSpPr>
                <a:xfrm>
                  <a:off x="3738065" y="1856313"/>
                  <a:ext cx="332670" cy="332670"/>
                  <a:chOff x="6649150" y="309350"/>
                  <a:chExt cx="395800" cy="395800"/>
                </a:xfrm>
              </p:grpSpPr>
              <p:sp>
                <p:nvSpPr>
                  <p:cNvPr id="761" name="Shape 761"/>
                  <p:cNvSpPr/>
                  <p:nvPr/>
                </p:nvSpPr>
                <p:spPr>
                  <a:xfrm>
                    <a:off x="6649150" y="309350"/>
                    <a:ext cx="395800" cy="3958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5832" h="15832" fill="none" extrusionOk="0">
                        <a:moveTo>
                          <a:pt x="7916" y="1"/>
                        </a:moveTo>
                        <a:lnTo>
                          <a:pt x="7916" y="1"/>
                        </a:lnTo>
                        <a:lnTo>
                          <a:pt x="7502" y="25"/>
                        </a:lnTo>
                        <a:lnTo>
                          <a:pt x="7112" y="49"/>
                        </a:lnTo>
                        <a:lnTo>
                          <a:pt x="6723" y="98"/>
                        </a:lnTo>
                        <a:lnTo>
                          <a:pt x="6333" y="171"/>
                        </a:lnTo>
                        <a:lnTo>
                          <a:pt x="5943" y="244"/>
                        </a:lnTo>
                        <a:lnTo>
                          <a:pt x="5553" y="366"/>
                        </a:lnTo>
                        <a:lnTo>
                          <a:pt x="5188" y="488"/>
                        </a:lnTo>
                        <a:lnTo>
                          <a:pt x="4847" y="634"/>
                        </a:lnTo>
                        <a:lnTo>
                          <a:pt x="4482" y="780"/>
                        </a:lnTo>
                        <a:lnTo>
                          <a:pt x="4141" y="950"/>
                        </a:lnTo>
                        <a:lnTo>
                          <a:pt x="3824" y="1145"/>
                        </a:lnTo>
                        <a:lnTo>
                          <a:pt x="3483" y="1364"/>
                        </a:lnTo>
                        <a:lnTo>
                          <a:pt x="3191" y="1584"/>
                        </a:lnTo>
                        <a:lnTo>
                          <a:pt x="2874" y="1803"/>
                        </a:lnTo>
                        <a:lnTo>
                          <a:pt x="2607" y="2071"/>
                        </a:lnTo>
                        <a:lnTo>
                          <a:pt x="2314" y="2314"/>
                        </a:lnTo>
                        <a:lnTo>
                          <a:pt x="2071" y="2607"/>
                        </a:lnTo>
                        <a:lnTo>
                          <a:pt x="1803" y="2874"/>
                        </a:lnTo>
                        <a:lnTo>
                          <a:pt x="1584" y="3191"/>
                        </a:lnTo>
                        <a:lnTo>
                          <a:pt x="1364" y="3483"/>
                        </a:lnTo>
                        <a:lnTo>
                          <a:pt x="1145" y="3824"/>
                        </a:lnTo>
                        <a:lnTo>
                          <a:pt x="950" y="4141"/>
                        </a:lnTo>
                        <a:lnTo>
                          <a:pt x="780" y="4482"/>
                        </a:lnTo>
                        <a:lnTo>
                          <a:pt x="634" y="4847"/>
                        </a:lnTo>
                        <a:lnTo>
                          <a:pt x="488" y="5188"/>
                        </a:lnTo>
                        <a:lnTo>
                          <a:pt x="366" y="5553"/>
                        </a:lnTo>
                        <a:lnTo>
                          <a:pt x="244" y="5943"/>
                        </a:lnTo>
                        <a:lnTo>
                          <a:pt x="171" y="6333"/>
                        </a:lnTo>
                        <a:lnTo>
                          <a:pt x="98" y="6722"/>
                        </a:lnTo>
                        <a:lnTo>
                          <a:pt x="49" y="7112"/>
                        </a:lnTo>
                        <a:lnTo>
                          <a:pt x="25" y="7502"/>
                        </a:lnTo>
                        <a:lnTo>
                          <a:pt x="1" y="7916"/>
                        </a:lnTo>
                        <a:lnTo>
                          <a:pt x="1" y="7916"/>
                        </a:lnTo>
                        <a:lnTo>
                          <a:pt x="25" y="8330"/>
                        </a:lnTo>
                        <a:lnTo>
                          <a:pt x="49" y="8720"/>
                        </a:lnTo>
                        <a:lnTo>
                          <a:pt x="98" y="9109"/>
                        </a:lnTo>
                        <a:lnTo>
                          <a:pt x="171" y="9499"/>
                        </a:lnTo>
                        <a:lnTo>
                          <a:pt x="244" y="9889"/>
                        </a:lnTo>
                        <a:lnTo>
                          <a:pt x="366" y="10278"/>
                        </a:lnTo>
                        <a:lnTo>
                          <a:pt x="488" y="10644"/>
                        </a:lnTo>
                        <a:lnTo>
                          <a:pt x="634" y="10985"/>
                        </a:lnTo>
                        <a:lnTo>
                          <a:pt x="780" y="11350"/>
                        </a:lnTo>
                        <a:lnTo>
                          <a:pt x="950" y="11691"/>
                        </a:lnTo>
                        <a:lnTo>
                          <a:pt x="1145" y="12008"/>
                        </a:lnTo>
                        <a:lnTo>
                          <a:pt x="1364" y="12348"/>
                        </a:lnTo>
                        <a:lnTo>
                          <a:pt x="1584" y="12641"/>
                        </a:lnTo>
                        <a:lnTo>
                          <a:pt x="1803" y="12957"/>
                        </a:lnTo>
                        <a:lnTo>
                          <a:pt x="2071" y="13225"/>
                        </a:lnTo>
                        <a:lnTo>
                          <a:pt x="2314" y="13518"/>
                        </a:lnTo>
                        <a:lnTo>
                          <a:pt x="2607" y="13761"/>
                        </a:lnTo>
                        <a:lnTo>
                          <a:pt x="2874" y="14029"/>
                        </a:lnTo>
                        <a:lnTo>
                          <a:pt x="3191" y="14248"/>
                        </a:lnTo>
                        <a:lnTo>
                          <a:pt x="3483" y="14467"/>
                        </a:lnTo>
                        <a:lnTo>
                          <a:pt x="3824" y="14687"/>
                        </a:lnTo>
                        <a:lnTo>
                          <a:pt x="4141" y="14881"/>
                        </a:lnTo>
                        <a:lnTo>
                          <a:pt x="4482" y="15052"/>
                        </a:lnTo>
                        <a:lnTo>
                          <a:pt x="4847" y="15198"/>
                        </a:lnTo>
                        <a:lnTo>
                          <a:pt x="5188" y="15344"/>
                        </a:lnTo>
                        <a:lnTo>
                          <a:pt x="5553" y="15466"/>
                        </a:lnTo>
                        <a:lnTo>
                          <a:pt x="5943" y="15588"/>
                        </a:lnTo>
                        <a:lnTo>
                          <a:pt x="6333" y="15661"/>
                        </a:lnTo>
                        <a:lnTo>
                          <a:pt x="6723" y="15734"/>
                        </a:lnTo>
                        <a:lnTo>
                          <a:pt x="7112" y="15783"/>
                        </a:lnTo>
                        <a:lnTo>
                          <a:pt x="7502" y="15807"/>
                        </a:lnTo>
                        <a:lnTo>
                          <a:pt x="7916" y="15831"/>
                        </a:lnTo>
                        <a:lnTo>
                          <a:pt x="7916" y="15831"/>
                        </a:lnTo>
                        <a:lnTo>
                          <a:pt x="8330" y="15807"/>
                        </a:lnTo>
                        <a:lnTo>
                          <a:pt x="8720" y="15783"/>
                        </a:lnTo>
                        <a:lnTo>
                          <a:pt x="9109" y="15734"/>
                        </a:lnTo>
                        <a:lnTo>
                          <a:pt x="9499" y="15661"/>
                        </a:lnTo>
                        <a:lnTo>
                          <a:pt x="9889" y="15588"/>
                        </a:lnTo>
                        <a:lnTo>
                          <a:pt x="10278" y="15466"/>
                        </a:lnTo>
                        <a:lnTo>
                          <a:pt x="10644" y="15344"/>
                        </a:lnTo>
                        <a:lnTo>
                          <a:pt x="10985" y="15198"/>
                        </a:lnTo>
                        <a:lnTo>
                          <a:pt x="11350" y="15052"/>
                        </a:lnTo>
                        <a:lnTo>
                          <a:pt x="11691" y="14881"/>
                        </a:lnTo>
                        <a:lnTo>
                          <a:pt x="12008" y="14687"/>
                        </a:lnTo>
                        <a:lnTo>
                          <a:pt x="12349" y="14467"/>
                        </a:lnTo>
                        <a:lnTo>
                          <a:pt x="12641" y="14248"/>
                        </a:lnTo>
                        <a:lnTo>
                          <a:pt x="12957" y="14029"/>
                        </a:lnTo>
                        <a:lnTo>
                          <a:pt x="13225" y="13761"/>
                        </a:lnTo>
                        <a:lnTo>
                          <a:pt x="13518" y="13518"/>
                        </a:lnTo>
                        <a:lnTo>
                          <a:pt x="13761" y="13225"/>
                        </a:lnTo>
                        <a:lnTo>
                          <a:pt x="14029" y="12957"/>
                        </a:lnTo>
                        <a:lnTo>
                          <a:pt x="14248" y="12641"/>
                        </a:lnTo>
                        <a:lnTo>
                          <a:pt x="14467" y="12348"/>
                        </a:lnTo>
                        <a:lnTo>
                          <a:pt x="14687" y="12008"/>
                        </a:lnTo>
                        <a:lnTo>
                          <a:pt x="14881" y="11691"/>
                        </a:lnTo>
                        <a:lnTo>
                          <a:pt x="15052" y="11350"/>
                        </a:lnTo>
                        <a:lnTo>
                          <a:pt x="15198" y="10985"/>
                        </a:lnTo>
                        <a:lnTo>
                          <a:pt x="15344" y="10644"/>
                        </a:lnTo>
                        <a:lnTo>
                          <a:pt x="15466" y="10278"/>
                        </a:lnTo>
                        <a:lnTo>
                          <a:pt x="15588" y="9889"/>
                        </a:lnTo>
                        <a:lnTo>
                          <a:pt x="15661" y="9499"/>
                        </a:lnTo>
                        <a:lnTo>
                          <a:pt x="15734" y="9109"/>
                        </a:lnTo>
                        <a:lnTo>
                          <a:pt x="15783" y="8720"/>
                        </a:lnTo>
                        <a:lnTo>
                          <a:pt x="15807" y="8330"/>
                        </a:lnTo>
                        <a:lnTo>
                          <a:pt x="15831" y="7916"/>
                        </a:lnTo>
                        <a:lnTo>
                          <a:pt x="15831" y="7916"/>
                        </a:lnTo>
                        <a:lnTo>
                          <a:pt x="15807" y="7502"/>
                        </a:lnTo>
                        <a:lnTo>
                          <a:pt x="15783" y="7112"/>
                        </a:lnTo>
                        <a:lnTo>
                          <a:pt x="15734" y="6722"/>
                        </a:lnTo>
                        <a:lnTo>
                          <a:pt x="15661" y="6333"/>
                        </a:lnTo>
                        <a:lnTo>
                          <a:pt x="15588" y="5943"/>
                        </a:lnTo>
                        <a:lnTo>
                          <a:pt x="15466" y="5553"/>
                        </a:lnTo>
                        <a:lnTo>
                          <a:pt x="15344" y="5188"/>
                        </a:lnTo>
                        <a:lnTo>
                          <a:pt x="15198" y="4847"/>
                        </a:lnTo>
                        <a:lnTo>
                          <a:pt x="15052" y="4482"/>
                        </a:lnTo>
                        <a:lnTo>
                          <a:pt x="14881" y="4141"/>
                        </a:lnTo>
                        <a:lnTo>
                          <a:pt x="14687" y="3824"/>
                        </a:lnTo>
                        <a:lnTo>
                          <a:pt x="14467" y="3483"/>
                        </a:lnTo>
                        <a:lnTo>
                          <a:pt x="14248" y="3191"/>
                        </a:lnTo>
                        <a:lnTo>
                          <a:pt x="14029" y="2874"/>
                        </a:lnTo>
                        <a:lnTo>
                          <a:pt x="13761" y="2607"/>
                        </a:lnTo>
                        <a:lnTo>
                          <a:pt x="13518" y="2314"/>
                        </a:lnTo>
                        <a:lnTo>
                          <a:pt x="13225" y="2071"/>
                        </a:lnTo>
                        <a:lnTo>
                          <a:pt x="12957" y="1803"/>
                        </a:lnTo>
                        <a:lnTo>
                          <a:pt x="12641" y="1584"/>
                        </a:lnTo>
                        <a:lnTo>
                          <a:pt x="12349" y="1364"/>
                        </a:lnTo>
                        <a:lnTo>
                          <a:pt x="12008" y="1145"/>
                        </a:lnTo>
                        <a:lnTo>
                          <a:pt x="11691" y="950"/>
                        </a:lnTo>
                        <a:lnTo>
                          <a:pt x="11350" y="780"/>
                        </a:lnTo>
                        <a:lnTo>
                          <a:pt x="10985" y="634"/>
                        </a:lnTo>
                        <a:lnTo>
                          <a:pt x="10644" y="488"/>
                        </a:lnTo>
                        <a:lnTo>
                          <a:pt x="10278" y="366"/>
                        </a:lnTo>
                        <a:lnTo>
                          <a:pt x="9889" y="244"/>
                        </a:lnTo>
                        <a:lnTo>
                          <a:pt x="9499" y="171"/>
                        </a:lnTo>
                        <a:lnTo>
                          <a:pt x="9109" y="98"/>
                        </a:lnTo>
                        <a:lnTo>
                          <a:pt x="8720" y="49"/>
                        </a:lnTo>
                        <a:lnTo>
                          <a:pt x="8330" y="25"/>
                        </a:lnTo>
                        <a:lnTo>
                          <a:pt x="7916" y="1"/>
                        </a:lnTo>
                        <a:lnTo>
                          <a:pt x="7916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2" name="Shape 762"/>
                  <p:cNvSpPr/>
                  <p:nvPr/>
                </p:nvSpPr>
                <p:spPr>
                  <a:xfrm>
                    <a:off x="6673500" y="333700"/>
                    <a:ext cx="347100" cy="3471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3884" h="13884" fill="none" extrusionOk="0">
                        <a:moveTo>
                          <a:pt x="6942" y="13883"/>
                        </a:moveTo>
                        <a:lnTo>
                          <a:pt x="6942" y="13883"/>
                        </a:lnTo>
                        <a:lnTo>
                          <a:pt x="6577" y="13883"/>
                        </a:lnTo>
                        <a:lnTo>
                          <a:pt x="6236" y="13834"/>
                        </a:lnTo>
                        <a:lnTo>
                          <a:pt x="5895" y="13810"/>
                        </a:lnTo>
                        <a:lnTo>
                          <a:pt x="5554" y="13737"/>
                        </a:lnTo>
                        <a:lnTo>
                          <a:pt x="5213" y="13664"/>
                        </a:lnTo>
                        <a:lnTo>
                          <a:pt x="4872" y="13566"/>
                        </a:lnTo>
                        <a:lnTo>
                          <a:pt x="4555" y="13469"/>
                        </a:lnTo>
                        <a:lnTo>
                          <a:pt x="4239" y="13323"/>
                        </a:lnTo>
                        <a:lnTo>
                          <a:pt x="3946" y="13201"/>
                        </a:lnTo>
                        <a:lnTo>
                          <a:pt x="3630" y="13031"/>
                        </a:lnTo>
                        <a:lnTo>
                          <a:pt x="3337" y="12884"/>
                        </a:lnTo>
                        <a:lnTo>
                          <a:pt x="3069" y="12690"/>
                        </a:lnTo>
                        <a:lnTo>
                          <a:pt x="2802" y="12495"/>
                        </a:lnTo>
                        <a:lnTo>
                          <a:pt x="2534" y="12300"/>
                        </a:lnTo>
                        <a:lnTo>
                          <a:pt x="2290" y="12081"/>
                        </a:lnTo>
                        <a:lnTo>
                          <a:pt x="2047" y="11837"/>
                        </a:lnTo>
                        <a:lnTo>
                          <a:pt x="1803" y="11594"/>
                        </a:lnTo>
                        <a:lnTo>
                          <a:pt x="1584" y="11350"/>
                        </a:lnTo>
                        <a:lnTo>
                          <a:pt x="1389" y="11082"/>
                        </a:lnTo>
                        <a:lnTo>
                          <a:pt x="1194" y="10814"/>
                        </a:lnTo>
                        <a:lnTo>
                          <a:pt x="999" y="10546"/>
                        </a:lnTo>
                        <a:lnTo>
                          <a:pt x="853" y="10254"/>
                        </a:lnTo>
                        <a:lnTo>
                          <a:pt x="683" y="9938"/>
                        </a:lnTo>
                        <a:lnTo>
                          <a:pt x="561" y="9645"/>
                        </a:lnTo>
                        <a:lnTo>
                          <a:pt x="415" y="9329"/>
                        </a:lnTo>
                        <a:lnTo>
                          <a:pt x="317" y="9012"/>
                        </a:lnTo>
                        <a:lnTo>
                          <a:pt x="220" y="8671"/>
                        </a:lnTo>
                        <a:lnTo>
                          <a:pt x="147" y="8330"/>
                        </a:lnTo>
                        <a:lnTo>
                          <a:pt x="74" y="7989"/>
                        </a:lnTo>
                        <a:lnTo>
                          <a:pt x="49" y="7648"/>
                        </a:lnTo>
                        <a:lnTo>
                          <a:pt x="1" y="7307"/>
                        </a:lnTo>
                        <a:lnTo>
                          <a:pt x="1" y="6942"/>
                        </a:lnTo>
                        <a:lnTo>
                          <a:pt x="1" y="6942"/>
                        </a:lnTo>
                        <a:lnTo>
                          <a:pt x="1" y="6577"/>
                        </a:lnTo>
                        <a:lnTo>
                          <a:pt x="49" y="6236"/>
                        </a:lnTo>
                        <a:lnTo>
                          <a:pt x="74" y="5895"/>
                        </a:lnTo>
                        <a:lnTo>
                          <a:pt x="147" y="5554"/>
                        </a:lnTo>
                        <a:lnTo>
                          <a:pt x="220" y="5213"/>
                        </a:lnTo>
                        <a:lnTo>
                          <a:pt x="317" y="4872"/>
                        </a:lnTo>
                        <a:lnTo>
                          <a:pt x="415" y="4555"/>
                        </a:lnTo>
                        <a:lnTo>
                          <a:pt x="561" y="4238"/>
                        </a:lnTo>
                        <a:lnTo>
                          <a:pt x="683" y="3946"/>
                        </a:lnTo>
                        <a:lnTo>
                          <a:pt x="853" y="3630"/>
                        </a:lnTo>
                        <a:lnTo>
                          <a:pt x="999" y="3337"/>
                        </a:lnTo>
                        <a:lnTo>
                          <a:pt x="1194" y="3069"/>
                        </a:lnTo>
                        <a:lnTo>
                          <a:pt x="1389" y="2802"/>
                        </a:lnTo>
                        <a:lnTo>
                          <a:pt x="1584" y="2534"/>
                        </a:lnTo>
                        <a:lnTo>
                          <a:pt x="1803" y="2290"/>
                        </a:lnTo>
                        <a:lnTo>
                          <a:pt x="2047" y="2047"/>
                        </a:lnTo>
                        <a:lnTo>
                          <a:pt x="2290" y="1803"/>
                        </a:lnTo>
                        <a:lnTo>
                          <a:pt x="2534" y="1584"/>
                        </a:lnTo>
                        <a:lnTo>
                          <a:pt x="2802" y="1389"/>
                        </a:lnTo>
                        <a:lnTo>
                          <a:pt x="3069" y="1194"/>
                        </a:lnTo>
                        <a:lnTo>
                          <a:pt x="3337" y="999"/>
                        </a:lnTo>
                        <a:lnTo>
                          <a:pt x="3630" y="853"/>
                        </a:lnTo>
                        <a:lnTo>
                          <a:pt x="3946" y="683"/>
                        </a:lnTo>
                        <a:lnTo>
                          <a:pt x="4239" y="561"/>
                        </a:lnTo>
                        <a:lnTo>
                          <a:pt x="4555" y="415"/>
                        </a:lnTo>
                        <a:lnTo>
                          <a:pt x="4872" y="317"/>
                        </a:lnTo>
                        <a:lnTo>
                          <a:pt x="5213" y="220"/>
                        </a:lnTo>
                        <a:lnTo>
                          <a:pt x="5554" y="147"/>
                        </a:lnTo>
                        <a:lnTo>
                          <a:pt x="5895" y="74"/>
                        </a:lnTo>
                        <a:lnTo>
                          <a:pt x="6236" y="49"/>
                        </a:lnTo>
                        <a:lnTo>
                          <a:pt x="6577" y="1"/>
                        </a:lnTo>
                        <a:lnTo>
                          <a:pt x="6942" y="1"/>
                        </a:lnTo>
                        <a:lnTo>
                          <a:pt x="6942" y="1"/>
                        </a:lnTo>
                        <a:lnTo>
                          <a:pt x="7307" y="1"/>
                        </a:lnTo>
                        <a:lnTo>
                          <a:pt x="7648" y="49"/>
                        </a:lnTo>
                        <a:lnTo>
                          <a:pt x="7989" y="74"/>
                        </a:lnTo>
                        <a:lnTo>
                          <a:pt x="8330" y="147"/>
                        </a:lnTo>
                        <a:lnTo>
                          <a:pt x="8671" y="220"/>
                        </a:lnTo>
                        <a:lnTo>
                          <a:pt x="9012" y="317"/>
                        </a:lnTo>
                        <a:lnTo>
                          <a:pt x="9329" y="415"/>
                        </a:lnTo>
                        <a:lnTo>
                          <a:pt x="9645" y="561"/>
                        </a:lnTo>
                        <a:lnTo>
                          <a:pt x="9938" y="683"/>
                        </a:lnTo>
                        <a:lnTo>
                          <a:pt x="10254" y="853"/>
                        </a:lnTo>
                        <a:lnTo>
                          <a:pt x="10546" y="999"/>
                        </a:lnTo>
                        <a:lnTo>
                          <a:pt x="10814" y="1194"/>
                        </a:lnTo>
                        <a:lnTo>
                          <a:pt x="11082" y="1389"/>
                        </a:lnTo>
                        <a:lnTo>
                          <a:pt x="11350" y="1584"/>
                        </a:lnTo>
                        <a:lnTo>
                          <a:pt x="11594" y="1803"/>
                        </a:lnTo>
                        <a:lnTo>
                          <a:pt x="11837" y="2047"/>
                        </a:lnTo>
                        <a:lnTo>
                          <a:pt x="12081" y="2290"/>
                        </a:lnTo>
                        <a:lnTo>
                          <a:pt x="12300" y="2534"/>
                        </a:lnTo>
                        <a:lnTo>
                          <a:pt x="12495" y="2802"/>
                        </a:lnTo>
                        <a:lnTo>
                          <a:pt x="12690" y="3069"/>
                        </a:lnTo>
                        <a:lnTo>
                          <a:pt x="12885" y="3337"/>
                        </a:lnTo>
                        <a:lnTo>
                          <a:pt x="13031" y="3630"/>
                        </a:lnTo>
                        <a:lnTo>
                          <a:pt x="13201" y="3946"/>
                        </a:lnTo>
                        <a:lnTo>
                          <a:pt x="13323" y="4238"/>
                        </a:lnTo>
                        <a:lnTo>
                          <a:pt x="13469" y="4555"/>
                        </a:lnTo>
                        <a:lnTo>
                          <a:pt x="13566" y="4872"/>
                        </a:lnTo>
                        <a:lnTo>
                          <a:pt x="13664" y="5213"/>
                        </a:lnTo>
                        <a:lnTo>
                          <a:pt x="13737" y="5554"/>
                        </a:lnTo>
                        <a:lnTo>
                          <a:pt x="13810" y="5895"/>
                        </a:lnTo>
                        <a:lnTo>
                          <a:pt x="13834" y="6236"/>
                        </a:lnTo>
                        <a:lnTo>
                          <a:pt x="13883" y="6577"/>
                        </a:lnTo>
                        <a:lnTo>
                          <a:pt x="13883" y="6942"/>
                        </a:lnTo>
                        <a:lnTo>
                          <a:pt x="13883" y="6942"/>
                        </a:lnTo>
                        <a:lnTo>
                          <a:pt x="13883" y="7307"/>
                        </a:lnTo>
                        <a:lnTo>
                          <a:pt x="13834" y="7648"/>
                        </a:lnTo>
                        <a:lnTo>
                          <a:pt x="13810" y="7989"/>
                        </a:lnTo>
                        <a:lnTo>
                          <a:pt x="13737" y="8330"/>
                        </a:lnTo>
                        <a:lnTo>
                          <a:pt x="13664" y="8671"/>
                        </a:lnTo>
                        <a:lnTo>
                          <a:pt x="13566" y="9012"/>
                        </a:lnTo>
                        <a:lnTo>
                          <a:pt x="13469" y="9329"/>
                        </a:lnTo>
                        <a:lnTo>
                          <a:pt x="13323" y="9645"/>
                        </a:lnTo>
                        <a:lnTo>
                          <a:pt x="13201" y="9938"/>
                        </a:lnTo>
                        <a:lnTo>
                          <a:pt x="13031" y="10254"/>
                        </a:lnTo>
                        <a:lnTo>
                          <a:pt x="12885" y="10546"/>
                        </a:lnTo>
                        <a:lnTo>
                          <a:pt x="12690" y="10814"/>
                        </a:lnTo>
                        <a:lnTo>
                          <a:pt x="12495" y="11082"/>
                        </a:lnTo>
                        <a:lnTo>
                          <a:pt x="12300" y="11350"/>
                        </a:lnTo>
                        <a:lnTo>
                          <a:pt x="12081" y="11594"/>
                        </a:lnTo>
                        <a:lnTo>
                          <a:pt x="11837" y="11837"/>
                        </a:lnTo>
                        <a:lnTo>
                          <a:pt x="11594" y="12081"/>
                        </a:lnTo>
                        <a:lnTo>
                          <a:pt x="11350" y="12300"/>
                        </a:lnTo>
                        <a:lnTo>
                          <a:pt x="11082" y="12495"/>
                        </a:lnTo>
                        <a:lnTo>
                          <a:pt x="10814" y="12690"/>
                        </a:lnTo>
                        <a:lnTo>
                          <a:pt x="10546" y="12884"/>
                        </a:lnTo>
                        <a:lnTo>
                          <a:pt x="10254" y="13031"/>
                        </a:lnTo>
                        <a:lnTo>
                          <a:pt x="9938" y="13201"/>
                        </a:lnTo>
                        <a:lnTo>
                          <a:pt x="9645" y="13323"/>
                        </a:lnTo>
                        <a:lnTo>
                          <a:pt x="9329" y="13469"/>
                        </a:lnTo>
                        <a:lnTo>
                          <a:pt x="9012" y="13566"/>
                        </a:lnTo>
                        <a:lnTo>
                          <a:pt x="8671" y="13664"/>
                        </a:lnTo>
                        <a:lnTo>
                          <a:pt x="8330" y="13737"/>
                        </a:lnTo>
                        <a:lnTo>
                          <a:pt x="7989" y="13810"/>
                        </a:lnTo>
                        <a:lnTo>
                          <a:pt x="7648" y="13834"/>
                        </a:lnTo>
                        <a:lnTo>
                          <a:pt x="7307" y="13883"/>
                        </a:lnTo>
                        <a:lnTo>
                          <a:pt x="6942" y="13883"/>
                        </a:lnTo>
                        <a:lnTo>
                          <a:pt x="6942" y="13883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3" name="Shape 763"/>
                  <p:cNvSpPr/>
                  <p:nvPr/>
                </p:nvSpPr>
                <p:spPr>
                  <a:xfrm>
                    <a:off x="6848850" y="397625"/>
                    <a:ext cx="54825" cy="1693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2193" h="6772" fill="none" extrusionOk="0">
                        <a:moveTo>
                          <a:pt x="1" y="1"/>
                        </a:moveTo>
                        <a:lnTo>
                          <a:pt x="1" y="4580"/>
                        </a:lnTo>
                        <a:lnTo>
                          <a:pt x="2193" y="6772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4" name="Shape 764"/>
                  <p:cNvSpPr/>
                  <p:nvPr/>
                </p:nvSpPr>
                <p:spPr>
                  <a:xfrm>
                    <a:off x="6847025" y="33370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1170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5" name="Shape 765"/>
                  <p:cNvSpPr/>
                  <p:nvPr/>
                </p:nvSpPr>
                <p:spPr>
                  <a:xfrm>
                    <a:off x="6760575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6" name="Shape 766"/>
                  <p:cNvSpPr/>
                  <p:nvPr/>
                </p:nvSpPr>
                <p:spPr>
                  <a:xfrm>
                    <a:off x="6760575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0"/>
                        </a:moveTo>
                        <a:lnTo>
                          <a:pt x="561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7" name="Shape 767"/>
                  <p:cNvSpPr/>
                  <p:nvPr/>
                </p:nvSpPr>
                <p:spPr>
                  <a:xfrm>
                    <a:off x="6696650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8" name="Shape 768"/>
                  <p:cNvSpPr/>
                  <p:nvPr/>
                </p:nvSpPr>
                <p:spPr>
                  <a:xfrm>
                    <a:off x="6696650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0"/>
                        </a:moveTo>
                        <a:lnTo>
                          <a:pt x="999" y="56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69" name="Shape 769"/>
                  <p:cNvSpPr/>
                  <p:nvPr/>
                </p:nvSpPr>
                <p:spPr>
                  <a:xfrm>
                    <a:off x="667350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" y="1"/>
                        </a:moveTo>
                        <a:lnTo>
                          <a:pt x="117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0" name="Shape 770"/>
                  <p:cNvSpPr/>
                  <p:nvPr/>
                </p:nvSpPr>
                <p:spPr>
                  <a:xfrm>
                    <a:off x="6696650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1" name="Shape 771"/>
                  <p:cNvSpPr/>
                  <p:nvPr/>
                </p:nvSpPr>
                <p:spPr>
                  <a:xfrm>
                    <a:off x="6696650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0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2" name="Shape 772"/>
                  <p:cNvSpPr/>
                  <p:nvPr/>
                </p:nvSpPr>
                <p:spPr>
                  <a:xfrm>
                    <a:off x="6760575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1" y="999"/>
                        </a:moveTo>
                        <a:lnTo>
                          <a:pt x="56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3" name="Shape 773"/>
                  <p:cNvSpPr/>
                  <p:nvPr/>
                </p:nvSpPr>
                <p:spPr>
                  <a:xfrm>
                    <a:off x="6760575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1"/>
                        </a:move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4" name="Shape 774"/>
                  <p:cNvSpPr/>
                  <p:nvPr/>
                </p:nvSpPr>
                <p:spPr>
                  <a:xfrm>
                    <a:off x="6847025" y="651550"/>
                    <a:ext cx="25" cy="292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170" fill="none" extrusionOk="0">
                        <a:moveTo>
                          <a:pt x="1" y="0"/>
                        </a:moveTo>
                        <a:lnTo>
                          <a:pt x="1" y="116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5" name="Shape 775"/>
                  <p:cNvSpPr/>
                  <p:nvPr/>
                </p:nvSpPr>
                <p:spPr>
                  <a:xfrm>
                    <a:off x="6919500" y="632675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999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6" name="Shape 776"/>
                  <p:cNvSpPr/>
                  <p:nvPr/>
                </p:nvSpPr>
                <p:spPr>
                  <a:xfrm>
                    <a:off x="6933500" y="65762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7" name="Shape 777"/>
                  <p:cNvSpPr/>
                  <p:nvPr/>
                </p:nvSpPr>
                <p:spPr>
                  <a:xfrm>
                    <a:off x="6972475" y="579700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999" y="56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8" name="Shape 778"/>
                  <p:cNvSpPr/>
                  <p:nvPr/>
                </p:nvSpPr>
                <p:spPr>
                  <a:xfrm>
                    <a:off x="6997425" y="59370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79" name="Shape 779"/>
                  <p:cNvSpPr/>
                  <p:nvPr/>
                </p:nvSpPr>
                <p:spPr>
                  <a:xfrm>
                    <a:off x="6991350" y="507225"/>
                    <a:ext cx="2925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70" h="1" fill="none" extrusionOk="0">
                        <a:moveTo>
                          <a:pt x="1169" y="1"/>
                        </a:moveTo>
                        <a:lnTo>
                          <a:pt x="0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0" name="Shape 780"/>
                  <p:cNvSpPr/>
                  <p:nvPr/>
                </p:nvSpPr>
                <p:spPr>
                  <a:xfrm>
                    <a:off x="6972475" y="420775"/>
                    <a:ext cx="24975" cy="140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999" h="561" fill="none" extrusionOk="0">
                        <a:moveTo>
                          <a:pt x="0" y="561"/>
                        </a:moveTo>
                        <a:lnTo>
                          <a:pt x="999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1" name="Shape 781"/>
                  <p:cNvSpPr/>
                  <p:nvPr/>
                </p:nvSpPr>
                <p:spPr>
                  <a:xfrm>
                    <a:off x="6997425" y="420775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1" y="0"/>
                        </a:moveTo>
                        <a:lnTo>
                          <a:pt x="1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2" name="Shape 782"/>
                  <p:cNvSpPr/>
                  <p:nvPr/>
                </p:nvSpPr>
                <p:spPr>
                  <a:xfrm>
                    <a:off x="6919500" y="356850"/>
                    <a:ext cx="14025" cy="249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561" h="999" fill="none" extrusionOk="0">
                        <a:moveTo>
                          <a:pt x="560" y="0"/>
                        </a:moveTo>
                        <a:lnTo>
                          <a:pt x="0" y="999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3" name="Shape 783"/>
                  <p:cNvSpPr/>
                  <p:nvPr/>
                </p:nvSpPr>
                <p:spPr>
                  <a:xfrm>
                    <a:off x="6933500" y="356850"/>
                    <a:ext cx="25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" h="1" fill="none" extrusionOk="0">
                        <a:moveTo>
                          <a:pt x="0" y="0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  <p:grpSp>
              <p:nvGrpSpPr>
                <p:cNvPr id="784" name="Shape 784"/>
                <p:cNvGrpSpPr/>
                <p:nvPr/>
              </p:nvGrpSpPr>
              <p:grpSpPr>
                <a:xfrm>
                  <a:off x="2945587" y="1851448"/>
                  <a:ext cx="215966" cy="342399"/>
                  <a:chOff x="6718575" y="2318625"/>
                  <a:chExt cx="256950" cy="407375"/>
                </a:xfrm>
              </p:grpSpPr>
              <p:sp>
                <p:nvSpPr>
                  <p:cNvPr id="785" name="Shape 785"/>
                  <p:cNvSpPr/>
                  <p:nvPr/>
                </p:nvSpPr>
                <p:spPr>
                  <a:xfrm>
                    <a:off x="6795900" y="2673600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2"/>
                        </a:moveTo>
                        <a:lnTo>
                          <a:pt x="4092" y="1"/>
                        </a:lnTo>
                        <a:lnTo>
                          <a:pt x="0" y="1"/>
                        </a:lnTo>
                        <a:lnTo>
                          <a:pt x="0" y="902"/>
                        </a:lnTo>
                        <a:lnTo>
                          <a:pt x="4092" y="902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6" name="Shape 786"/>
                  <p:cNvSpPr/>
                  <p:nvPr/>
                </p:nvSpPr>
                <p:spPr>
                  <a:xfrm>
                    <a:off x="6795900" y="2650475"/>
                    <a:ext cx="102300" cy="2255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902" fill="none" extrusionOk="0">
                        <a:moveTo>
                          <a:pt x="4092" y="901"/>
                        </a:moveTo>
                        <a:lnTo>
                          <a:pt x="4092" y="0"/>
                        </a:lnTo>
                        <a:lnTo>
                          <a:pt x="0" y="0"/>
                        </a:lnTo>
                        <a:lnTo>
                          <a:pt x="0" y="901"/>
                        </a:lnTo>
                        <a:lnTo>
                          <a:pt x="4092" y="90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7" name="Shape 787"/>
                  <p:cNvSpPr/>
                  <p:nvPr/>
                </p:nvSpPr>
                <p:spPr>
                  <a:xfrm>
                    <a:off x="6795900" y="2696125"/>
                    <a:ext cx="102300" cy="29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195" fill="none" extrusionOk="0">
                        <a:moveTo>
                          <a:pt x="0" y="1"/>
                        </a:moveTo>
                        <a:lnTo>
                          <a:pt x="0" y="171"/>
                        </a:lnTo>
                        <a:lnTo>
                          <a:pt x="0" y="171"/>
                        </a:lnTo>
                        <a:lnTo>
                          <a:pt x="24" y="318"/>
                        </a:lnTo>
                        <a:lnTo>
                          <a:pt x="98" y="464"/>
                        </a:lnTo>
                        <a:lnTo>
                          <a:pt x="195" y="585"/>
                        </a:lnTo>
                        <a:lnTo>
                          <a:pt x="341" y="659"/>
                        </a:lnTo>
                        <a:lnTo>
                          <a:pt x="1875" y="1170"/>
                        </a:lnTo>
                        <a:lnTo>
                          <a:pt x="1875" y="1170"/>
                        </a:lnTo>
                        <a:lnTo>
                          <a:pt x="2046" y="1194"/>
                        </a:lnTo>
                        <a:lnTo>
                          <a:pt x="2046" y="1194"/>
                        </a:lnTo>
                        <a:lnTo>
                          <a:pt x="2216" y="1170"/>
                        </a:lnTo>
                        <a:lnTo>
                          <a:pt x="3751" y="659"/>
                        </a:lnTo>
                        <a:lnTo>
                          <a:pt x="3751" y="659"/>
                        </a:lnTo>
                        <a:lnTo>
                          <a:pt x="3897" y="585"/>
                        </a:lnTo>
                        <a:lnTo>
                          <a:pt x="3994" y="464"/>
                        </a:lnTo>
                        <a:lnTo>
                          <a:pt x="4067" y="318"/>
                        </a:lnTo>
                        <a:lnTo>
                          <a:pt x="4092" y="171"/>
                        </a:lnTo>
                        <a:lnTo>
                          <a:pt x="4092" y="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8" name="Shape 788"/>
                  <p:cNvSpPr/>
                  <p:nvPr/>
                </p:nvSpPr>
                <p:spPr>
                  <a:xfrm>
                    <a:off x="67849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6674"/>
                        </a:moveTo>
                        <a:lnTo>
                          <a:pt x="1413" y="6674"/>
                        </a:lnTo>
                        <a:lnTo>
                          <a:pt x="585" y="2850"/>
                        </a:lnTo>
                        <a:lnTo>
                          <a:pt x="1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89" name="Shape 789"/>
                  <p:cNvSpPr/>
                  <p:nvPr/>
                </p:nvSpPr>
                <p:spPr>
                  <a:xfrm>
                    <a:off x="6718575" y="2318625"/>
                    <a:ext cx="256950" cy="3075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0278" h="12301" fill="none" extrusionOk="0">
                        <a:moveTo>
                          <a:pt x="7185" y="12300"/>
                        </a:moveTo>
                        <a:lnTo>
                          <a:pt x="7185" y="12300"/>
                        </a:lnTo>
                        <a:lnTo>
                          <a:pt x="7307" y="11764"/>
                        </a:lnTo>
                        <a:lnTo>
                          <a:pt x="7477" y="11253"/>
                        </a:lnTo>
                        <a:lnTo>
                          <a:pt x="7672" y="10766"/>
                        </a:lnTo>
                        <a:lnTo>
                          <a:pt x="7891" y="10327"/>
                        </a:lnTo>
                        <a:lnTo>
                          <a:pt x="8135" y="9913"/>
                        </a:lnTo>
                        <a:lnTo>
                          <a:pt x="8378" y="9499"/>
                        </a:lnTo>
                        <a:lnTo>
                          <a:pt x="8914" y="8720"/>
                        </a:lnTo>
                        <a:lnTo>
                          <a:pt x="9182" y="8330"/>
                        </a:lnTo>
                        <a:lnTo>
                          <a:pt x="9425" y="7941"/>
                        </a:lnTo>
                        <a:lnTo>
                          <a:pt x="9645" y="7551"/>
                        </a:lnTo>
                        <a:lnTo>
                          <a:pt x="9864" y="7113"/>
                        </a:lnTo>
                        <a:lnTo>
                          <a:pt x="10034" y="6674"/>
                        </a:lnTo>
                        <a:lnTo>
                          <a:pt x="10156" y="6187"/>
                        </a:lnTo>
                        <a:lnTo>
                          <a:pt x="10229" y="5676"/>
                        </a:lnTo>
                        <a:lnTo>
                          <a:pt x="10253" y="5408"/>
                        </a:lnTo>
                        <a:lnTo>
                          <a:pt x="10278" y="5140"/>
                        </a:lnTo>
                        <a:lnTo>
                          <a:pt x="10278" y="5140"/>
                        </a:lnTo>
                        <a:lnTo>
                          <a:pt x="10229" y="4604"/>
                        </a:lnTo>
                        <a:lnTo>
                          <a:pt x="10156" y="4093"/>
                        </a:lnTo>
                        <a:lnTo>
                          <a:pt x="10034" y="3605"/>
                        </a:lnTo>
                        <a:lnTo>
                          <a:pt x="9864" y="3143"/>
                        </a:lnTo>
                        <a:lnTo>
                          <a:pt x="9645" y="2680"/>
                        </a:lnTo>
                        <a:lnTo>
                          <a:pt x="9401" y="2266"/>
                        </a:lnTo>
                        <a:lnTo>
                          <a:pt x="9084" y="1876"/>
                        </a:lnTo>
                        <a:lnTo>
                          <a:pt x="8768" y="1511"/>
                        </a:lnTo>
                        <a:lnTo>
                          <a:pt x="8402" y="1170"/>
                        </a:lnTo>
                        <a:lnTo>
                          <a:pt x="8013" y="878"/>
                        </a:lnTo>
                        <a:lnTo>
                          <a:pt x="7574" y="634"/>
                        </a:lnTo>
                        <a:lnTo>
                          <a:pt x="7136" y="415"/>
                        </a:lnTo>
                        <a:lnTo>
                          <a:pt x="6673" y="244"/>
                        </a:lnTo>
                        <a:lnTo>
                          <a:pt x="6162" y="98"/>
                        </a:lnTo>
                        <a:lnTo>
                          <a:pt x="5675" y="25"/>
                        </a:lnTo>
                        <a:lnTo>
                          <a:pt x="5139" y="1"/>
                        </a:lnTo>
                        <a:lnTo>
                          <a:pt x="5139" y="1"/>
                        </a:lnTo>
                        <a:lnTo>
                          <a:pt x="4603" y="25"/>
                        </a:lnTo>
                        <a:lnTo>
                          <a:pt x="4116" y="98"/>
                        </a:lnTo>
                        <a:lnTo>
                          <a:pt x="3605" y="244"/>
                        </a:lnTo>
                        <a:lnTo>
                          <a:pt x="3142" y="415"/>
                        </a:lnTo>
                        <a:lnTo>
                          <a:pt x="2703" y="634"/>
                        </a:lnTo>
                        <a:lnTo>
                          <a:pt x="2265" y="878"/>
                        </a:lnTo>
                        <a:lnTo>
                          <a:pt x="1875" y="1170"/>
                        </a:lnTo>
                        <a:lnTo>
                          <a:pt x="1510" y="1511"/>
                        </a:lnTo>
                        <a:lnTo>
                          <a:pt x="1193" y="1876"/>
                        </a:lnTo>
                        <a:lnTo>
                          <a:pt x="877" y="2266"/>
                        </a:lnTo>
                        <a:lnTo>
                          <a:pt x="633" y="2680"/>
                        </a:lnTo>
                        <a:lnTo>
                          <a:pt x="414" y="3143"/>
                        </a:lnTo>
                        <a:lnTo>
                          <a:pt x="244" y="3605"/>
                        </a:lnTo>
                        <a:lnTo>
                          <a:pt x="122" y="4093"/>
                        </a:lnTo>
                        <a:lnTo>
                          <a:pt x="49" y="4604"/>
                        </a:lnTo>
                        <a:lnTo>
                          <a:pt x="0" y="5140"/>
                        </a:lnTo>
                        <a:lnTo>
                          <a:pt x="0" y="5140"/>
                        </a:lnTo>
                        <a:lnTo>
                          <a:pt x="24" y="5408"/>
                        </a:lnTo>
                        <a:lnTo>
                          <a:pt x="49" y="5676"/>
                        </a:lnTo>
                        <a:lnTo>
                          <a:pt x="122" y="6187"/>
                        </a:lnTo>
                        <a:lnTo>
                          <a:pt x="244" y="6674"/>
                        </a:lnTo>
                        <a:lnTo>
                          <a:pt x="414" y="7113"/>
                        </a:lnTo>
                        <a:lnTo>
                          <a:pt x="633" y="7551"/>
                        </a:lnTo>
                        <a:lnTo>
                          <a:pt x="852" y="7941"/>
                        </a:lnTo>
                        <a:lnTo>
                          <a:pt x="1096" y="8330"/>
                        </a:lnTo>
                        <a:lnTo>
                          <a:pt x="1364" y="8720"/>
                        </a:lnTo>
                        <a:lnTo>
                          <a:pt x="1900" y="9499"/>
                        </a:lnTo>
                        <a:lnTo>
                          <a:pt x="2143" y="9913"/>
                        </a:lnTo>
                        <a:lnTo>
                          <a:pt x="2387" y="10327"/>
                        </a:lnTo>
                        <a:lnTo>
                          <a:pt x="2606" y="10766"/>
                        </a:lnTo>
                        <a:lnTo>
                          <a:pt x="2801" y="11253"/>
                        </a:lnTo>
                        <a:lnTo>
                          <a:pt x="2971" y="11764"/>
                        </a:lnTo>
                        <a:lnTo>
                          <a:pt x="3093" y="12300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90" name="Shape 790"/>
                  <p:cNvSpPr/>
                  <p:nvPr/>
                </p:nvSpPr>
                <p:spPr>
                  <a:xfrm>
                    <a:off x="6873825" y="2459275"/>
                    <a:ext cx="35350" cy="16687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414" h="6675" fill="none" extrusionOk="0">
                        <a:moveTo>
                          <a:pt x="1413" y="1"/>
                        </a:moveTo>
                        <a:lnTo>
                          <a:pt x="1413" y="1"/>
                        </a:lnTo>
                        <a:lnTo>
                          <a:pt x="829" y="2850"/>
                        </a:lnTo>
                        <a:lnTo>
                          <a:pt x="1" y="6674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91" name="Shape 791"/>
                  <p:cNvSpPr/>
                  <p:nvPr/>
                </p:nvSpPr>
                <p:spPr>
                  <a:xfrm>
                    <a:off x="6801975" y="2453200"/>
                    <a:ext cx="90150" cy="19500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3606" h="780" fill="none" extrusionOk="0">
                        <a:moveTo>
                          <a:pt x="1" y="73"/>
                        </a:moveTo>
                        <a:lnTo>
                          <a:pt x="829" y="780"/>
                        </a:lnTo>
                        <a:lnTo>
                          <a:pt x="1657" y="73"/>
                        </a:lnTo>
                        <a:lnTo>
                          <a:pt x="1657" y="73"/>
                        </a:lnTo>
                        <a:lnTo>
                          <a:pt x="1730" y="25"/>
                        </a:lnTo>
                        <a:lnTo>
                          <a:pt x="1803" y="0"/>
                        </a:lnTo>
                        <a:lnTo>
                          <a:pt x="1876" y="25"/>
                        </a:lnTo>
                        <a:lnTo>
                          <a:pt x="1949" y="73"/>
                        </a:lnTo>
                        <a:lnTo>
                          <a:pt x="2777" y="780"/>
                        </a:lnTo>
                        <a:lnTo>
                          <a:pt x="3605" y="73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792" name="Shape 792"/>
                  <p:cNvSpPr/>
                  <p:nvPr/>
                </p:nvSpPr>
                <p:spPr>
                  <a:xfrm>
                    <a:off x="6795900" y="2628550"/>
                    <a:ext cx="102300" cy="2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4092" h="1" fill="none" extrusionOk="0">
                        <a:moveTo>
                          <a:pt x="0" y="1"/>
                        </a:moveTo>
                        <a:lnTo>
                          <a:pt x="4092" y="1"/>
                        </a:lnTo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</p:grpSp>
          </p:grpSp>
          <p:grpSp>
            <p:nvGrpSpPr>
              <p:cNvPr id="793" name="Shape 793"/>
              <p:cNvGrpSpPr/>
              <p:nvPr/>
            </p:nvGrpSpPr>
            <p:grpSpPr>
              <a:xfrm>
                <a:off x="3832686" y="180463"/>
                <a:ext cx="4766659" cy="1632384"/>
                <a:chOff x="175086" y="180463"/>
                <a:chExt cx="4766659" cy="1632384"/>
              </a:xfrm>
            </p:grpSpPr>
            <p:grpSp>
              <p:nvGrpSpPr>
                <p:cNvPr id="794" name="Shape 794"/>
                <p:cNvGrpSpPr/>
                <p:nvPr/>
              </p:nvGrpSpPr>
              <p:grpSpPr>
                <a:xfrm>
                  <a:off x="175086" y="180463"/>
                  <a:ext cx="3852689" cy="430924"/>
                  <a:chOff x="175086" y="180463"/>
                  <a:chExt cx="3852689" cy="430924"/>
                </a:xfrm>
              </p:grpSpPr>
              <p:grpSp>
                <p:nvGrpSpPr>
                  <p:cNvPr id="795" name="Shape 795"/>
                  <p:cNvGrpSpPr/>
                  <p:nvPr/>
                </p:nvGrpSpPr>
                <p:grpSpPr>
                  <a:xfrm>
                    <a:off x="175086" y="186861"/>
                    <a:ext cx="342882" cy="418128"/>
                    <a:chOff x="596350" y="929175"/>
                    <a:chExt cx="407950" cy="497475"/>
                  </a:xfrm>
                </p:grpSpPr>
                <p:sp>
                  <p:nvSpPr>
                    <p:cNvPr id="796" name="Shape 796"/>
                    <p:cNvSpPr/>
                    <p:nvPr/>
                  </p:nvSpPr>
                  <p:spPr>
                    <a:xfrm>
                      <a:off x="596350" y="953550"/>
                      <a:ext cx="387250" cy="473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490" h="18924" fill="none" extrusionOk="0">
                          <a:moveTo>
                            <a:pt x="15490" y="17828"/>
                          </a:moveTo>
                          <a:lnTo>
                            <a:pt x="15490" y="17828"/>
                          </a:lnTo>
                          <a:lnTo>
                            <a:pt x="15466" y="17998"/>
                          </a:lnTo>
                          <a:lnTo>
                            <a:pt x="15417" y="18169"/>
                          </a:lnTo>
                          <a:lnTo>
                            <a:pt x="15319" y="18364"/>
                          </a:lnTo>
                          <a:lnTo>
                            <a:pt x="15198" y="18534"/>
                          </a:lnTo>
                          <a:lnTo>
                            <a:pt x="15052" y="18680"/>
                          </a:lnTo>
                          <a:lnTo>
                            <a:pt x="14881" y="18802"/>
                          </a:lnTo>
                          <a:lnTo>
                            <a:pt x="14735" y="18900"/>
                          </a:lnTo>
                          <a:lnTo>
                            <a:pt x="14564" y="18924"/>
                          </a:lnTo>
                          <a:lnTo>
                            <a:pt x="1023" y="18924"/>
                          </a:lnTo>
                          <a:lnTo>
                            <a:pt x="1023" y="18924"/>
                          </a:lnTo>
                          <a:lnTo>
                            <a:pt x="853" y="18900"/>
                          </a:lnTo>
                          <a:lnTo>
                            <a:pt x="682" y="18802"/>
                          </a:lnTo>
                          <a:lnTo>
                            <a:pt x="512" y="18680"/>
                          </a:lnTo>
                          <a:lnTo>
                            <a:pt x="341" y="18534"/>
                          </a:lnTo>
                          <a:lnTo>
                            <a:pt x="219" y="18364"/>
                          </a:lnTo>
                          <a:lnTo>
                            <a:pt x="98" y="18169"/>
                          </a:lnTo>
                          <a:lnTo>
                            <a:pt x="25" y="17998"/>
                          </a:lnTo>
                          <a:lnTo>
                            <a:pt x="0" y="17828"/>
                          </a:lnTo>
                          <a:lnTo>
                            <a:pt x="0" y="877"/>
                          </a:lnTo>
                          <a:lnTo>
                            <a:pt x="0" y="877"/>
                          </a:lnTo>
                          <a:lnTo>
                            <a:pt x="25" y="706"/>
                          </a:lnTo>
                          <a:lnTo>
                            <a:pt x="98" y="560"/>
                          </a:lnTo>
                          <a:lnTo>
                            <a:pt x="195" y="414"/>
                          </a:lnTo>
                          <a:lnTo>
                            <a:pt x="341" y="268"/>
                          </a:lnTo>
                          <a:lnTo>
                            <a:pt x="487" y="171"/>
                          </a:lnTo>
                          <a:lnTo>
                            <a:pt x="658" y="73"/>
                          </a:lnTo>
                          <a:lnTo>
                            <a:pt x="828" y="24"/>
                          </a:lnTo>
                          <a:lnTo>
                            <a:pt x="974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797" name="Shape 797"/>
                    <p:cNvSpPr/>
                    <p:nvPr/>
                  </p:nvSpPr>
                  <p:spPr>
                    <a:xfrm>
                      <a:off x="626775" y="929175"/>
                      <a:ext cx="377525" cy="4627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101" h="18511" fill="none" extrusionOk="0">
                          <a:moveTo>
                            <a:pt x="15101" y="3362"/>
                          </a:moveTo>
                          <a:lnTo>
                            <a:pt x="15101" y="17731"/>
                          </a:lnTo>
                          <a:lnTo>
                            <a:pt x="15101" y="17731"/>
                          </a:lnTo>
                          <a:lnTo>
                            <a:pt x="15077" y="17877"/>
                          </a:lnTo>
                          <a:lnTo>
                            <a:pt x="15028" y="18024"/>
                          </a:lnTo>
                          <a:lnTo>
                            <a:pt x="14979" y="18145"/>
                          </a:lnTo>
                          <a:lnTo>
                            <a:pt x="14882" y="18267"/>
                          </a:lnTo>
                          <a:lnTo>
                            <a:pt x="14760" y="18365"/>
                          </a:lnTo>
                          <a:lnTo>
                            <a:pt x="14614" y="18438"/>
                          </a:lnTo>
                          <a:lnTo>
                            <a:pt x="14468" y="18486"/>
                          </a:lnTo>
                          <a:lnTo>
                            <a:pt x="14322" y="18511"/>
                          </a:lnTo>
                          <a:lnTo>
                            <a:pt x="780" y="18511"/>
                          </a:lnTo>
                          <a:lnTo>
                            <a:pt x="780" y="18511"/>
                          </a:lnTo>
                          <a:lnTo>
                            <a:pt x="634" y="18486"/>
                          </a:lnTo>
                          <a:lnTo>
                            <a:pt x="488" y="18438"/>
                          </a:lnTo>
                          <a:lnTo>
                            <a:pt x="342" y="18365"/>
                          </a:lnTo>
                          <a:lnTo>
                            <a:pt x="220" y="18267"/>
                          </a:lnTo>
                          <a:lnTo>
                            <a:pt x="123" y="18145"/>
                          </a:lnTo>
                          <a:lnTo>
                            <a:pt x="74" y="18024"/>
                          </a:lnTo>
                          <a:lnTo>
                            <a:pt x="25" y="17877"/>
                          </a:lnTo>
                          <a:lnTo>
                            <a:pt x="1" y="17731"/>
                          </a:lnTo>
                          <a:lnTo>
                            <a:pt x="1" y="780"/>
                          </a:lnTo>
                          <a:lnTo>
                            <a:pt x="1" y="780"/>
                          </a:lnTo>
                          <a:lnTo>
                            <a:pt x="25" y="610"/>
                          </a:lnTo>
                          <a:lnTo>
                            <a:pt x="74" y="464"/>
                          </a:lnTo>
                          <a:lnTo>
                            <a:pt x="123" y="342"/>
                          </a:lnTo>
                          <a:lnTo>
                            <a:pt x="220" y="220"/>
                          </a:lnTo>
                          <a:lnTo>
                            <a:pt x="342" y="123"/>
                          </a:lnTo>
                          <a:lnTo>
                            <a:pt x="488" y="50"/>
                          </a:lnTo>
                          <a:lnTo>
                            <a:pt x="634" y="1"/>
                          </a:lnTo>
                          <a:lnTo>
                            <a:pt x="780" y="1"/>
                          </a:lnTo>
                          <a:lnTo>
                            <a:pt x="1174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798" name="Shape 798"/>
                    <p:cNvSpPr/>
                    <p:nvPr/>
                  </p:nvSpPr>
                  <p:spPr>
                    <a:xfrm>
                      <a:off x="688900" y="1256150"/>
                      <a:ext cx="13397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359" h="1" fill="none" extrusionOk="0">
                          <a:moveTo>
                            <a:pt x="5358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799" name="Shape 799"/>
                    <p:cNvSpPr/>
                    <p:nvPr/>
                  </p:nvSpPr>
                  <p:spPr>
                    <a:xfrm>
                      <a:off x="688900" y="1201350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00" name="Shape 800"/>
                    <p:cNvSpPr/>
                    <p:nvPr/>
                  </p:nvSpPr>
                  <p:spPr>
                    <a:xfrm>
                      <a:off x="688900" y="1145950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01" name="Shape 801"/>
                    <p:cNvSpPr/>
                    <p:nvPr/>
                  </p:nvSpPr>
                  <p:spPr>
                    <a:xfrm>
                      <a:off x="688900" y="1090525"/>
                      <a:ext cx="2557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30" h="1" fill="none" extrusionOk="0">
                          <a:moveTo>
                            <a:pt x="1022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02" name="Shape 802"/>
                    <p:cNvSpPr/>
                    <p:nvPr/>
                  </p:nvSpPr>
                  <p:spPr>
                    <a:xfrm>
                      <a:off x="920250" y="929175"/>
                      <a:ext cx="84050" cy="840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62" h="3362" fill="none" extrusionOk="0">
                          <a:moveTo>
                            <a:pt x="1" y="2582"/>
                          </a:moveTo>
                          <a:lnTo>
                            <a:pt x="1" y="1"/>
                          </a:lnTo>
                          <a:lnTo>
                            <a:pt x="3362" y="3362"/>
                          </a:lnTo>
                          <a:lnTo>
                            <a:pt x="780" y="3362"/>
                          </a:lnTo>
                          <a:lnTo>
                            <a:pt x="780" y="3362"/>
                          </a:lnTo>
                          <a:lnTo>
                            <a:pt x="610" y="3337"/>
                          </a:lnTo>
                          <a:lnTo>
                            <a:pt x="464" y="3289"/>
                          </a:lnTo>
                          <a:lnTo>
                            <a:pt x="342" y="3216"/>
                          </a:lnTo>
                          <a:lnTo>
                            <a:pt x="220" y="3118"/>
                          </a:lnTo>
                          <a:lnTo>
                            <a:pt x="123" y="3021"/>
                          </a:lnTo>
                          <a:lnTo>
                            <a:pt x="50" y="2875"/>
                          </a:lnTo>
                          <a:lnTo>
                            <a:pt x="1" y="2729"/>
                          </a:lnTo>
                          <a:lnTo>
                            <a:pt x="1" y="2582"/>
                          </a:lnTo>
                          <a:lnTo>
                            <a:pt x="1" y="258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sp>
                <p:nvSpPr>
                  <p:cNvPr id="803" name="Shape 803"/>
                  <p:cNvSpPr/>
                  <p:nvPr/>
                </p:nvSpPr>
                <p:spPr>
                  <a:xfrm>
                    <a:off x="1075552" y="221406"/>
                    <a:ext cx="351077" cy="349039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708" h="16611" fill="none" extrusionOk="0">
                        <a:moveTo>
                          <a:pt x="414" y="8842"/>
                        </a:moveTo>
                        <a:lnTo>
                          <a:pt x="8403" y="1048"/>
                        </a:lnTo>
                        <a:lnTo>
                          <a:pt x="8403" y="1048"/>
                        </a:lnTo>
                        <a:lnTo>
                          <a:pt x="8500" y="951"/>
                        </a:lnTo>
                        <a:lnTo>
                          <a:pt x="8597" y="829"/>
                        </a:lnTo>
                        <a:lnTo>
                          <a:pt x="8865" y="658"/>
                        </a:lnTo>
                        <a:lnTo>
                          <a:pt x="9158" y="488"/>
                        </a:lnTo>
                        <a:lnTo>
                          <a:pt x="9450" y="317"/>
                        </a:lnTo>
                        <a:lnTo>
                          <a:pt x="9450" y="317"/>
                        </a:lnTo>
                        <a:lnTo>
                          <a:pt x="9839" y="171"/>
                        </a:lnTo>
                        <a:lnTo>
                          <a:pt x="10180" y="74"/>
                        </a:lnTo>
                        <a:lnTo>
                          <a:pt x="10497" y="25"/>
                        </a:lnTo>
                        <a:lnTo>
                          <a:pt x="10814" y="1"/>
                        </a:lnTo>
                        <a:lnTo>
                          <a:pt x="15344" y="1"/>
                        </a:lnTo>
                        <a:lnTo>
                          <a:pt x="15344" y="1"/>
                        </a:lnTo>
                        <a:lnTo>
                          <a:pt x="15465" y="1"/>
                        </a:lnTo>
                        <a:lnTo>
                          <a:pt x="15587" y="49"/>
                        </a:lnTo>
                        <a:lnTo>
                          <a:pt x="15855" y="122"/>
                        </a:lnTo>
                        <a:lnTo>
                          <a:pt x="16099" y="269"/>
                        </a:lnTo>
                        <a:lnTo>
                          <a:pt x="16294" y="415"/>
                        </a:lnTo>
                        <a:lnTo>
                          <a:pt x="16294" y="415"/>
                        </a:lnTo>
                        <a:lnTo>
                          <a:pt x="16391" y="537"/>
                        </a:lnTo>
                        <a:lnTo>
                          <a:pt x="16488" y="658"/>
                        </a:lnTo>
                        <a:lnTo>
                          <a:pt x="16561" y="780"/>
                        </a:lnTo>
                        <a:lnTo>
                          <a:pt x="16610" y="902"/>
                        </a:lnTo>
                        <a:lnTo>
                          <a:pt x="16659" y="1048"/>
                        </a:lnTo>
                        <a:lnTo>
                          <a:pt x="16683" y="1170"/>
                        </a:lnTo>
                        <a:lnTo>
                          <a:pt x="16708" y="1486"/>
                        </a:lnTo>
                        <a:lnTo>
                          <a:pt x="16708" y="5992"/>
                        </a:lnTo>
                        <a:lnTo>
                          <a:pt x="16708" y="5992"/>
                        </a:lnTo>
                        <a:lnTo>
                          <a:pt x="16683" y="6309"/>
                        </a:lnTo>
                        <a:lnTo>
                          <a:pt x="16635" y="6625"/>
                        </a:lnTo>
                        <a:lnTo>
                          <a:pt x="16537" y="6942"/>
                        </a:lnTo>
                        <a:lnTo>
                          <a:pt x="16391" y="7258"/>
                        </a:lnTo>
                        <a:lnTo>
                          <a:pt x="16391" y="7258"/>
                        </a:lnTo>
                        <a:lnTo>
                          <a:pt x="16342" y="7453"/>
                        </a:lnTo>
                        <a:lnTo>
                          <a:pt x="16294" y="7624"/>
                        </a:lnTo>
                        <a:lnTo>
                          <a:pt x="16196" y="7770"/>
                        </a:lnTo>
                        <a:lnTo>
                          <a:pt x="16123" y="7916"/>
                        </a:lnTo>
                        <a:lnTo>
                          <a:pt x="15928" y="8160"/>
                        </a:lnTo>
                        <a:lnTo>
                          <a:pt x="15758" y="8403"/>
                        </a:lnTo>
                        <a:lnTo>
                          <a:pt x="7891" y="16197"/>
                        </a:lnTo>
                        <a:lnTo>
                          <a:pt x="7891" y="16197"/>
                        </a:lnTo>
                        <a:lnTo>
                          <a:pt x="7794" y="16294"/>
                        </a:lnTo>
                        <a:lnTo>
                          <a:pt x="7696" y="16392"/>
                        </a:lnTo>
                        <a:lnTo>
                          <a:pt x="7574" y="16465"/>
                        </a:lnTo>
                        <a:lnTo>
                          <a:pt x="7453" y="16513"/>
                        </a:lnTo>
                        <a:lnTo>
                          <a:pt x="7185" y="16586"/>
                        </a:lnTo>
                        <a:lnTo>
                          <a:pt x="6941" y="16611"/>
                        </a:lnTo>
                        <a:lnTo>
                          <a:pt x="6941" y="16611"/>
                        </a:lnTo>
                        <a:lnTo>
                          <a:pt x="6649" y="16586"/>
                        </a:lnTo>
                        <a:lnTo>
                          <a:pt x="6503" y="16562"/>
                        </a:lnTo>
                        <a:lnTo>
                          <a:pt x="6381" y="16513"/>
                        </a:lnTo>
                        <a:lnTo>
                          <a:pt x="6235" y="16465"/>
                        </a:lnTo>
                        <a:lnTo>
                          <a:pt x="6113" y="16392"/>
                        </a:lnTo>
                        <a:lnTo>
                          <a:pt x="5991" y="16294"/>
                        </a:lnTo>
                        <a:lnTo>
                          <a:pt x="5894" y="16197"/>
                        </a:lnTo>
                        <a:lnTo>
                          <a:pt x="414" y="10839"/>
                        </a:lnTo>
                        <a:lnTo>
                          <a:pt x="414" y="10839"/>
                        </a:lnTo>
                        <a:lnTo>
                          <a:pt x="268" y="10595"/>
                        </a:lnTo>
                        <a:lnTo>
                          <a:pt x="122" y="10352"/>
                        </a:lnTo>
                        <a:lnTo>
                          <a:pt x="24" y="10108"/>
                        </a:lnTo>
                        <a:lnTo>
                          <a:pt x="0" y="10011"/>
                        </a:lnTo>
                        <a:lnTo>
                          <a:pt x="0" y="9889"/>
                        </a:lnTo>
                        <a:lnTo>
                          <a:pt x="0" y="9889"/>
                        </a:lnTo>
                        <a:lnTo>
                          <a:pt x="0" y="9718"/>
                        </a:lnTo>
                        <a:lnTo>
                          <a:pt x="24" y="9597"/>
                        </a:lnTo>
                        <a:lnTo>
                          <a:pt x="122" y="9329"/>
                        </a:lnTo>
                        <a:lnTo>
                          <a:pt x="268" y="9061"/>
                        </a:lnTo>
                        <a:lnTo>
                          <a:pt x="414" y="8842"/>
                        </a:lnTo>
                        <a:lnTo>
                          <a:pt x="414" y="8842"/>
                        </a:lnTo>
                        <a:close/>
                        <a:moveTo>
                          <a:pt x="12519" y="4190"/>
                        </a:moveTo>
                        <a:lnTo>
                          <a:pt x="12519" y="4190"/>
                        </a:lnTo>
                        <a:lnTo>
                          <a:pt x="12689" y="4336"/>
                        </a:lnTo>
                        <a:lnTo>
                          <a:pt x="12859" y="4433"/>
                        </a:lnTo>
                        <a:lnTo>
                          <a:pt x="13030" y="4482"/>
                        </a:lnTo>
                        <a:lnTo>
                          <a:pt x="13249" y="4482"/>
                        </a:lnTo>
                        <a:lnTo>
                          <a:pt x="13249" y="4482"/>
                        </a:lnTo>
                        <a:lnTo>
                          <a:pt x="13444" y="4482"/>
                        </a:lnTo>
                        <a:lnTo>
                          <a:pt x="13615" y="4433"/>
                        </a:lnTo>
                        <a:lnTo>
                          <a:pt x="13761" y="4336"/>
                        </a:lnTo>
                        <a:lnTo>
                          <a:pt x="13882" y="4190"/>
                        </a:lnTo>
                        <a:lnTo>
                          <a:pt x="13882" y="4190"/>
                        </a:lnTo>
                        <a:lnTo>
                          <a:pt x="14029" y="4044"/>
                        </a:lnTo>
                        <a:lnTo>
                          <a:pt x="14102" y="3873"/>
                        </a:lnTo>
                        <a:lnTo>
                          <a:pt x="14150" y="3727"/>
                        </a:lnTo>
                        <a:lnTo>
                          <a:pt x="14175" y="3557"/>
                        </a:lnTo>
                        <a:lnTo>
                          <a:pt x="14175" y="3557"/>
                        </a:lnTo>
                        <a:lnTo>
                          <a:pt x="14150" y="3362"/>
                        </a:lnTo>
                        <a:lnTo>
                          <a:pt x="14102" y="3167"/>
                        </a:lnTo>
                        <a:lnTo>
                          <a:pt x="14029" y="2996"/>
                        </a:lnTo>
                        <a:lnTo>
                          <a:pt x="13882" y="2850"/>
                        </a:lnTo>
                        <a:lnTo>
                          <a:pt x="13882" y="2850"/>
                        </a:lnTo>
                        <a:lnTo>
                          <a:pt x="13761" y="2728"/>
                        </a:lnTo>
                        <a:lnTo>
                          <a:pt x="13615" y="2655"/>
                        </a:lnTo>
                        <a:lnTo>
                          <a:pt x="13444" y="2582"/>
                        </a:lnTo>
                        <a:lnTo>
                          <a:pt x="13249" y="2558"/>
                        </a:lnTo>
                        <a:lnTo>
                          <a:pt x="13249" y="2558"/>
                        </a:lnTo>
                        <a:lnTo>
                          <a:pt x="13030" y="2582"/>
                        </a:lnTo>
                        <a:lnTo>
                          <a:pt x="12859" y="2655"/>
                        </a:lnTo>
                        <a:lnTo>
                          <a:pt x="12689" y="2728"/>
                        </a:lnTo>
                        <a:lnTo>
                          <a:pt x="12519" y="2850"/>
                        </a:lnTo>
                        <a:lnTo>
                          <a:pt x="12519" y="2850"/>
                        </a:lnTo>
                        <a:lnTo>
                          <a:pt x="12445" y="2996"/>
                        </a:lnTo>
                        <a:lnTo>
                          <a:pt x="12372" y="3167"/>
                        </a:lnTo>
                        <a:lnTo>
                          <a:pt x="12324" y="3362"/>
                        </a:lnTo>
                        <a:lnTo>
                          <a:pt x="12324" y="3557"/>
                        </a:lnTo>
                        <a:lnTo>
                          <a:pt x="12324" y="3557"/>
                        </a:lnTo>
                        <a:lnTo>
                          <a:pt x="12324" y="3727"/>
                        </a:lnTo>
                        <a:lnTo>
                          <a:pt x="12372" y="3873"/>
                        </a:lnTo>
                        <a:lnTo>
                          <a:pt x="12445" y="4044"/>
                        </a:lnTo>
                        <a:lnTo>
                          <a:pt x="12519" y="4190"/>
                        </a:lnTo>
                        <a:lnTo>
                          <a:pt x="12519" y="419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804" name="Shape 804"/>
                  <p:cNvSpPr/>
                  <p:nvPr/>
                </p:nvSpPr>
                <p:spPr>
                  <a:xfrm>
                    <a:off x="1984213" y="227541"/>
                    <a:ext cx="336767" cy="336767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027" h="16027" fill="none" extrusionOk="0">
                        <a:moveTo>
                          <a:pt x="14029" y="4019"/>
                        </a:moveTo>
                        <a:lnTo>
                          <a:pt x="14029" y="4019"/>
                        </a:lnTo>
                        <a:lnTo>
                          <a:pt x="14200" y="3849"/>
                        </a:lnTo>
                        <a:lnTo>
                          <a:pt x="14395" y="3752"/>
                        </a:lnTo>
                        <a:lnTo>
                          <a:pt x="14614" y="3678"/>
                        </a:lnTo>
                        <a:lnTo>
                          <a:pt x="14809" y="3630"/>
                        </a:lnTo>
                        <a:lnTo>
                          <a:pt x="15028" y="3581"/>
                        </a:lnTo>
                        <a:lnTo>
                          <a:pt x="15247" y="3484"/>
                        </a:lnTo>
                        <a:lnTo>
                          <a:pt x="15442" y="3362"/>
                        </a:lnTo>
                        <a:lnTo>
                          <a:pt x="15661" y="3191"/>
                        </a:lnTo>
                        <a:lnTo>
                          <a:pt x="15661" y="3191"/>
                        </a:lnTo>
                        <a:lnTo>
                          <a:pt x="15832" y="2997"/>
                        </a:lnTo>
                        <a:lnTo>
                          <a:pt x="15929" y="2777"/>
                        </a:lnTo>
                        <a:lnTo>
                          <a:pt x="16002" y="2534"/>
                        </a:lnTo>
                        <a:lnTo>
                          <a:pt x="16026" y="2266"/>
                        </a:lnTo>
                        <a:lnTo>
                          <a:pt x="16026" y="2266"/>
                        </a:lnTo>
                        <a:lnTo>
                          <a:pt x="16002" y="2047"/>
                        </a:lnTo>
                        <a:lnTo>
                          <a:pt x="15978" y="1827"/>
                        </a:lnTo>
                        <a:lnTo>
                          <a:pt x="15905" y="1633"/>
                        </a:lnTo>
                        <a:lnTo>
                          <a:pt x="15807" y="1413"/>
                        </a:lnTo>
                        <a:lnTo>
                          <a:pt x="15710" y="1243"/>
                        </a:lnTo>
                        <a:lnTo>
                          <a:pt x="15588" y="1048"/>
                        </a:lnTo>
                        <a:lnTo>
                          <a:pt x="15466" y="878"/>
                        </a:lnTo>
                        <a:lnTo>
                          <a:pt x="15320" y="707"/>
                        </a:lnTo>
                        <a:lnTo>
                          <a:pt x="15320" y="707"/>
                        </a:lnTo>
                        <a:lnTo>
                          <a:pt x="15150" y="561"/>
                        </a:lnTo>
                        <a:lnTo>
                          <a:pt x="14979" y="439"/>
                        </a:lnTo>
                        <a:lnTo>
                          <a:pt x="14784" y="317"/>
                        </a:lnTo>
                        <a:lnTo>
                          <a:pt x="14590" y="196"/>
                        </a:lnTo>
                        <a:lnTo>
                          <a:pt x="14395" y="123"/>
                        </a:lnTo>
                        <a:lnTo>
                          <a:pt x="14175" y="50"/>
                        </a:lnTo>
                        <a:lnTo>
                          <a:pt x="13981" y="25"/>
                        </a:lnTo>
                        <a:lnTo>
                          <a:pt x="13761" y="1"/>
                        </a:lnTo>
                        <a:lnTo>
                          <a:pt x="13761" y="1"/>
                        </a:lnTo>
                        <a:lnTo>
                          <a:pt x="13494" y="25"/>
                        </a:lnTo>
                        <a:lnTo>
                          <a:pt x="13250" y="98"/>
                        </a:lnTo>
                        <a:lnTo>
                          <a:pt x="13031" y="196"/>
                        </a:lnTo>
                        <a:lnTo>
                          <a:pt x="12836" y="366"/>
                        </a:lnTo>
                        <a:lnTo>
                          <a:pt x="12836" y="366"/>
                        </a:lnTo>
                        <a:lnTo>
                          <a:pt x="12665" y="561"/>
                        </a:lnTo>
                        <a:lnTo>
                          <a:pt x="12544" y="780"/>
                        </a:lnTo>
                        <a:lnTo>
                          <a:pt x="12471" y="975"/>
                        </a:lnTo>
                        <a:lnTo>
                          <a:pt x="12422" y="1194"/>
                        </a:lnTo>
                        <a:lnTo>
                          <a:pt x="12349" y="1413"/>
                        </a:lnTo>
                        <a:lnTo>
                          <a:pt x="12276" y="1608"/>
                        </a:lnTo>
                        <a:lnTo>
                          <a:pt x="12178" y="1827"/>
                        </a:lnTo>
                        <a:lnTo>
                          <a:pt x="12008" y="1998"/>
                        </a:lnTo>
                        <a:lnTo>
                          <a:pt x="12008" y="1998"/>
                        </a:lnTo>
                        <a:lnTo>
                          <a:pt x="11740" y="2266"/>
                        </a:lnTo>
                        <a:lnTo>
                          <a:pt x="11496" y="2436"/>
                        </a:lnTo>
                        <a:lnTo>
                          <a:pt x="11277" y="2534"/>
                        </a:lnTo>
                        <a:lnTo>
                          <a:pt x="11082" y="2582"/>
                        </a:lnTo>
                        <a:lnTo>
                          <a:pt x="10888" y="2582"/>
                        </a:lnTo>
                        <a:lnTo>
                          <a:pt x="10717" y="2534"/>
                        </a:lnTo>
                        <a:lnTo>
                          <a:pt x="10547" y="2412"/>
                        </a:lnTo>
                        <a:lnTo>
                          <a:pt x="10376" y="2290"/>
                        </a:lnTo>
                        <a:lnTo>
                          <a:pt x="10206" y="2095"/>
                        </a:lnTo>
                        <a:lnTo>
                          <a:pt x="10035" y="1901"/>
                        </a:lnTo>
                        <a:lnTo>
                          <a:pt x="9670" y="1413"/>
                        </a:lnTo>
                        <a:lnTo>
                          <a:pt x="9231" y="878"/>
                        </a:lnTo>
                        <a:lnTo>
                          <a:pt x="8988" y="585"/>
                        </a:lnTo>
                        <a:lnTo>
                          <a:pt x="8720" y="293"/>
                        </a:lnTo>
                        <a:lnTo>
                          <a:pt x="8720" y="293"/>
                        </a:lnTo>
                        <a:lnTo>
                          <a:pt x="8574" y="171"/>
                        </a:lnTo>
                        <a:lnTo>
                          <a:pt x="8379" y="74"/>
                        </a:lnTo>
                        <a:lnTo>
                          <a:pt x="8209" y="25"/>
                        </a:lnTo>
                        <a:lnTo>
                          <a:pt x="8014" y="1"/>
                        </a:lnTo>
                        <a:lnTo>
                          <a:pt x="8014" y="1"/>
                        </a:lnTo>
                        <a:lnTo>
                          <a:pt x="7916" y="25"/>
                        </a:lnTo>
                        <a:lnTo>
                          <a:pt x="7770" y="98"/>
                        </a:lnTo>
                        <a:lnTo>
                          <a:pt x="7307" y="366"/>
                        </a:lnTo>
                        <a:lnTo>
                          <a:pt x="7039" y="537"/>
                        </a:lnTo>
                        <a:lnTo>
                          <a:pt x="6747" y="756"/>
                        </a:lnTo>
                        <a:lnTo>
                          <a:pt x="6431" y="975"/>
                        </a:lnTo>
                        <a:lnTo>
                          <a:pt x="6138" y="1243"/>
                        </a:lnTo>
                        <a:lnTo>
                          <a:pt x="5870" y="1511"/>
                        </a:lnTo>
                        <a:lnTo>
                          <a:pt x="5627" y="1803"/>
                        </a:lnTo>
                        <a:lnTo>
                          <a:pt x="5432" y="2095"/>
                        </a:lnTo>
                        <a:lnTo>
                          <a:pt x="5359" y="2242"/>
                        </a:lnTo>
                        <a:lnTo>
                          <a:pt x="5310" y="2412"/>
                        </a:lnTo>
                        <a:lnTo>
                          <a:pt x="5262" y="2558"/>
                        </a:lnTo>
                        <a:lnTo>
                          <a:pt x="5237" y="2704"/>
                        </a:lnTo>
                        <a:lnTo>
                          <a:pt x="5237" y="2850"/>
                        </a:lnTo>
                        <a:lnTo>
                          <a:pt x="5262" y="3021"/>
                        </a:lnTo>
                        <a:lnTo>
                          <a:pt x="5310" y="3167"/>
                        </a:lnTo>
                        <a:lnTo>
                          <a:pt x="5383" y="3313"/>
                        </a:lnTo>
                        <a:lnTo>
                          <a:pt x="5481" y="3459"/>
                        </a:lnTo>
                        <a:lnTo>
                          <a:pt x="5603" y="3605"/>
                        </a:lnTo>
                        <a:lnTo>
                          <a:pt x="5603" y="3605"/>
                        </a:lnTo>
                        <a:lnTo>
                          <a:pt x="5797" y="3752"/>
                        </a:lnTo>
                        <a:lnTo>
                          <a:pt x="5992" y="3849"/>
                        </a:lnTo>
                        <a:lnTo>
                          <a:pt x="6187" y="3946"/>
                        </a:lnTo>
                        <a:lnTo>
                          <a:pt x="6406" y="3995"/>
                        </a:lnTo>
                        <a:lnTo>
                          <a:pt x="6625" y="4044"/>
                        </a:lnTo>
                        <a:lnTo>
                          <a:pt x="6845" y="4141"/>
                        </a:lnTo>
                        <a:lnTo>
                          <a:pt x="7039" y="4239"/>
                        </a:lnTo>
                        <a:lnTo>
                          <a:pt x="7234" y="4409"/>
                        </a:lnTo>
                        <a:lnTo>
                          <a:pt x="7234" y="4409"/>
                        </a:lnTo>
                        <a:lnTo>
                          <a:pt x="7405" y="4604"/>
                        </a:lnTo>
                        <a:lnTo>
                          <a:pt x="7502" y="4823"/>
                        </a:lnTo>
                        <a:lnTo>
                          <a:pt x="7575" y="5067"/>
                        </a:lnTo>
                        <a:lnTo>
                          <a:pt x="7600" y="5359"/>
                        </a:lnTo>
                        <a:lnTo>
                          <a:pt x="7600" y="5359"/>
                        </a:lnTo>
                        <a:lnTo>
                          <a:pt x="7575" y="5554"/>
                        </a:lnTo>
                        <a:lnTo>
                          <a:pt x="7551" y="5773"/>
                        </a:lnTo>
                        <a:lnTo>
                          <a:pt x="7478" y="5968"/>
                        </a:lnTo>
                        <a:lnTo>
                          <a:pt x="7405" y="6163"/>
                        </a:lnTo>
                        <a:lnTo>
                          <a:pt x="7307" y="6357"/>
                        </a:lnTo>
                        <a:lnTo>
                          <a:pt x="7186" y="6552"/>
                        </a:lnTo>
                        <a:lnTo>
                          <a:pt x="7039" y="6723"/>
                        </a:lnTo>
                        <a:lnTo>
                          <a:pt x="6893" y="6893"/>
                        </a:lnTo>
                        <a:lnTo>
                          <a:pt x="6893" y="6893"/>
                        </a:lnTo>
                        <a:lnTo>
                          <a:pt x="6723" y="7039"/>
                        </a:lnTo>
                        <a:lnTo>
                          <a:pt x="6552" y="7186"/>
                        </a:lnTo>
                        <a:lnTo>
                          <a:pt x="6382" y="7283"/>
                        </a:lnTo>
                        <a:lnTo>
                          <a:pt x="6187" y="7405"/>
                        </a:lnTo>
                        <a:lnTo>
                          <a:pt x="5992" y="7478"/>
                        </a:lnTo>
                        <a:lnTo>
                          <a:pt x="5773" y="7551"/>
                        </a:lnTo>
                        <a:lnTo>
                          <a:pt x="5554" y="7575"/>
                        </a:lnTo>
                        <a:lnTo>
                          <a:pt x="5359" y="7600"/>
                        </a:lnTo>
                        <a:lnTo>
                          <a:pt x="5359" y="7600"/>
                        </a:lnTo>
                        <a:lnTo>
                          <a:pt x="5091" y="7575"/>
                        </a:lnTo>
                        <a:lnTo>
                          <a:pt x="4848" y="7502"/>
                        </a:lnTo>
                        <a:lnTo>
                          <a:pt x="4604" y="7405"/>
                        </a:lnTo>
                        <a:lnTo>
                          <a:pt x="4409" y="7234"/>
                        </a:lnTo>
                        <a:lnTo>
                          <a:pt x="4409" y="7234"/>
                        </a:lnTo>
                        <a:lnTo>
                          <a:pt x="4239" y="7039"/>
                        </a:lnTo>
                        <a:lnTo>
                          <a:pt x="4117" y="6820"/>
                        </a:lnTo>
                        <a:lnTo>
                          <a:pt x="4044" y="6601"/>
                        </a:lnTo>
                        <a:lnTo>
                          <a:pt x="3971" y="6382"/>
                        </a:lnTo>
                        <a:lnTo>
                          <a:pt x="3922" y="6187"/>
                        </a:lnTo>
                        <a:lnTo>
                          <a:pt x="3849" y="5992"/>
                        </a:lnTo>
                        <a:lnTo>
                          <a:pt x="3752" y="5797"/>
                        </a:lnTo>
                        <a:lnTo>
                          <a:pt x="3605" y="5602"/>
                        </a:lnTo>
                        <a:lnTo>
                          <a:pt x="3605" y="5602"/>
                        </a:lnTo>
                        <a:lnTo>
                          <a:pt x="3459" y="5481"/>
                        </a:lnTo>
                        <a:lnTo>
                          <a:pt x="3313" y="5383"/>
                        </a:lnTo>
                        <a:lnTo>
                          <a:pt x="3167" y="5310"/>
                        </a:lnTo>
                        <a:lnTo>
                          <a:pt x="3021" y="5262"/>
                        </a:lnTo>
                        <a:lnTo>
                          <a:pt x="2850" y="5237"/>
                        </a:lnTo>
                        <a:lnTo>
                          <a:pt x="2704" y="5237"/>
                        </a:lnTo>
                        <a:lnTo>
                          <a:pt x="2558" y="5262"/>
                        </a:lnTo>
                        <a:lnTo>
                          <a:pt x="2412" y="5310"/>
                        </a:lnTo>
                        <a:lnTo>
                          <a:pt x="2242" y="5359"/>
                        </a:lnTo>
                        <a:lnTo>
                          <a:pt x="2095" y="5432"/>
                        </a:lnTo>
                        <a:lnTo>
                          <a:pt x="1803" y="5627"/>
                        </a:lnTo>
                        <a:lnTo>
                          <a:pt x="1511" y="5870"/>
                        </a:lnTo>
                        <a:lnTo>
                          <a:pt x="1243" y="6138"/>
                        </a:lnTo>
                        <a:lnTo>
                          <a:pt x="975" y="6431"/>
                        </a:lnTo>
                        <a:lnTo>
                          <a:pt x="756" y="6747"/>
                        </a:lnTo>
                        <a:lnTo>
                          <a:pt x="537" y="7039"/>
                        </a:lnTo>
                        <a:lnTo>
                          <a:pt x="366" y="7307"/>
                        </a:lnTo>
                        <a:lnTo>
                          <a:pt x="98" y="7770"/>
                        </a:lnTo>
                        <a:lnTo>
                          <a:pt x="25" y="7916"/>
                        </a:lnTo>
                        <a:lnTo>
                          <a:pt x="1" y="8014"/>
                        </a:lnTo>
                        <a:lnTo>
                          <a:pt x="1" y="8014"/>
                        </a:lnTo>
                        <a:lnTo>
                          <a:pt x="25" y="8208"/>
                        </a:lnTo>
                        <a:lnTo>
                          <a:pt x="74" y="8379"/>
                        </a:lnTo>
                        <a:lnTo>
                          <a:pt x="171" y="8574"/>
                        </a:lnTo>
                        <a:lnTo>
                          <a:pt x="293" y="8720"/>
                        </a:lnTo>
                        <a:lnTo>
                          <a:pt x="293" y="8720"/>
                        </a:lnTo>
                        <a:lnTo>
                          <a:pt x="585" y="8988"/>
                        </a:lnTo>
                        <a:lnTo>
                          <a:pt x="878" y="9231"/>
                        </a:lnTo>
                        <a:lnTo>
                          <a:pt x="1413" y="9670"/>
                        </a:lnTo>
                        <a:lnTo>
                          <a:pt x="1901" y="10035"/>
                        </a:lnTo>
                        <a:lnTo>
                          <a:pt x="2095" y="10206"/>
                        </a:lnTo>
                        <a:lnTo>
                          <a:pt x="2290" y="10376"/>
                        </a:lnTo>
                        <a:lnTo>
                          <a:pt x="2412" y="10547"/>
                        </a:lnTo>
                        <a:lnTo>
                          <a:pt x="2534" y="10717"/>
                        </a:lnTo>
                        <a:lnTo>
                          <a:pt x="2583" y="10888"/>
                        </a:lnTo>
                        <a:lnTo>
                          <a:pt x="2583" y="11082"/>
                        </a:lnTo>
                        <a:lnTo>
                          <a:pt x="2534" y="11277"/>
                        </a:lnTo>
                        <a:lnTo>
                          <a:pt x="2436" y="11496"/>
                        </a:lnTo>
                        <a:lnTo>
                          <a:pt x="2266" y="11740"/>
                        </a:lnTo>
                        <a:lnTo>
                          <a:pt x="1998" y="12008"/>
                        </a:lnTo>
                        <a:lnTo>
                          <a:pt x="1998" y="12008"/>
                        </a:lnTo>
                        <a:lnTo>
                          <a:pt x="1828" y="12178"/>
                        </a:lnTo>
                        <a:lnTo>
                          <a:pt x="1633" y="12276"/>
                        </a:lnTo>
                        <a:lnTo>
                          <a:pt x="1413" y="12349"/>
                        </a:lnTo>
                        <a:lnTo>
                          <a:pt x="1219" y="12398"/>
                        </a:lnTo>
                        <a:lnTo>
                          <a:pt x="999" y="12446"/>
                        </a:lnTo>
                        <a:lnTo>
                          <a:pt x="780" y="12544"/>
                        </a:lnTo>
                        <a:lnTo>
                          <a:pt x="585" y="12665"/>
                        </a:lnTo>
                        <a:lnTo>
                          <a:pt x="366" y="12836"/>
                        </a:lnTo>
                        <a:lnTo>
                          <a:pt x="366" y="12836"/>
                        </a:lnTo>
                        <a:lnTo>
                          <a:pt x="196" y="13031"/>
                        </a:lnTo>
                        <a:lnTo>
                          <a:pt x="98" y="13250"/>
                        </a:lnTo>
                        <a:lnTo>
                          <a:pt x="25" y="13493"/>
                        </a:lnTo>
                        <a:lnTo>
                          <a:pt x="1" y="13761"/>
                        </a:lnTo>
                        <a:lnTo>
                          <a:pt x="1" y="13761"/>
                        </a:lnTo>
                        <a:lnTo>
                          <a:pt x="25" y="13981"/>
                        </a:lnTo>
                        <a:lnTo>
                          <a:pt x="50" y="14200"/>
                        </a:lnTo>
                        <a:lnTo>
                          <a:pt x="123" y="14395"/>
                        </a:lnTo>
                        <a:lnTo>
                          <a:pt x="220" y="14614"/>
                        </a:lnTo>
                        <a:lnTo>
                          <a:pt x="318" y="14784"/>
                        </a:lnTo>
                        <a:lnTo>
                          <a:pt x="439" y="14979"/>
                        </a:lnTo>
                        <a:lnTo>
                          <a:pt x="561" y="15150"/>
                        </a:lnTo>
                        <a:lnTo>
                          <a:pt x="707" y="15320"/>
                        </a:lnTo>
                        <a:lnTo>
                          <a:pt x="707" y="15320"/>
                        </a:lnTo>
                        <a:lnTo>
                          <a:pt x="878" y="15466"/>
                        </a:lnTo>
                        <a:lnTo>
                          <a:pt x="1048" y="15588"/>
                        </a:lnTo>
                        <a:lnTo>
                          <a:pt x="1243" y="15710"/>
                        </a:lnTo>
                        <a:lnTo>
                          <a:pt x="1438" y="15832"/>
                        </a:lnTo>
                        <a:lnTo>
                          <a:pt x="1633" y="15905"/>
                        </a:lnTo>
                        <a:lnTo>
                          <a:pt x="1852" y="15978"/>
                        </a:lnTo>
                        <a:lnTo>
                          <a:pt x="2047" y="16002"/>
                        </a:lnTo>
                        <a:lnTo>
                          <a:pt x="2266" y="16026"/>
                        </a:lnTo>
                        <a:lnTo>
                          <a:pt x="2266" y="16026"/>
                        </a:lnTo>
                        <a:lnTo>
                          <a:pt x="2534" y="16002"/>
                        </a:lnTo>
                        <a:lnTo>
                          <a:pt x="2777" y="15929"/>
                        </a:lnTo>
                        <a:lnTo>
                          <a:pt x="2997" y="15832"/>
                        </a:lnTo>
                        <a:lnTo>
                          <a:pt x="3191" y="15661"/>
                        </a:lnTo>
                        <a:lnTo>
                          <a:pt x="3191" y="15661"/>
                        </a:lnTo>
                        <a:lnTo>
                          <a:pt x="3362" y="15466"/>
                        </a:lnTo>
                        <a:lnTo>
                          <a:pt x="3484" y="15247"/>
                        </a:lnTo>
                        <a:lnTo>
                          <a:pt x="3557" y="15052"/>
                        </a:lnTo>
                        <a:lnTo>
                          <a:pt x="3605" y="14833"/>
                        </a:lnTo>
                        <a:lnTo>
                          <a:pt x="3679" y="14614"/>
                        </a:lnTo>
                        <a:lnTo>
                          <a:pt x="3752" y="14419"/>
                        </a:lnTo>
                        <a:lnTo>
                          <a:pt x="3849" y="14200"/>
                        </a:lnTo>
                        <a:lnTo>
                          <a:pt x="4019" y="14029"/>
                        </a:lnTo>
                        <a:lnTo>
                          <a:pt x="4019" y="14029"/>
                        </a:lnTo>
                        <a:lnTo>
                          <a:pt x="4287" y="13786"/>
                        </a:lnTo>
                        <a:lnTo>
                          <a:pt x="4531" y="13591"/>
                        </a:lnTo>
                        <a:lnTo>
                          <a:pt x="4750" y="13493"/>
                        </a:lnTo>
                        <a:lnTo>
                          <a:pt x="4945" y="13445"/>
                        </a:lnTo>
                        <a:lnTo>
                          <a:pt x="5140" y="13445"/>
                        </a:lnTo>
                        <a:lnTo>
                          <a:pt x="5310" y="13493"/>
                        </a:lnTo>
                        <a:lnTo>
                          <a:pt x="5481" y="13615"/>
                        </a:lnTo>
                        <a:lnTo>
                          <a:pt x="5651" y="13737"/>
                        </a:lnTo>
                        <a:lnTo>
                          <a:pt x="5822" y="13932"/>
                        </a:lnTo>
                        <a:lnTo>
                          <a:pt x="5992" y="14127"/>
                        </a:lnTo>
                        <a:lnTo>
                          <a:pt x="6358" y="14614"/>
                        </a:lnTo>
                        <a:lnTo>
                          <a:pt x="6796" y="15150"/>
                        </a:lnTo>
                        <a:lnTo>
                          <a:pt x="7039" y="15442"/>
                        </a:lnTo>
                        <a:lnTo>
                          <a:pt x="7307" y="15734"/>
                        </a:lnTo>
                        <a:lnTo>
                          <a:pt x="7307" y="15734"/>
                        </a:lnTo>
                        <a:lnTo>
                          <a:pt x="7454" y="15856"/>
                        </a:lnTo>
                        <a:lnTo>
                          <a:pt x="7648" y="15953"/>
                        </a:lnTo>
                        <a:lnTo>
                          <a:pt x="7819" y="16002"/>
                        </a:lnTo>
                        <a:lnTo>
                          <a:pt x="8014" y="16026"/>
                        </a:lnTo>
                        <a:lnTo>
                          <a:pt x="8014" y="16026"/>
                        </a:lnTo>
                        <a:lnTo>
                          <a:pt x="8111" y="16002"/>
                        </a:lnTo>
                        <a:lnTo>
                          <a:pt x="8257" y="15929"/>
                        </a:lnTo>
                        <a:lnTo>
                          <a:pt x="8720" y="15661"/>
                        </a:lnTo>
                        <a:lnTo>
                          <a:pt x="8988" y="15491"/>
                        </a:lnTo>
                        <a:lnTo>
                          <a:pt x="9280" y="15271"/>
                        </a:lnTo>
                        <a:lnTo>
                          <a:pt x="9597" y="15052"/>
                        </a:lnTo>
                        <a:lnTo>
                          <a:pt x="9889" y="14784"/>
                        </a:lnTo>
                        <a:lnTo>
                          <a:pt x="10157" y="14516"/>
                        </a:lnTo>
                        <a:lnTo>
                          <a:pt x="10400" y="14224"/>
                        </a:lnTo>
                        <a:lnTo>
                          <a:pt x="10595" y="13932"/>
                        </a:lnTo>
                        <a:lnTo>
                          <a:pt x="10668" y="13786"/>
                        </a:lnTo>
                        <a:lnTo>
                          <a:pt x="10717" y="13615"/>
                        </a:lnTo>
                        <a:lnTo>
                          <a:pt x="10766" y="13469"/>
                        </a:lnTo>
                        <a:lnTo>
                          <a:pt x="10790" y="13323"/>
                        </a:lnTo>
                        <a:lnTo>
                          <a:pt x="10790" y="13177"/>
                        </a:lnTo>
                        <a:lnTo>
                          <a:pt x="10766" y="13006"/>
                        </a:lnTo>
                        <a:lnTo>
                          <a:pt x="10717" y="12860"/>
                        </a:lnTo>
                        <a:lnTo>
                          <a:pt x="10644" y="12714"/>
                        </a:lnTo>
                        <a:lnTo>
                          <a:pt x="10547" y="12568"/>
                        </a:lnTo>
                        <a:lnTo>
                          <a:pt x="10425" y="12422"/>
                        </a:lnTo>
                        <a:lnTo>
                          <a:pt x="10425" y="12422"/>
                        </a:lnTo>
                        <a:lnTo>
                          <a:pt x="10230" y="12276"/>
                        </a:lnTo>
                        <a:lnTo>
                          <a:pt x="10035" y="12178"/>
                        </a:lnTo>
                        <a:lnTo>
                          <a:pt x="9840" y="12105"/>
                        </a:lnTo>
                        <a:lnTo>
                          <a:pt x="9621" y="12032"/>
                        </a:lnTo>
                        <a:lnTo>
                          <a:pt x="9402" y="11983"/>
                        </a:lnTo>
                        <a:lnTo>
                          <a:pt x="9183" y="11886"/>
                        </a:lnTo>
                        <a:lnTo>
                          <a:pt x="8988" y="11789"/>
                        </a:lnTo>
                        <a:lnTo>
                          <a:pt x="8793" y="11618"/>
                        </a:lnTo>
                        <a:lnTo>
                          <a:pt x="8793" y="11618"/>
                        </a:lnTo>
                        <a:lnTo>
                          <a:pt x="8623" y="11423"/>
                        </a:lnTo>
                        <a:lnTo>
                          <a:pt x="8525" y="11204"/>
                        </a:lnTo>
                        <a:lnTo>
                          <a:pt x="8452" y="10961"/>
                        </a:lnTo>
                        <a:lnTo>
                          <a:pt x="8428" y="10668"/>
                        </a:lnTo>
                        <a:lnTo>
                          <a:pt x="8428" y="10668"/>
                        </a:lnTo>
                        <a:lnTo>
                          <a:pt x="8452" y="10473"/>
                        </a:lnTo>
                        <a:lnTo>
                          <a:pt x="8476" y="10254"/>
                        </a:lnTo>
                        <a:lnTo>
                          <a:pt x="8549" y="10059"/>
                        </a:lnTo>
                        <a:lnTo>
                          <a:pt x="8623" y="9865"/>
                        </a:lnTo>
                        <a:lnTo>
                          <a:pt x="8720" y="9670"/>
                        </a:lnTo>
                        <a:lnTo>
                          <a:pt x="8842" y="9475"/>
                        </a:lnTo>
                        <a:lnTo>
                          <a:pt x="8988" y="9304"/>
                        </a:lnTo>
                        <a:lnTo>
                          <a:pt x="9134" y="9134"/>
                        </a:lnTo>
                        <a:lnTo>
                          <a:pt x="9134" y="9134"/>
                        </a:lnTo>
                        <a:lnTo>
                          <a:pt x="9304" y="8988"/>
                        </a:lnTo>
                        <a:lnTo>
                          <a:pt x="9475" y="8866"/>
                        </a:lnTo>
                        <a:lnTo>
                          <a:pt x="9645" y="8744"/>
                        </a:lnTo>
                        <a:lnTo>
                          <a:pt x="9840" y="8622"/>
                        </a:lnTo>
                        <a:lnTo>
                          <a:pt x="10035" y="8549"/>
                        </a:lnTo>
                        <a:lnTo>
                          <a:pt x="10254" y="8476"/>
                        </a:lnTo>
                        <a:lnTo>
                          <a:pt x="10474" y="8452"/>
                        </a:lnTo>
                        <a:lnTo>
                          <a:pt x="10668" y="8428"/>
                        </a:lnTo>
                        <a:lnTo>
                          <a:pt x="10668" y="8428"/>
                        </a:lnTo>
                        <a:lnTo>
                          <a:pt x="10936" y="8452"/>
                        </a:lnTo>
                        <a:lnTo>
                          <a:pt x="11180" y="8525"/>
                        </a:lnTo>
                        <a:lnTo>
                          <a:pt x="11423" y="8622"/>
                        </a:lnTo>
                        <a:lnTo>
                          <a:pt x="11618" y="8793"/>
                        </a:lnTo>
                        <a:lnTo>
                          <a:pt x="11618" y="8793"/>
                        </a:lnTo>
                        <a:lnTo>
                          <a:pt x="11789" y="8988"/>
                        </a:lnTo>
                        <a:lnTo>
                          <a:pt x="11910" y="9207"/>
                        </a:lnTo>
                        <a:lnTo>
                          <a:pt x="11984" y="9426"/>
                        </a:lnTo>
                        <a:lnTo>
                          <a:pt x="12057" y="9645"/>
                        </a:lnTo>
                        <a:lnTo>
                          <a:pt x="12105" y="9840"/>
                        </a:lnTo>
                        <a:lnTo>
                          <a:pt x="12178" y="10035"/>
                        </a:lnTo>
                        <a:lnTo>
                          <a:pt x="12276" y="10230"/>
                        </a:lnTo>
                        <a:lnTo>
                          <a:pt x="12422" y="10425"/>
                        </a:lnTo>
                        <a:lnTo>
                          <a:pt x="12422" y="10425"/>
                        </a:lnTo>
                        <a:lnTo>
                          <a:pt x="12568" y="10547"/>
                        </a:lnTo>
                        <a:lnTo>
                          <a:pt x="12714" y="10644"/>
                        </a:lnTo>
                        <a:lnTo>
                          <a:pt x="12860" y="10717"/>
                        </a:lnTo>
                        <a:lnTo>
                          <a:pt x="13006" y="10766"/>
                        </a:lnTo>
                        <a:lnTo>
                          <a:pt x="13177" y="10790"/>
                        </a:lnTo>
                        <a:lnTo>
                          <a:pt x="13323" y="10790"/>
                        </a:lnTo>
                        <a:lnTo>
                          <a:pt x="13469" y="10766"/>
                        </a:lnTo>
                        <a:lnTo>
                          <a:pt x="13615" y="10717"/>
                        </a:lnTo>
                        <a:lnTo>
                          <a:pt x="13786" y="10668"/>
                        </a:lnTo>
                        <a:lnTo>
                          <a:pt x="13932" y="10595"/>
                        </a:lnTo>
                        <a:lnTo>
                          <a:pt x="14224" y="10400"/>
                        </a:lnTo>
                        <a:lnTo>
                          <a:pt x="14516" y="10157"/>
                        </a:lnTo>
                        <a:lnTo>
                          <a:pt x="14784" y="9889"/>
                        </a:lnTo>
                        <a:lnTo>
                          <a:pt x="15052" y="9597"/>
                        </a:lnTo>
                        <a:lnTo>
                          <a:pt x="15271" y="9280"/>
                        </a:lnTo>
                        <a:lnTo>
                          <a:pt x="15491" y="8988"/>
                        </a:lnTo>
                        <a:lnTo>
                          <a:pt x="15661" y="8720"/>
                        </a:lnTo>
                        <a:lnTo>
                          <a:pt x="15929" y="8257"/>
                        </a:lnTo>
                        <a:lnTo>
                          <a:pt x="16002" y="8111"/>
                        </a:lnTo>
                        <a:lnTo>
                          <a:pt x="16026" y="8014"/>
                        </a:lnTo>
                        <a:lnTo>
                          <a:pt x="16026" y="8014"/>
                        </a:lnTo>
                        <a:lnTo>
                          <a:pt x="16002" y="7819"/>
                        </a:lnTo>
                        <a:lnTo>
                          <a:pt x="15953" y="7648"/>
                        </a:lnTo>
                        <a:lnTo>
                          <a:pt x="15856" y="7453"/>
                        </a:lnTo>
                        <a:lnTo>
                          <a:pt x="15734" y="7307"/>
                        </a:lnTo>
                        <a:lnTo>
                          <a:pt x="15734" y="7307"/>
                        </a:lnTo>
                        <a:lnTo>
                          <a:pt x="15442" y="7039"/>
                        </a:lnTo>
                        <a:lnTo>
                          <a:pt x="15150" y="6796"/>
                        </a:lnTo>
                        <a:lnTo>
                          <a:pt x="14614" y="6357"/>
                        </a:lnTo>
                        <a:lnTo>
                          <a:pt x="14127" y="5992"/>
                        </a:lnTo>
                        <a:lnTo>
                          <a:pt x="13932" y="5822"/>
                        </a:lnTo>
                        <a:lnTo>
                          <a:pt x="13737" y="5651"/>
                        </a:lnTo>
                        <a:lnTo>
                          <a:pt x="13615" y="5481"/>
                        </a:lnTo>
                        <a:lnTo>
                          <a:pt x="13494" y="5310"/>
                        </a:lnTo>
                        <a:lnTo>
                          <a:pt x="13445" y="5140"/>
                        </a:lnTo>
                        <a:lnTo>
                          <a:pt x="13445" y="4945"/>
                        </a:lnTo>
                        <a:lnTo>
                          <a:pt x="13494" y="4750"/>
                        </a:lnTo>
                        <a:lnTo>
                          <a:pt x="13591" y="4531"/>
                        </a:lnTo>
                        <a:lnTo>
                          <a:pt x="13761" y="4287"/>
                        </a:lnTo>
                        <a:lnTo>
                          <a:pt x="14029" y="4019"/>
                        </a:lnTo>
                        <a:lnTo>
                          <a:pt x="14029" y="4019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sp>
                <p:nvSpPr>
                  <p:cNvPr id="805" name="Shape 805"/>
                  <p:cNvSpPr/>
                  <p:nvPr/>
                </p:nvSpPr>
                <p:spPr>
                  <a:xfrm>
                    <a:off x="3779030" y="180463"/>
                    <a:ext cx="248746" cy="430924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1838" h="20508" fill="none" extrusionOk="0">
                        <a:moveTo>
                          <a:pt x="10547" y="1"/>
                        </a:moveTo>
                        <a:lnTo>
                          <a:pt x="1292" y="1"/>
                        </a:lnTo>
                        <a:lnTo>
                          <a:pt x="1292" y="1"/>
                        </a:lnTo>
                        <a:lnTo>
                          <a:pt x="1024" y="25"/>
                        </a:lnTo>
                        <a:lnTo>
                          <a:pt x="780" y="98"/>
                        </a:lnTo>
                        <a:lnTo>
                          <a:pt x="561" y="220"/>
                        </a:lnTo>
                        <a:lnTo>
                          <a:pt x="366" y="366"/>
                        </a:lnTo>
                        <a:lnTo>
                          <a:pt x="220" y="561"/>
                        </a:lnTo>
                        <a:lnTo>
                          <a:pt x="98" y="780"/>
                        </a:lnTo>
                        <a:lnTo>
                          <a:pt x="25" y="1024"/>
                        </a:lnTo>
                        <a:lnTo>
                          <a:pt x="1" y="1292"/>
                        </a:lnTo>
                        <a:lnTo>
                          <a:pt x="1" y="19217"/>
                        </a:lnTo>
                        <a:lnTo>
                          <a:pt x="1" y="19217"/>
                        </a:lnTo>
                        <a:lnTo>
                          <a:pt x="25" y="19485"/>
                        </a:lnTo>
                        <a:lnTo>
                          <a:pt x="98" y="19728"/>
                        </a:lnTo>
                        <a:lnTo>
                          <a:pt x="220" y="19948"/>
                        </a:lnTo>
                        <a:lnTo>
                          <a:pt x="366" y="20142"/>
                        </a:lnTo>
                        <a:lnTo>
                          <a:pt x="561" y="20289"/>
                        </a:lnTo>
                        <a:lnTo>
                          <a:pt x="780" y="20410"/>
                        </a:lnTo>
                        <a:lnTo>
                          <a:pt x="1024" y="20483"/>
                        </a:lnTo>
                        <a:lnTo>
                          <a:pt x="1292" y="20508"/>
                        </a:lnTo>
                        <a:lnTo>
                          <a:pt x="10547" y="20508"/>
                        </a:lnTo>
                        <a:lnTo>
                          <a:pt x="10547" y="20508"/>
                        </a:lnTo>
                        <a:lnTo>
                          <a:pt x="10814" y="20483"/>
                        </a:lnTo>
                        <a:lnTo>
                          <a:pt x="11058" y="20410"/>
                        </a:lnTo>
                        <a:lnTo>
                          <a:pt x="11277" y="20289"/>
                        </a:lnTo>
                        <a:lnTo>
                          <a:pt x="11472" y="20142"/>
                        </a:lnTo>
                        <a:lnTo>
                          <a:pt x="11618" y="19948"/>
                        </a:lnTo>
                        <a:lnTo>
                          <a:pt x="11740" y="19728"/>
                        </a:lnTo>
                        <a:lnTo>
                          <a:pt x="11813" y="19485"/>
                        </a:lnTo>
                        <a:lnTo>
                          <a:pt x="11837" y="19217"/>
                        </a:lnTo>
                        <a:lnTo>
                          <a:pt x="11837" y="1292"/>
                        </a:lnTo>
                        <a:lnTo>
                          <a:pt x="11837" y="1292"/>
                        </a:lnTo>
                        <a:lnTo>
                          <a:pt x="11813" y="1024"/>
                        </a:lnTo>
                        <a:lnTo>
                          <a:pt x="11740" y="780"/>
                        </a:lnTo>
                        <a:lnTo>
                          <a:pt x="11618" y="561"/>
                        </a:lnTo>
                        <a:lnTo>
                          <a:pt x="11472" y="366"/>
                        </a:lnTo>
                        <a:lnTo>
                          <a:pt x="11277" y="220"/>
                        </a:lnTo>
                        <a:lnTo>
                          <a:pt x="11058" y="98"/>
                        </a:lnTo>
                        <a:lnTo>
                          <a:pt x="10814" y="25"/>
                        </a:lnTo>
                        <a:lnTo>
                          <a:pt x="10547" y="1"/>
                        </a:lnTo>
                        <a:lnTo>
                          <a:pt x="10547" y="1"/>
                        </a:lnTo>
                        <a:close/>
                        <a:moveTo>
                          <a:pt x="5554" y="975"/>
                        </a:moveTo>
                        <a:lnTo>
                          <a:pt x="6284" y="975"/>
                        </a:lnTo>
                        <a:lnTo>
                          <a:pt x="6284" y="975"/>
                        </a:lnTo>
                        <a:lnTo>
                          <a:pt x="6406" y="999"/>
                        </a:lnTo>
                        <a:lnTo>
                          <a:pt x="6479" y="1073"/>
                        </a:lnTo>
                        <a:lnTo>
                          <a:pt x="6552" y="1146"/>
                        </a:lnTo>
                        <a:lnTo>
                          <a:pt x="6577" y="1267"/>
                        </a:lnTo>
                        <a:lnTo>
                          <a:pt x="6577" y="1267"/>
                        </a:lnTo>
                        <a:lnTo>
                          <a:pt x="6552" y="1365"/>
                        </a:lnTo>
                        <a:lnTo>
                          <a:pt x="6479" y="1462"/>
                        </a:lnTo>
                        <a:lnTo>
                          <a:pt x="6406" y="1511"/>
                        </a:lnTo>
                        <a:lnTo>
                          <a:pt x="6284" y="1535"/>
                        </a:lnTo>
                        <a:lnTo>
                          <a:pt x="5554" y="1535"/>
                        </a:lnTo>
                        <a:lnTo>
                          <a:pt x="5554" y="1535"/>
                        </a:lnTo>
                        <a:lnTo>
                          <a:pt x="5432" y="1511"/>
                        </a:lnTo>
                        <a:lnTo>
                          <a:pt x="5359" y="1462"/>
                        </a:lnTo>
                        <a:lnTo>
                          <a:pt x="5286" y="1365"/>
                        </a:lnTo>
                        <a:lnTo>
                          <a:pt x="5262" y="1267"/>
                        </a:lnTo>
                        <a:lnTo>
                          <a:pt x="5262" y="1267"/>
                        </a:lnTo>
                        <a:lnTo>
                          <a:pt x="5286" y="1146"/>
                        </a:lnTo>
                        <a:lnTo>
                          <a:pt x="5359" y="1073"/>
                        </a:lnTo>
                        <a:lnTo>
                          <a:pt x="5432" y="999"/>
                        </a:lnTo>
                        <a:lnTo>
                          <a:pt x="5554" y="975"/>
                        </a:lnTo>
                        <a:lnTo>
                          <a:pt x="5554" y="975"/>
                        </a:lnTo>
                        <a:close/>
                        <a:moveTo>
                          <a:pt x="5919" y="19436"/>
                        </a:moveTo>
                        <a:lnTo>
                          <a:pt x="5919" y="19436"/>
                        </a:lnTo>
                        <a:lnTo>
                          <a:pt x="5749" y="19412"/>
                        </a:lnTo>
                        <a:lnTo>
                          <a:pt x="5578" y="19363"/>
                        </a:lnTo>
                        <a:lnTo>
                          <a:pt x="5432" y="19290"/>
                        </a:lnTo>
                        <a:lnTo>
                          <a:pt x="5310" y="19193"/>
                        </a:lnTo>
                        <a:lnTo>
                          <a:pt x="5213" y="19071"/>
                        </a:lnTo>
                        <a:lnTo>
                          <a:pt x="5140" y="18925"/>
                        </a:lnTo>
                        <a:lnTo>
                          <a:pt x="5091" y="18754"/>
                        </a:lnTo>
                        <a:lnTo>
                          <a:pt x="5067" y="18584"/>
                        </a:lnTo>
                        <a:lnTo>
                          <a:pt x="5067" y="18584"/>
                        </a:lnTo>
                        <a:lnTo>
                          <a:pt x="5091" y="18413"/>
                        </a:lnTo>
                        <a:lnTo>
                          <a:pt x="5140" y="18243"/>
                        </a:lnTo>
                        <a:lnTo>
                          <a:pt x="5213" y="18097"/>
                        </a:lnTo>
                        <a:lnTo>
                          <a:pt x="5310" y="17975"/>
                        </a:lnTo>
                        <a:lnTo>
                          <a:pt x="5432" y="17877"/>
                        </a:lnTo>
                        <a:lnTo>
                          <a:pt x="5578" y="17804"/>
                        </a:lnTo>
                        <a:lnTo>
                          <a:pt x="5749" y="17756"/>
                        </a:lnTo>
                        <a:lnTo>
                          <a:pt x="5919" y="17731"/>
                        </a:lnTo>
                        <a:lnTo>
                          <a:pt x="5919" y="17731"/>
                        </a:lnTo>
                        <a:lnTo>
                          <a:pt x="6090" y="17756"/>
                        </a:lnTo>
                        <a:lnTo>
                          <a:pt x="6260" y="17804"/>
                        </a:lnTo>
                        <a:lnTo>
                          <a:pt x="6406" y="17877"/>
                        </a:lnTo>
                        <a:lnTo>
                          <a:pt x="6528" y="17975"/>
                        </a:lnTo>
                        <a:lnTo>
                          <a:pt x="6625" y="18097"/>
                        </a:lnTo>
                        <a:lnTo>
                          <a:pt x="6699" y="18243"/>
                        </a:lnTo>
                        <a:lnTo>
                          <a:pt x="6747" y="18413"/>
                        </a:lnTo>
                        <a:lnTo>
                          <a:pt x="6772" y="18584"/>
                        </a:lnTo>
                        <a:lnTo>
                          <a:pt x="6772" y="18584"/>
                        </a:lnTo>
                        <a:lnTo>
                          <a:pt x="6747" y="18754"/>
                        </a:lnTo>
                        <a:lnTo>
                          <a:pt x="6699" y="18925"/>
                        </a:lnTo>
                        <a:lnTo>
                          <a:pt x="6625" y="19071"/>
                        </a:lnTo>
                        <a:lnTo>
                          <a:pt x="6528" y="19193"/>
                        </a:lnTo>
                        <a:lnTo>
                          <a:pt x="6406" y="19290"/>
                        </a:lnTo>
                        <a:lnTo>
                          <a:pt x="6260" y="19363"/>
                        </a:lnTo>
                        <a:lnTo>
                          <a:pt x="6090" y="19412"/>
                        </a:lnTo>
                        <a:lnTo>
                          <a:pt x="5919" y="19436"/>
                        </a:lnTo>
                        <a:lnTo>
                          <a:pt x="5919" y="19436"/>
                        </a:lnTo>
                        <a:close/>
                        <a:moveTo>
                          <a:pt x="10547" y="16660"/>
                        </a:moveTo>
                        <a:lnTo>
                          <a:pt x="1292" y="16660"/>
                        </a:lnTo>
                        <a:lnTo>
                          <a:pt x="1292" y="2558"/>
                        </a:lnTo>
                        <a:lnTo>
                          <a:pt x="10547" y="2558"/>
                        </a:lnTo>
                        <a:lnTo>
                          <a:pt x="10547" y="1666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806" name="Shape 806"/>
                  <p:cNvGrpSpPr/>
                  <p:nvPr/>
                </p:nvGrpSpPr>
                <p:grpSpPr>
                  <a:xfrm>
                    <a:off x="2878564" y="220891"/>
                    <a:ext cx="342882" cy="350068"/>
                    <a:chOff x="3951850" y="2985350"/>
                    <a:chExt cx="407950" cy="416500"/>
                  </a:xfrm>
                </p:grpSpPr>
                <p:sp>
                  <p:nvSpPr>
                    <p:cNvPr id="807" name="Shape 807"/>
                    <p:cNvSpPr/>
                    <p:nvPr/>
                  </p:nvSpPr>
                  <p:spPr>
                    <a:xfrm>
                      <a:off x="3951850" y="2985350"/>
                      <a:ext cx="314800" cy="314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2592" h="12593" fill="none" extrusionOk="0">
                          <a:moveTo>
                            <a:pt x="6284" y="1"/>
                          </a:moveTo>
                          <a:lnTo>
                            <a:pt x="6284" y="1"/>
                          </a:lnTo>
                          <a:lnTo>
                            <a:pt x="5967" y="25"/>
                          </a:lnTo>
                          <a:lnTo>
                            <a:pt x="5651" y="49"/>
                          </a:lnTo>
                          <a:lnTo>
                            <a:pt x="5334" y="74"/>
                          </a:lnTo>
                          <a:lnTo>
                            <a:pt x="5017" y="147"/>
                          </a:lnTo>
                          <a:lnTo>
                            <a:pt x="4725" y="220"/>
                          </a:lnTo>
                          <a:lnTo>
                            <a:pt x="4433" y="293"/>
                          </a:lnTo>
                          <a:lnTo>
                            <a:pt x="4141" y="390"/>
                          </a:lnTo>
                          <a:lnTo>
                            <a:pt x="3848" y="512"/>
                          </a:lnTo>
                          <a:lnTo>
                            <a:pt x="3556" y="634"/>
                          </a:lnTo>
                          <a:lnTo>
                            <a:pt x="3288" y="780"/>
                          </a:lnTo>
                          <a:lnTo>
                            <a:pt x="3020" y="926"/>
                          </a:lnTo>
                          <a:lnTo>
                            <a:pt x="2777" y="1072"/>
                          </a:lnTo>
                          <a:lnTo>
                            <a:pt x="2290" y="1437"/>
                          </a:lnTo>
                          <a:lnTo>
                            <a:pt x="1851" y="1852"/>
                          </a:lnTo>
                          <a:lnTo>
                            <a:pt x="1437" y="2290"/>
                          </a:lnTo>
                          <a:lnTo>
                            <a:pt x="1072" y="2777"/>
                          </a:lnTo>
                          <a:lnTo>
                            <a:pt x="901" y="3045"/>
                          </a:lnTo>
                          <a:lnTo>
                            <a:pt x="755" y="3313"/>
                          </a:lnTo>
                          <a:lnTo>
                            <a:pt x="609" y="3581"/>
                          </a:lnTo>
                          <a:lnTo>
                            <a:pt x="487" y="3849"/>
                          </a:lnTo>
                          <a:lnTo>
                            <a:pt x="390" y="4141"/>
                          </a:lnTo>
                          <a:lnTo>
                            <a:pt x="292" y="4433"/>
                          </a:lnTo>
                          <a:lnTo>
                            <a:pt x="195" y="4725"/>
                          </a:lnTo>
                          <a:lnTo>
                            <a:pt x="122" y="5042"/>
                          </a:lnTo>
                          <a:lnTo>
                            <a:pt x="73" y="5334"/>
                          </a:lnTo>
                          <a:lnTo>
                            <a:pt x="25" y="5651"/>
                          </a:lnTo>
                          <a:lnTo>
                            <a:pt x="0" y="5968"/>
                          </a:lnTo>
                          <a:lnTo>
                            <a:pt x="0" y="6308"/>
                          </a:lnTo>
                          <a:lnTo>
                            <a:pt x="0" y="6308"/>
                          </a:lnTo>
                          <a:lnTo>
                            <a:pt x="0" y="6625"/>
                          </a:lnTo>
                          <a:lnTo>
                            <a:pt x="25" y="6942"/>
                          </a:lnTo>
                          <a:lnTo>
                            <a:pt x="73" y="7258"/>
                          </a:lnTo>
                          <a:lnTo>
                            <a:pt x="122" y="7575"/>
                          </a:lnTo>
                          <a:lnTo>
                            <a:pt x="195" y="7867"/>
                          </a:lnTo>
                          <a:lnTo>
                            <a:pt x="292" y="8184"/>
                          </a:lnTo>
                          <a:lnTo>
                            <a:pt x="390" y="8476"/>
                          </a:lnTo>
                          <a:lnTo>
                            <a:pt x="487" y="8744"/>
                          </a:lnTo>
                          <a:lnTo>
                            <a:pt x="609" y="9036"/>
                          </a:lnTo>
                          <a:lnTo>
                            <a:pt x="755" y="9304"/>
                          </a:lnTo>
                          <a:lnTo>
                            <a:pt x="901" y="9572"/>
                          </a:lnTo>
                          <a:lnTo>
                            <a:pt x="1072" y="9816"/>
                          </a:lnTo>
                          <a:lnTo>
                            <a:pt x="1437" y="10303"/>
                          </a:lnTo>
                          <a:lnTo>
                            <a:pt x="1851" y="10741"/>
                          </a:lnTo>
                          <a:lnTo>
                            <a:pt x="2290" y="11155"/>
                          </a:lnTo>
                          <a:lnTo>
                            <a:pt x="2777" y="11520"/>
                          </a:lnTo>
                          <a:lnTo>
                            <a:pt x="3020" y="11691"/>
                          </a:lnTo>
                          <a:lnTo>
                            <a:pt x="3288" y="11837"/>
                          </a:lnTo>
                          <a:lnTo>
                            <a:pt x="3556" y="11983"/>
                          </a:lnTo>
                          <a:lnTo>
                            <a:pt x="3848" y="12105"/>
                          </a:lnTo>
                          <a:lnTo>
                            <a:pt x="4141" y="12202"/>
                          </a:lnTo>
                          <a:lnTo>
                            <a:pt x="4433" y="12300"/>
                          </a:lnTo>
                          <a:lnTo>
                            <a:pt x="4725" y="12397"/>
                          </a:lnTo>
                          <a:lnTo>
                            <a:pt x="5017" y="12470"/>
                          </a:lnTo>
                          <a:lnTo>
                            <a:pt x="5334" y="12519"/>
                          </a:lnTo>
                          <a:lnTo>
                            <a:pt x="5651" y="12568"/>
                          </a:lnTo>
                          <a:lnTo>
                            <a:pt x="5967" y="12592"/>
                          </a:lnTo>
                          <a:lnTo>
                            <a:pt x="6284" y="12592"/>
                          </a:lnTo>
                          <a:lnTo>
                            <a:pt x="6284" y="12592"/>
                          </a:lnTo>
                          <a:lnTo>
                            <a:pt x="6625" y="12592"/>
                          </a:lnTo>
                          <a:lnTo>
                            <a:pt x="6941" y="12568"/>
                          </a:lnTo>
                          <a:lnTo>
                            <a:pt x="7258" y="12519"/>
                          </a:lnTo>
                          <a:lnTo>
                            <a:pt x="7550" y="12470"/>
                          </a:lnTo>
                          <a:lnTo>
                            <a:pt x="7867" y="12397"/>
                          </a:lnTo>
                          <a:lnTo>
                            <a:pt x="8159" y="12300"/>
                          </a:lnTo>
                          <a:lnTo>
                            <a:pt x="8451" y="12202"/>
                          </a:lnTo>
                          <a:lnTo>
                            <a:pt x="8744" y="12105"/>
                          </a:lnTo>
                          <a:lnTo>
                            <a:pt x="9012" y="11983"/>
                          </a:lnTo>
                          <a:lnTo>
                            <a:pt x="9279" y="11837"/>
                          </a:lnTo>
                          <a:lnTo>
                            <a:pt x="9547" y="11691"/>
                          </a:lnTo>
                          <a:lnTo>
                            <a:pt x="9815" y="11520"/>
                          </a:lnTo>
                          <a:lnTo>
                            <a:pt x="10302" y="11155"/>
                          </a:lnTo>
                          <a:lnTo>
                            <a:pt x="10741" y="10741"/>
                          </a:lnTo>
                          <a:lnTo>
                            <a:pt x="11155" y="10303"/>
                          </a:lnTo>
                          <a:lnTo>
                            <a:pt x="11520" y="9816"/>
                          </a:lnTo>
                          <a:lnTo>
                            <a:pt x="11666" y="9572"/>
                          </a:lnTo>
                          <a:lnTo>
                            <a:pt x="11812" y="9304"/>
                          </a:lnTo>
                          <a:lnTo>
                            <a:pt x="11958" y="9036"/>
                          </a:lnTo>
                          <a:lnTo>
                            <a:pt x="12080" y="8744"/>
                          </a:lnTo>
                          <a:lnTo>
                            <a:pt x="12202" y="8476"/>
                          </a:lnTo>
                          <a:lnTo>
                            <a:pt x="12299" y="8184"/>
                          </a:lnTo>
                          <a:lnTo>
                            <a:pt x="12397" y="7867"/>
                          </a:lnTo>
                          <a:lnTo>
                            <a:pt x="12446" y="7575"/>
                          </a:lnTo>
                          <a:lnTo>
                            <a:pt x="12519" y="7258"/>
                          </a:lnTo>
                          <a:lnTo>
                            <a:pt x="12543" y="6942"/>
                          </a:lnTo>
                          <a:lnTo>
                            <a:pt x="12567" y="6625"/>
                          </a:lnTo>
                          <a:lnTo>
                            <a:pt x="12592" y="6308"/>
                          </a:lnTo>
                          <a:lnTo>
                            <a:pt x="12592" y="6308"/>
                          </a:lnTo>
                          <a:lnTo>
                            <a:pt x="12567" y="5968"/>
                          </a:lnTo>
                          <a:lnTo>
                            <a:pt x="12543" y="5651"/>
                          </a:lnTo>
                          <a:lnTo>
                            <a:pt x="12519" y="5334"/>
                          </a:lnTo>
                          <a:lnTo>
                            <a:pt x="12446" y="5042"/>
                          </a:lnTo>
                          <a:lnTo>
                            <a:pt x="12397" y="4725"/>
                          </a:lnTo>
                          <a:lnTo>
                            <a:pt x="12299" y="4433"/>
                          </a:lnTo>
                          <a:lnTo>
                            <a:pt x="12202" y="4141"/>
                          </a:lnTo>
                          <a:lnTo>
                            <a:pt x="12080" y="3849"/>
                          </a:lnTo>
                          <a:lnTo>
                            <a:pt x="11958" y="3581"/>
                          </a:lnTo>
                          <a:lnTo>
                            <a:pt x="11812" y="3313"/>
                          </a:lnTo>
                          <a:lnTo>
                            <a:pt x="11666" y="3045"/>
                          </a:lnTo>
                          <a:lnTo>
                            <a:pt x="11520" y="2777"/>
                          </a:lnTo>
                          <a:lnTo>
                            <a:pt x="11155" y="2290"/>
                          </a:lnTo>
                          <a:lnTo>
                            <a:pt x="10741" y="1852"/>
                          </a:lnTo>
                          <a:lnTo>
                            <a:pt x="10302" y="1437"/>
                          </a:lnTo>
                          <a:lnTo>
                            <a:pt x="9815" y="1072"/>
                          </a:lnTo>
                          <a:lnTo>
                            <a:pt x="9547" y="926"/>
                          </a:lnTo>
                          <a:lnTo>
                            <a:pt x="9279" y="780"/>
                          </a:lnTo>
                          <a:lnTo>
                            <a:pt x="9012" y="634"/>
                          </a:lnTo>
                          <a:lnTo>
                            <a:pt x="8744" y="512"/>
                          </a:lnTo>
                          <a:lnTo>
                            <a:pt x="8451" y="390"/>
                          </a:lnTo>
                          <a:lnTo>
                            <a:pt x="8159" y="293"/>
                          </a:lnTo>
                          <a:lnTo>
                            <a:pt x="7867" y="220"/>
                          </a:lnTo>
                          <a:lnTo>
                            <a:pt x="7550" y="147"/>
                          </a:lnTo>
                          <a:lnTo>
                            <a:pt x="7258" y="74"/>
                          </a:lnTo>
                          <a:lnTo>
                            <a:pt x="6941" y="49"/>
                          </a:lnTo>
                          <a:lnTo>
                            <a:pt x="6625" y="25"/>
                          </a:lnTo>
                          <a:lnTo>
                            <a:pt x="6284" y="1"/>
                          </a:lnTo>
                          <a:lnTo>
                            <a:pt x="6284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08" name="Shape 808"/>
                    <p:cNvSpPr/>
                    <p:nvPr/>
                  </p:nvSpPr>
                  <p:spPr>
                    <a:xfrm>
                      <a:off x="3988375" y="3021875"/>
                      <a:ext cx="241750" cy="2417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670" h="9670" fill="none" extrusionOk="0">
                          <a:moveTo>
                            <a:pt x="4823" y="1"/>
                          </a:moveTo>
                          <a:lnTo>
                            <a:pt x="4823" y="1"/>
                          </a:lnTo>
                          <a:lnTo>
                            <a:pt x="4336" y="25"/>
                          </a:lnTo>
                          <a:lnTo>
                            <a:pt x="3849" y="98"/>
                          </a:lnTo>
                          <a:lnTo>
                            <a:pt x="3386" y="220"/>
                          </a:lnTo>
                          <a:lnTo>
                            <a:pt x="2947" y="391"/>
                          </a:lnTo>
                          <a:lnTo>
                            <a:pt x="2533" y="585"/>
                          </a:lnTo>
                          <a:lnTo>
                            <a:pt x="2144" y="829"/>
                          </a:lnTo>
                          <a:lnTo>
                            <a:pt x="1754" y="1121"/>
                          </a:lnTo>
                          <a:lnTo>
                            <a:pt x="1413" y="1438"/>
                          </a:lnTo>
                          <a:lnTo>
                            <a:pt x="1096" y="1779"/>
                          </a:lnTo>
                          <a:lnTo>
                            <a:pt x="829" y="2144"/>
                          </a:lnTo>
                          <a:lnTo>
                            <a:pt x="585" y="2534"/>
                          </a:lnTo>
                          <a:lnTo>
                            <a:pt x="390" y="2972"/>
                          </a:lnTo>
                          <a:lnTo>
                            <a:pt x="220" y="3411"/>
                          </a:lnTo>
                          <a:lnTo>
                            <a:pt x="98" y="3873"/>
                          </a:lnTo>
                          <a:lnTo>
                            <a:pt x="25" y="4336"/>
                          </a:lnTo>
                          <a:lnTo>
                            <a:pt x="1" y="4847"/>
                          </a:lnTo>
                          <a:lnTo>
                            <a:pt x="1" y="4847"/>
                          </a:lnTo>
                          <a:lnTo>
                            <a:pt x="25" y="5335"/>
                          </a:lnTo>
                          <a:lnTo>
                            <a:pt x="98" y="5822"/>
                          </a:lnTo>
                          <a:lnTo>
                            <a:pt x="220" y="6284"/>
                          </a:lnTo>
                          <a:lnTo>
                            <a:pt x="390" y="6723"/>
                          </a:lnTo>
                          <a:lnTo>
                            <a:pt x="585" y="7137"/>
                          </a:lnTo>
                          <a:lnTo>
                            <a:pt x="829" y="7527"/>
                          </a:lnTo>
                          <a:lnTo>
                            <a:pt x="1096" y="7916"/>
                          </a:lnTo>
                          <a:lnTo>
                            <a:pt x="1413" y="8257"/>
                          </a:lnTo>
                          <a:lnTo>
                            <a:pt x="1754" y="8574"/>
                          </a:lnTo>
                          <a:lnTo>
                            <a:pt x="2144" y="8842"/>
                          </a:lnTo>
                          <a:lnTo>
                            <a:pt x="2533" y="9085"/>
                          </a:lnTo>
                          <a:lnTo>
                            <a:pt x="2947" y="9280"/>
                          </a:lnTo>
                          <a:lnTo>
                            <a:pt x="3386" y="9451"/>
                          </a:lnTo>
                          <a:lnTo>
                            <a:pt x="3849" y="9572"/>
                          </a:lnTo>
                          <a:lnTo>
                            <a:pt x="4336" y="9645"/>
                          </a:lnTo>
                          <a:lnTo>
                            <a:pt x="4823" y="9670"/>
                          </a:lnTo>
                          <a:lnTo>
                            <a:pt x="4823" y="9670"/>
                          </a:lnTo>
                          <a:lnTo>
                            <a:pt x="5334" y="9645"/>
                          </a:lnTo>
                          <a:lnTo>
                            <a:pt x="5797" y="9572"/>
                          </a:lnTo>
                          <a:lnTo>
                            <a:pt x="6260" y="9451"/>
                          </a:lnTo>
                          <a:lnTo>
                            <a:pt x="6698" y="9280"/>
                          </a:lnTo>
                          <a:lnTo>
                            <a:pt x="7136" y="9085"/>
                          </a:lnTo>
                          <a:lnTo>
                            <a:pt x="7526" y="8842"/>
                          </a:lnTo>
                          <a:lnTo>
                            <a:pt x="7892" y="8574"/>
                          </a:lnTo>
                          <a:lnTo>
                            <a:pt x="8232" y="8257"/>
                          </a:lnTo>
                          <a:lnTo>
                            <a:pt x="8549" y="7916"/>
                          </a:lnTo>
                          <a:lnTo>
                            <a:pt x="8841" y="7527"/>
                          </a:lnTo>
                          <a:lnTo>
                            <a:pt x="9085" y="7137"/>
                          </a:lnTo>
                          <a:lnTo>
                            <a:pt x="9280" y="6723"/>
                          </a:lnTo>
                          <a:lnTo>
                            <a:pt x="9450" y="6284"/>
                          </a:lnTo>
                          <a:lnTo>
                            <a:pt x="9572" y="5822"/>
                          </a:lnTo>
                          <a:lnTo>
                            <a:pt x="9645" y="5335"/>
                          </a:lnTo>
                          <a:lnTo>
                            <a:pt x="9669" y="4847"/>
                          </a:lnTo>
                          <a:lnTo>
                            <a:pt x="9669" y="4847"/>
                          </a:lnTo>
                          <a:lnTo>
                            <a:pt x="9645" y="4336"/>
                          </a:lnTo>
                          <a:lnTo>
                            <a:pt x="9572" y="3873"/>
                          </a:lnTo>
                          <a:lnTo>
                            <a:pt x="9450" y="3411"/>
                          </a:lnTo>
                          <a:lnTo>
                            <a:pt x="9280" y="2972"/>
                          </a:lnTo>
                          <a:lnTo>
                            <a:pt x="9085" y="2534"/>
                          </a:lnTo>
                          <a:lnTo>
                            <a:pt x="8841" y="2144"/>
                          </a:lnTo>
                          <a:lnTo>
                            <a:pt x="8549" y="1779"/>
                          </a:lnTo>
                          <a:lnTo>
                            <a:pt x="8232" y="1438"/>
                          </a:lnTo>
                          <a:lnTo>
                            <a:pt x="7892" y="1121"/>
                          </a:lnTo>
                          <a:lnTo>
                            <a:pt x="7526" y="829"/>
                          </a:lnTo>
                          <a:lnTo>
                            <a:pt x="7136" y="585"/>
                          </a:lnTo>
                          <a:lnTo>
                            <a:pt x="6698" y="391"/>
                          </a:lnTo>
                          <a:lnTo>
                            <a:pt x="6260" y="220"/>
                          </a:lnTo>
                          <a:lnTo>
                            <a:pt x="5797" y="98"/>
                          </a:lnTo>
                          <a:lnTo>
                            <a:pt x="5334" y="25"/>
                          </a:lnTo>
                          <a:lnTo>
                            <a:pt x="4823" y="1"/>
                          </a:lnTo>
                          <a:lnTo>
                            <a:pt x="4823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09" name="Shape 809"/>
                    <p:cNvSpPr/>
                    <p:nvPr/>
                  </p:nvSpPr>
                  <p:spPr>
                    <a:xfrm>
                      <a:off x="4024300" y="3058425"/>
                      <a:ext cx="84650" cy="846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86" h="3386" fill="none" extrusionOk="0">
                          <a:moveTo>
                            <a:pt x="0" y="3385"/>
                          </a:moveTo>
                          <a:lnTo>
                            <a:pt x="0" y="3385"/>
                          </a:lnTo>
                          <a:lnTo>
                            <a:pt x="25" y="3020"/>
                          </a:lnTo>
                          <a:lnTo>
                            <a:pt x="74" y="2704"/>
                          </a:lnTo>
                          <a:lnTo>
                            <a:pt x="147" y="2363"/>
                          </a:lnTo>
                          <a:lnTo>
                            <a:pt x="268" y="2070"/>
                          </a:lnTo>
                          <a:lnTo>
                            <a:pt x="414" y="1754"/>
                          </a:lnTo>
                          <a:lnTo>
                            <a:pt x="585" y="1486"/>
                          </a:lnTo>
                          <a:lnTo>
                            <a:pt x="780" y="1218"/>
                          </a:lnTo>
                          <a:lnTo>
                            <a:pt x="999" y="974"/>
                          </a:lnTo>
                          <a:lnTo>
                            <a:pt x="1243" y="755"/>
                          </a:lnTo>
                          <a:lnTo>
                            <a:pt x="1510" y="560"/>
                          </a:lnTo>
                          <a:lnTo>
                            <a:pt x="1778" y="390"/>
                          </a:lnTo>
                          <a:lnTo>
                            <a:pt x="2071" y="244"/>
                          </a:lnTo>
                          <a:lnTo>
                            <a:pt x="2387" y="146"/>
                          </a:lnTo>
                          <a:lnTo>
                            <a:pt x="2704" y="49"/>
                          </a:lnTo>
                          <a:lnTo>
                            <a:pt x="3045" y="0"/>
                          </a:lnTo>
                          <a:lnTo>
                            <a:pt x="3386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10" name="Shape 810"/>
                    <p:cNvSpPr/>
                    <p:nvPr/>
                  </p:nvSpPr>
                  <p:spPr>
                    <a:xfrm>
                      <a:off x="4205750" y="3248375"/>
                      <a:ext cx="154050" cy="1534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6162" h="6139" fill="none" extrusionOk="0">
                          <a:moveTo>
                            <a:pt x="0" y="1024"/>
                          </a:moveTo>
                          <a:lnTo>
                            <a:pt x="4969" y="5992"/>
                          </a:lnTo>
                          <a:lnTo>
                            <a:pt x="4969" y="5992"/>
                          </a:lnTo>
                          <a:lnTo>
                            <a:pt x="5042" y="6041"/>
                          </a:lnTo>
                          <a:lnTo>
                            <a:pt x="5115" y="6090"/>
                          </a:lnTo>
                          <a:lnTo>
                            <a:pt x="5212" y="6114"/>
                          </a:lnTo>
                          <a:lnTo>
                            <a:pt x="5310" y="6138"/>
                          </a:lnTo>
                          <a:lnTo>
                            <a:pt x="5407" y="6114"/>
                          </a:lnTo>
                          <a:lnTo>
                            <a:pt x="5480" y="6090"/>
                          </a:lnTo>
                          <a:lnTo>
                            <a:pt x="5577" y="6041"/>
                          </a:lnTo>
                          <a:lnTo>
                            <a:pt x="5651" y="5992"/>
                          </a:lnTo>
                          <a:lnTo>
                            <a:pt x="6016" y="5627"/>
                          </a:lnTo>
                          <a:lnTo>
                            <a:pt x="6016" y="5627"/>
                          </a:lnTo>
                          <a:lnTo>
                            <a:pt x="6089" y="5554"/>
                          </a:lnTo>
                          <a:lnTo>
                            <a:pt x="6138" y="5456"/>
                          </a:lnTo>
                          <a:lnTo>
                            <a:pt x="6162" y="5359"/>
                          </a:lnTo>
                          <a:lnTo>
                            <a:pt x="6162" y="5286"/>
                          </a:lnTo>
                          <a:lnTo>
                            <a:pt x="6162" y="5188"/>
                          </a:lnTo>
                          <a:lnTo>
                            <a:pt x="6138" y="5091"/>
                          </a:lnTo>
                          <a:lnTo>
                            <a:pt x="6089" y="5018"/>
                          </a:lnTo>
                          <a:lnTo>
                            <a:pt x="6016" y="4921"/>
                          </a:lnTo>
                          <a:lnTo>
                            <a:pt x="1072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  <p:grpSp>
              <p:nvGrpSpPr>
                <p:cNvPr id="811" name="Shape 811"/>
                <p:cNvGrpSpPr/>
                <p:nvPr/>
              </p:nvGrpSpPr>
              <p:grpSpPr>
                <a:xfrm>
                  <a:off x="647546" y="814472"/>
                  <a:ext cx="3920223" cy="376691"/>
                  <a:chOff x="151026" y="1029895"/>
                  <a:chExt cx="3920223" cy="376691"/>
                </a:xfrm>
              </p:grpSpPr>
              <p:sp>
                <p:nvSpPr>
                  <p:cNvPr id="812" name="Shape 812"/>
                  <p:cNvSpPr/>
                  <p:nvPr/>
                </p:nvSpPr>
                <p:spPr>
                  <a:xfrm>
                    <a:off x="1057375" y="1063683"/>
                    <a:ext cx="339835" cy="30911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173" h="14711" fill="none" extrusionOk="0">
                        <a:moveTo>
                          <a:pt x="8087" y="1"/>
                        </a:moveTo>
                        <a:lnTo>
                          <a:pt x="8087" y="1"/>
                        </a:lnTo>
                        <a:lnTo>
                          <a:pt x="7672" y="1"/>
                        </a:lnTo>
                        <a:lnTo>
                          <a:pt x="7258" y="25"/>
                        </a:lnTo>
                        <a:lnTo>
                          <a:pt x="6844" y="74"/>
                        </a:lnTo>
                        <a:lnTo>
                          <a:pt x="6455" y="122"/>
                        </a:lnTo>
                        <a:lnTo>
                          <a:pt x="6065" y="195"/>
                        </a:lnTo>
                        <a:lnTo>
                          <a:pt x="5675" y="293"/>
                        </a:lnTo>
                        <a:lnTo>
                          <a:pt x="5310" y="415"/>
                        </a:lnTo>
                        <a:lnTo>
                          <a:pt x="4945" y="536"/>
                        </a:lnTo>
                        <a:lnTo>
                          <a:pt x="4579" y="658"/>
                        </a:lnTo>
                        <a:lnTo>
                          <a:pt x="4238" y="829"/>
                        </a:lnTo>
                        <a:lnTo>
                          <a:pt x="3897" y="975"/>
                        </a:lnTo>
                        <a:lnTo>
                          <a:pt x="3557" y="1170"/>
                        </a:lnTo>
                        <a:lnTo>
                          <a:pt x="3240" y="1364"/>
                        </a:lnTo>
                        <a:lnTo>
                          <a:pt x="2948" y="1559"/>
                        </a:lnTo>
                        <a:lnTo>
                          <a:pt x="2655" y="1778"/>
                        </a:lnTo>
                        <a:lnTo>
                          <a:pt x="2363" y="1998"/>
                        </a:lnTo>
                        <a:lnTo>
                          <a:pt x="2095" y="2241"/>
                        </a:lnTo>
                        <a:lnTo>
                          <a:pt x="1852" y="2485"/>
                        </a:lnTo>
                        <a:lnTo>
                          <a:pt x="1608" y="2753"/>
                        </a:lnTo>
                        <a:lnTo>
                          <a:pt x="1389" y="3021"/>
                        </a:lnTo>
                        <a:lnTo>
                          <a:pt x="1170" y="3288"/>
                        </a:lnTo>
                        <a:lnTo>
                          <a:pt x="975" y="3581"/>
                        </a:lnTo>
                        <a:lnTo>
                          <a:pt x="804" y="3873"/>
                        </a:lnTo>
                        <a:lnTo>
                          <a:pt x="634" y="4190"/>
                        </a:lnTo>
                        <a:lnTo>
                          <a:pt x="488" y="4506"/>
                        </a:lnTo>
                        <a:lnTo>
                          <a:pt x="366" y="4823"/>
                        </a:lnTo>
                        <a:lnTo>
                          <a:pt x="244" y="5139"/>
                        </a:lnTo>
                        <a:lnTo>
                          <a:pt x="171" y="5480"/>
                        </a:lnTo>
                        <a:lnTo>
                          <a:pt x="98" y="5821"/>
                        </a:lnTo>
                        <a:lnTo>
                          <a:pt x="49" y="6162"/>
                        </a:lnTo>
                        <a:lnTo>
                          <a:pt x="1" y="6503"/>
                        </a:lnTo>
                        <a:lnTo>
                          <a:pt x="1" y="6869"/>
                        </a:lnTo>
                        <a:lnTo>
                          <a:pt x="1" y="6869"/>
                        </a:lnTo>
                        <a:lnTo>
                          <a:pt x="1" y="7234"/>
                        </a:lnTo>
                        <a:lnTo>
                          <a:pt x="49" y="7624"/>
                        </a:lnTo>
                        <a:lnTo>
                          <a:pt x="98" y="7989"/>
                        </a:lnTo>
                        <a:lnTo>
                          <a:pt x="196" y="8330"/>
                        </a:lnTo>
                        <a:lnTo>
                          <a:pt x="293" y="8695"/>
                        </a:lnTo>
                        <a:lnTo>
                          <a:pt x="415" y="9036"/>
                        </a:lnTo>
                        <a:lnTo>
                          <a:pt x="561" y="9377"/>
                        </a:lnTo>
                        <a:lnTo>
                          <a:pt x="731" y="9718"/>
                        </a:lnTo>
                        <a:lnTo>
                          <a:pt x="902" y="10035"/>
                        </a:lnTo>
                        <a:lnTo>
                          <a:pt x="1097" y="10327"/>
                        </a:lnTo>
                        <a:lnTo>
                          <a:pt x="1340" y="10644"/>
                        </a:lnTo>
                        <a:lnTo>
                          <a:pt x="1559" y="10936"/>
                        </a:lnTo>
                        <a:lnTo>
                          <a:pt x="1827" y="11204"/>
                        </a:lnTo>
                        <a:lnTo>
                          <a:pt x="2095" y="11472"/>
                        </a:lnTo>
                        <a:lnTo>
                          <a:pt x="2387" y="11740"/>
                        </a:lnTo>
                        <a:lnTo>
                          <a:pt x="2680" y="11983"/>
                        </a:lnTo>
                        <a:lnTo>
                          <a:pt x="2680" y="11983"/>
                        </a:lnTo>
                        <a:lnTo>
                          <a:pt x="2485" y="12349"/>
                        </a:lnTo>
                        <a:lnTo>
                          <a:pt x="2266" y="12714"/>
                        </a:lnTo>
                        <a:lnTo>
                          <a:pt x="2022" y="13104"/>
                        </a:lnTo>
                        <a:lnTo>
                          <a:pt x="1706" y="13469"/>
                        </a:lnTo>
                        <a:lnTo>
                          <a:pt x="1365" y="13834"/>
                        </a:lnTo>
                        <a:lnTo>
                          <a:pt x="1170" y="14005"/>
                        </a:lnTo>
                        <a:lnTo>
                          <a:pt x="951" y="14151"/>
                        </a:lnTo>
                        <a:lnTo>
                          <a:pt x="731" y="14297"/>
                        </a:lnTo>
                        <a:lnTo>
                          <a:pt x="512" y="14443"/>
                        </a:lnTo>
                        <a:lnTo>
                          <a:pt x="269" y="14540"/>
                        </a:lnTo>
                        <a:lnTo>
                          <a:pt x="1" y="14662"/>
                        </a:lnTo>
                        <a:lnTo>
                          <a:pt x="1" y="14662"/>
                        </a:lnTo>
                        <a:lnTo>
                          <a:pt x="122" y="14662"/>
                        </a:lnTo>
                        <a:lnTo>
                          <a:pt x="488" y="14711"/>
                        </a:lnTo>
                        <a:lnTo>
                          <a:pt x="1024" y="14711"/>
                        </a:lnTo>
                        <a:lnTo>
                          <a:pt x="1365" y="14711"/>
                        </a:lnTo>
                        <a:lnTo>
                          <a:pt x="1706" y="14687"/>
                        </a:lnTo>
                        <a:lnTo>
                          <a:pt x="2095" y="14614"/>
                        </a:lnTo>
                        <a:lnTo>
                          <a:pt x="2485" y="14540"/>
                        </a:lnTo>
                        <a:lnTo>
                          <a:pt x="2899" y="14419"/>
                        </a:lnTo>
                        <a:lnTo>
                          <a:pt x="3313" y="14273"/>
                        </a:lnTo>
                        <a:lnTo>
                          <a:pt x="3751" y="14078"/>
                        </a:lnTo>
                        <a:lnTo>
                          <a:pt x="4165" y="13834"/>
                        </a:lnTo>
                        <a:lnTo>
                          <a:pt x="4579" y="13566"/>
                        </a:lnTo>
                        <a:lnTo>
                          <a:pt x="4969" y="13201"/>
                        </a:lnTo>
                        <a:lnTo>
                          <a:pt x="4969" y="13201"/>
                        </a:lnTo>
                        <a:lnTo>
                          <a:pt x="5334" y="13323"/>
                        </a:lnTo>
                        <a:lnTo>
                          <a:pt x="5700" y="13444"/>
                        </a:lnTo>
                        <a:lnTo>
                          <a:pt x="6089" y="13518"/>
                        </a:lnTo>
                        <a:lnTo>
                          <a:pt x="6479" y="13591"/>
                        </a:lnTo>
                        <a:lnTo>
                          <a:pt x="6869" y="13664"/>
                        </a:lnTo>
                        <a:lnTo>
                          <a:pt x="7258" y="13712"/>
                        </a:lnTo>
                        <a:lnTo>
                          <a:pt x="7672" y="13737"/>
                        </a:lnTo>
                        <a:lnTo>
                          <a:pt x="8087" y="13737"/>
                        </a:lnTo>
                        <a:lnTo>
                          <a:pt x="8087" y="13737"/>
                        </a:lnTo>
                        <a:lnTo>
                          <a:pt x="8501" y="13737"/>
                        </a:lnTo>
                        <a:lnTo>
                          <a:pt x="8915" y="13712"/>
                        </a:lnTo>
                        <a:lnTo>
                          <a:pt x="9329" y="13664"/>
                        </a:lnTo>
                        <a:lnTo>
                          <a:pt x="9718" y="13591"/>
                        </a:lnTo>
                        <a:lnTo>
                          <a:pt x="10108" y="13518"/>
                        </a:lnTo>
                        <a:lnTo>
                          <a:pt x="10498" y="13420"/>
                        </a:lnTo>
                        <a:lnTo>
                          <a:pt x="10863" y="13323"/>
                        </a:lnTo>
                        <a:lnTo>
                          <a:pt x="11228" y="13201"/>
                        </a:lnTo>
                        <a:lnTo>
                          <a:pt x="11594" y="13055"/>
                        </a:lnTo>
                        <a:lnTo>
                          <a:pt x="11935" y="12909"/>
                        </a:lnTo>
                        <a:lnTo>
                          <a:pt x="12276" y="12738"/>
                        </a:lnTo>
                        <a:lnTo>
                          <a:pt x="12617" y="12568"/>
                        </a:lnTo>
                        <a:lnTo>
                          <a:pt x="12933" y="12373"/>
                        </a:lnTo>
                        <a:lnTo>
                          <a:pt x="13225" y="12178"/>
                        </a:lnTo>
                        <a:lnTo>
                          <a:pt x="13518" y="11959"/>
                        </a:lnTo>
                        <a:lnTo>
                          <a:pt x="13810" y="11715"/>
                        </a:lnTo>
                        <a:lnTo>
                          <a:pt x="14078" y="11496"/>
                        </a:lnTo>
                        <a:lnTo>
                          <a:pt x="14321" y="11228"/>
                        </a:lnTo>
                        <a:lnTo>
                          <a:pt x="14565" y="10985"/>
                        </a:lnTo>
                        <a:lnTo>
                          <a:pt x="14784" y="10717"/>
                        </a:lnTo>
                        <a:lnTo>
                          <a:pt x="15003" y="10424"/>
                        </a:lnTo>
                        <a:lnTo>
                          <a:pt x="15198" y="10132"/>
                        </a:lnTo>
                        <a:lnTo>
                          <a:pt x="15369" y="9840"/>
                        </a:lnTo>
                        <a:lnTo>
                          <a:pt x="15539" y="9548"/>
                        </a:lnTo>
                        <a:lnTo>
                          <a:pt x="15685" y="9231"/>
                        </a:lnTo>
                        <a:lnTo>
                          <a:pt x="15807" y="8914"/>
                        </a:lnTo>
                        <a:lnTo>
                          <a:pt x="15929" y="8574"/>
                        </a:lnTo>
                        <a:lnTo>
                          <a:pt x="16002" y="8257"/>
                        </a:lnTo>
                        <a:lnTo>
                          <a:pt x="16075" y="7916"/>
                        </a:lnTo>
                        <a:lnTo>
                          <a:pt x="16124" y="7575"/>
                        </a:lnTo>
                        <a:lnTo>
                          <a:pt x="16172" y="7210"/>
                        </a:lnTo>
                        <a:lnTo>
                          <a:pt x="16172" y="6869"/>
                        </a:lnTo>
                        <a:lnTo>
                          <a:pt x="16172" y="6869"/>
                        </a:lnTo>
                        <a:lnTo>
                          <a:pt x="16172" y="6503"/>
                        </a:lnTo>
                        <a:lnTo>
                          <a:pt x="16124" y="6162"/>
                        </a:lnTo>
                        <a:lnTo>
                          <a:pt x="16075" y="5821"/>
                        </a:lnTo>
                        <a:lnTo>
                          <a:pt x="16002" y="5480"/>
                        </a:lnTo>
                        <a:lnTo>
                          <a:pt x="15929" y="5139"/>
                        </a:lnTo>
                        <a:lnTo>
                          <a:pt x="15807" y="4823"/>
                        </a:lnTo>
                        <a:lnTo>
                          <a:pt x="15685" y="4506"/>
                        </a:lnTo>
                        <a:lnTo>
                          <a:pt x="15539" y="4190"/>
                        </a:lnTo>
                        <a:lnTo>
                          <a:pt x="15369" y="3873"/>
                        </a:lnTo>
                        <a:lnTo>
                          <a:pt x="15198" y="3581"/>
                        </a:lnTo>
                        <a:lnTo>
                          <a:pt x="15003" y="3288"/>
                        </a:lnTo>
                        <a:lnTo>
                          <a:pt x="14784" y="3021"/>
                        </a:lnTo>
                        <a:lnTo>
                          <a:pt x="14565" y="2753"/>
                        </a:lnTo>
                        <a:lnTo>
                          <a:pt x="14321" y="2485"/>
                        </a:lnTo>
                        <a:lnTo>
                          <a:pt x="14078" y="2241"/>
                        </a:lnTo>
                        <a:lnTo>
                          <a:pt x="13810" y="1998"/>
                        </a:lnTo>
                        <a:lnTo>
                          <a:pt x="13518" y="1778"/>
                        </a:lnTo>
                        <a:lnTo>
                          <a:pt x="13225" y="1559"/>
                        </a:lnTo>
                        <a:lnTo>
                          <a:pt x="12933" y="1364"/>
                        </a:lnTo>
                        <a:lnTo>
                          <a:pt x="12617" y="1170"/>
                        </a:lnTo>
                        <a:lnTo>
                          <a:pt x="12276" y="975"/>
                        </a:lnTo>
                        <a:lnTo>
                          <a:pt x="11935" y="829"/>
                        </a:lnTo>
                        <a:lnTo>
                          <a:pt x="11594" y="658"/>
                        </a:lnTo>
                        <a:lnTo>
                          <a:pt x="11228" y="536"/>
                        </a:lnTo>
                        <a:lnTo>
                          <a:pt x="10863" y="415"/>
                        </a:lnTo>
                        <a:lnTo>
                          <a:pt x="10498" y="293"/>
                        </a:lnTo>
                        <a:lnTo>
                          <a:pt x="10108" y="195"/>
                        </a:lnTo>
                        <a:lnTo>
                          <a:pt x="9718" y="122"/>
                        </a:lnTo>
                        <a:lnTo>
                          <a:pt x="9329" y="74"/>
                        </a:lnTo>
                        <a:lnTo>
                          <a:pt x="8915" y="25"/>
                        </a:lnTo>
                        <a:lnTo>
                          <a:pt x="8501" y="1"/>
                        </a:lnTo>
                        <a:lnTo>
                          <a:pt x="8087" y="1"/>
                        </a:lnTo>
                        <a:lnTo>
                          <a:pt x="8087" y="1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813" name="Shape 813"/>
                  <p:cNvGrpSpPr/>
                  <p:nvPr/>
                </p:nvGrpSpPr>
                <p:grpSpPr>
                  <a:xfrm>
                    <a:off x="151026" y="1086198"/>
                    <a:ext cx="391001" cy="264085"/>
                    <a:chOff x="564675" y="1700625"/>
                    <a:chExt cx="465200" cy="314200"/>
                  </a:xfrm>
                </p:grpSpPr>
                <p:sp>
                  <p:nvSpPr>
                    <p:cNvPr id="814" name="Shape 814"/>
                    <p:cNvSpPr/>
                    <p:nvPr/>
                  </p:nvSpPr>
                  <p:spPr>
                    <a:xfrm>
                      <a:off x="564675" y="1700625"/>
                      <a:ext cx="465200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8608" h="1170" fill="none" extrusionOk="0">
                          <a:moveTo>
                            <a:pt x="18608" y="1170"/>
                          </a:moveTo>
                          <a:lnTo>
                            <a:pt x="18608" y="488"/>
                          </a:lnTo>
                          <a:lnTo>
                            <a:pt x="18608" y="488"/>
                          </a:lnTo>
                          <a:lnTo>
                            <a:pt x="18608" y="390"/>
                          </a:lnTo>
                          <a:lnTo>
                            <a:pt x="18559" y="293"/>
                          </a:lnTo>
                          <a:lnTo>
                            <a:pt x="18535" y="220"/>
                          </a:lnTo>
                          <a:lnTo>
                            <a:pt x="18462" y="147"/>
                          </a:lnTo>
                          <a:lnTo>
                            <a:pt x="18389" y="74"/>
                          </a:lnTo>
                          <a:lnTo>
                            <a:pt x="18316" y="49"/>
                          </a:lnTo>
                          <a:lnTo>
                            <a:pt x="18218" y="1"/>
                          </a:lnTo>
                          <a:lnTo>
                            <a:pt x="18121" y="1"/>
                          </a:lnTo>
                          <a:lnTo>
                            <a:pt x="488" y="1"/>
                          </a:lnTo>
                          <a:lnTo>
                            <a:pt x="488" y="1"/>
                          </a:lnTo>
                          <a:lnTo>
                            <a:pt x="390" y="1"/>
                          </a:lnTo>
                          <a:lnTo>
                            <a:pt x="293" y="49"/>
                          </a:lnTo>
                          <a:lnTo>
                            <a:pt x="220" y="74"/>
                          </a:lnTo>
                          <a:lnTo>
                            <a:pt x="147" y="147"/>
                          </a:lnTo>
                          <a:lnTo>
                            <a:pt x="74" y="220"/>
                          </a:lnTo>
                          <a:lnTo>
                            <a:pt x="49" y="293"/>
                          </a:lnTo>
                          <a:lnTo>
                            <a:pt x="1" y="390"/>
                          </a:lnTo>
                          <a:lnTo>
                            <a:pt x="1" y="488"/>
                          </a:lnTo>
                          <a:lnTo>
                            <a:pt x="1" y="117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15" name="Shape 815"/>
                    <p:cNvSpPr/>
                    <p:nvPr/>
                  </p:nvSpPr>
                  <p:spPr>
                    <a:xfrm>
                      <a:off x="564675" y="1732300"/>
                      <a:ext cx="465200" cy="2721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8608" h="10887" fill="none" extrusionOk="0">
                          <a:moveTo>
                            <a:pt x="13493" y="7209"/>
                          </a:moveTo>
                          <a:lnTo>
                            <a:pt x="18608" y="10887"/>
                          </a:lnTo>
                          <a:lnTo>
                            <a:pt x="18608" y="10887"/>
                          </a:lnTo>
                          <a:lnTo>
                            <a:pt x="18608" y="10814"/>
                          </a:lnTo>
                          <a:lnTo>
                            <a:pt x="18608" y="0"/>
                          </a:lnTo>
                          <a:lnTo>
                            <a:pt x="9450" y="6625"/>
                          </a:lnTo>
                          <a:lnTo>
                            <a:pt x="9450" y="6625"/>
                          </a:lnTo>
                          <a:lnTo>
                            <a:pt x="9377" y="6673"/>
                          </a:lnTo>
                          <a:lnTo>
                            <a:pt x="9304" y="6673"/>
                          </a:lnTo>
                          <a:lnTo>
                            <a:pt x="9304" y="6673"/>
                          </a:lnTo>
                          <a:lnTo>
                            <a:pt x="9231" y="6673"/>
                          </a:lnTo>
                          <a:lnTo>
                            <a:pt x="9158" y="6625"/>
                          </a:lnTo>
                          <a:lnTo>
                            <a:pt x="1" y="0"/>
                          </a:lnTo>
                          <a:lnTo>
                            <a:pt x="1" y="10814"/>
                          </a:lnTo>
                          <a:lnTo>
                            <a:pt x="1" y="10814"/>
                          </a:lnTo>
                          <a:lnTo>
                            <a:pt x="1" y="10887"/>
                          </a:lnTo>
                          <a:lnTo>
                            <a:pt x="5115" y="720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16" name="Shape 816"/>
                    <p:cNvSpPr/>
                    <p:nvPr/>
                  </p:nvSpPr>
                  <p:spPr>
                    <a:xfrm>
                      <a:off x="572600" y="2014200"/>
                      <a:ext cx="449375" cy="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7975" h="25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98" y="25"/>
                          </a:lnTo>
                          <a:lnTo>
                            <a:pt x="171" y="25"/>
                          </a:lnTo>
                          <a:lnTo>
                            <a:pt x="17804" y="25"/>
                          </a:lnTo>
                          <a:lnTo>
                            <a:pt x="17804" y="25"/>
                          </a:lnTo>
                          <a:lnTo>
                            <a:pt x="17877" y="25"/>
                          </a:lnTo>
                          <a:lnTo>
                            <a:pt x="17974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817" name="Shape 817"/>
                  <p:cNvGrpSpPr/>
                  <p:nvPr/>
                </p:nvGrpSpPr>
                <p:grpSpPr>
                  <a:xfrm>
                    <a:off x="1912559" y="1029895"/>
                    <a:ext cx="359272" cy="376691"/>
                    <a:chOff x="5961125" y="1623900"/>
                    <a:chExt cx="427450" cy="448175"/>
                  </a:xfrm>
                </p:grpSpPr>
                <p:sp>
                  <p:nvSpPr>
                    <p:cNvPr id="818" name="Shape 818"/>
                    <p:cNvSpPr/>
                    <p:nvPr/>
                  </p:nvSpPr>
                  <p:spPr>
                    <a:xfrm>
                      <a:off x="5961125" y="1678700"/>
                      <a:ext cx="376925" cy="3769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077" h="15077" fill="none" extrusionOk="0">
                          <a:moveTo>
                            <a:pt x="11813" y="1340"/>
                          </a:moveTo>
                          <a:lnTo>
                            <a:pt x="11813" y="1340"/>
                          </a:lnTo>
                          <a:lnTo>
                            <a:pt x="11350" y="1024"/>
                          </a:lnTo>
                          <a:lnTo>
                            <a:pt x="10863" y="780"/>
                          </a:lnTo>
                          <a:lnTo>
                            <a:pt x="10351" y="537"/>
                          </a:lnTo>
                          <a:lnTo>
                            <a:pt x="9816" y="342"/>
                          </a:lnTo>
                          <a:lnTo>
                            <a:pt x="9280" y="196"/>
                          </a:lnTo>
                          <a:lnTo>
                            <a:pt x="8720" y="98"/>
                          </a:lnTo>
                          <a:lnTo>
                            <a:pt x="8135" y="25"/>
                          </a:lnTo>
                          <a:lnTo>
                            <a:pt x="7551" y="1"/>
                          </a:lnTo>
                          <a:lnTo>
                            <a:pt x="7551" y="1"/>
                          </a:lnTo>
                          <a:lnTo>
                            <a:pt x="7161" y="1"/>
                          </a:lnTo>
                          <a:lnTo>
                            <a:pt x="6771" y="50"/>
                          </a:lnTo>
                          <a:lnTo>
                            <a:pt x="6406" y="98"/>
                          </a:lnTo>
                          <a:lnTo>
                            <a:pt x="6041" y="147"/>
                          </a:lnTo>
                          <a:lnTo>
                            <a:pt x="5675" y="244"/>
                          </a:lnTo>
                          <a:lnTo>
                            <a:pt x="5310" y="342"/>
                          </a:lnTo>
                          <a:lnTo>
                            <a:pt x="4969" y="464"/>
                          </a:lnTo>
                          <a:lnTo>
                            <a:pt x="4628" y="585"/>
                          </a:lnTo>
                          <a:lnTo>
                            <a:pt x="4287" y="731"/>
                          </a:lnTo>
                          <a:lnTo>
                            <a:pt x="3970" y="902"/>
                          </a:lnTo>
                          <a:lnTo>
                            <a:pt x="3654" y="1097"/>
                          </a:lnTo>
                          <a:lnTo>
                            <a:pt x="3337" y="1292"/>
                          </a:lnTo>
                          <a:lnTo>
                            <a:pt x="3045" y="1486"/>
                          </a:lnTo>
                          <a:lnTo>
                            <a:pt x="2753" y="1730"/>
                          </a:lnTo>
                          <a:lnTo>
                            <a:pt x="2485" y="1949"/>
                          </a:lnTo>
                          <a:lnTo>
                            <a:pt x="2217" y="2217"/>
                          </a:lnTo>
                          <a:lnTo>
                            <a:pt x="1973" y="2461"/>
                          </a:lnTo>
                          <a:lnTo>
                            <a:pt x="1730" y="2753"/>
                          </a:lnTo>
                          <a:lnTo>
                            <a:pt x="1510" y="3021"/>
                          </a:lnTo>
                          <a:lnTo>
                            <a:pt x="1291" y="3313"/>
                          </a:lnTo>
                          <a:lnTo>
                            <a:pt x="1096" y="3630"/>
                          </a:lnTo>
                          <a:lnTo>
                            <a:pt x="926" y="3946"/>
                          </a:lnTo>
                          <a:lnTo>
                            <a:pt x="755" y="4263"/>
                          </a:lnTo>
                          <a:lnTo>
                            <a:pt x="609" y="4604"/>
                          </a:lnTo>
                          <a:lnTo>
                            <a:pt x="463" y="4945"/>
                          </a:lnTo>
                          <a:lnTo>
                            <a:pt x="341" y="5286"/>
                          </a:lnTo>
                          <a:lnTo>
                            <a:pt x="244" y="5651"/>
                          </a:lnTo>
                          <a:lnTo>
                            <a:pt x="171" y="6016"/>
                          </a:lnTo>
                          <a:lnTo>
                            <a:pt x="98" y="6382"/>
                          </a:lnTo>
                          <a:lnTo>
                            <a:pt x="49" y="6771"/>
                          </a:lnTo>
                          <a:lnTo>
                            <a:pt x="25" y="7137"/>
                          </a:lnTo>
                          <a:lnTo>
                            <a:pt x="0" y="7526"/>
                          </a:lnTo>
                          <a:lnTo>
                            <a:pt x="0" y="7526"/>
                          </a:lnTo>
                          <a:lnTo>
                            <a:pt x="25" y="7916"/>
                          </a:lnTo>
                          <a:lnTo>
                            <a:pt x="49" y="8306"/>
                          </a:lnTo>
                          <a:lnTo>
                            <a:pt x="98" y="8671"/>
                          </a:lnTo>
                          <a:lnTo>
                            <a:pt x="171" y="9061"/>
                          </a:lnTo>
                          <a:lnTo>
                            <a:pt x="244" y="9426"/>
                          </a:lnTo>
                          <a:lnTo>
                            <a:pt x="341" y="9767"/>
                          </a:lnTo>
                          <a:lnTo>
                            <a:pt x="463" y="10132"/>
                          </a:lnTo>
                          <a:lnTo>
                            <a:pt x="609" y="10473"/>
                          </a:lnTo>
                          <a:lnTo>
                            <a:pt x="755" y="10790"/>
                          </a:lnTo>
                          <a:lnTo>
                            <a:pt x="926" y="11131"/>
                          </a:lnTo>
                          <a:lnTo>
                            <a:pt x="1096" y="11448"/>
                          </a:lnTo>
                          <a:lnTo>
                            <a:pt x="1291" y="11740"/>
                          </a:lnTo>
                          <a:lnTo>
                            <a:pt x="1510" y="12032"/>
                          </a:lnTo>
                          <a:lnTo>
                            <a:pt x="1730" y="12324"/>
                          </a:lnTo>
                          <a:lnTo>
                            <a:pt x="1973" y="12592"/>
                          </a:lnTo>
                          <a:lnTo>
                            <a:pt x="2217" y="12860"/>
                          </a:lnTo>
                          <a:lnTo>
                            <a:pt x="2485" y="13104"/>
                          </a:lnTo>
                          <a:lnTo>
                            <a:pt x="2753" y="13347"/>
                          </a:lnTo>
                          <a:lnTo>
                            <a:pt x="3045" y="13567"/>
                          </a:lnTo>
                          <a:lnTo>
                            <a:pt x="3337" y="13786"/>
                          </a:lnTo>
                          <a:lnTo>
                            <a:pt x="3654" y="13981"/>
                          </a:lnTo>
                          <a:lnTo>
                            <a:pt x="3970" y="14151"/>
                          </a:lnTo>
                          <a:lnTo>
                            <a:pt x="4287" y="14322"/>
                          </a:lnTo>
                          <a:lnTo>
                            <a:pt x="4628" y="14468"/>
                          </a:lnTo>
                          <a:lnTo>
                            <a:pt x="4969" y="14614"/>
                          </a:lnTo>
                          <a:lnTo>
                            <a:pt x="5310" y="14736"/>
                          </a:lnTo>
                          <a:lnTo>
                            <a:pt x="5675" y="14833"/>
                          </a:lnTo>
                          <a:lnTo>
                            <a:pt x="6041" y="14906"/>
                          </a:lnTo>
                          <a:lnTo>
                            <a:pt x="6406" y="14979"/>
                          </a:lnTo>
                          <a:lnTo>
                            <a:pt x="6771" y="15028"/>
                          </a:lnTo>
                          <a:lnTo>
                            <a:pt x="7161" y="15052"/>
                          </a:lnTo>
                          <a:lnTo>
                            <a:pt x="7551" y="15077"/>
                          </a:lnTo>
                          <a:lnTo>
                            <a:pt x="7551" y="15077"/>
                          </a:lnTo>
                          <a:lnTo>
                            <a:pt x="7940" y="15052"/>
                          </a:lnTo>
                          <a:lnTo>
                            <a:pt x="8306" y="15028"/>
                          </a:lnTo>
                          <a:lnTo>
                            <a:pt x="8695" y="14979"/>
                          </a:lnTo>
                          <a:lnTo>
                            <a:pt x="9061" y="14906"/>
                          </a:lnTo>
                          <a:lnTo>
                            <a:pt x="9426" y="14833"/>
                          </a:lnTo>
                          <a:lnTo>
                            <a:pt x="9791" y="14736"/>
                          </a:lnTo>
                          <a:lnTo>
                            <a:pt x="10132" y="14614"/>
                          </a:lnTo>
                          <a:lnTo>
                            <a:pt x="10473" y="14468"/>
                          </a:lnTo>
                          <a:lnTo>
                            <a:pt x="10814" y="14322"/>
                          </a:lnTo>
                          <a:lnTo>
                            <a:pt x="11131" y="14151"/>
                          </a:lnTo>
                          <a:lnTo>
                            <a:pt x="11447" y="13981"/>
                          </a:lnTo>
                          <a:lnTo>
                            <a:pt x="11764" y="13786"/>
                          </a:lnTo>
                          <a:lnTo>
                            <a:pt x="12056" y="13567"/>
                          </a:lnTo>
                          <a:lnTo>
                            <a:pt x="12348" y="13347"/>
                          </a:lnTo>
                          <a:lnTo>
                            <a:pt x="12616" y="13104"/>
                          </a:lnTo>
                          <a:lnTo>
                            <a:pt x="12884" y="12860"/>
                          </a:lnTo>
                          <a:lnTo>
                            <a:pt x="13128" y="12592"/>
                          </a:lnTo>
                          <a:lnTo>
                            <a:pt x="13371" y="12324"/>
                          </a:lnTo>
                          <a:lnTo>
                            <a:pt x="13591" y="12032"/>
                          </a:lnTo>
                          <a:lnTo>
                            <a:pt x="13785" y="11740"/>
                          </a:lnTo>
                          <a:lnTo>
                            <a:pt x="13980" y="11448"/>
                          </a:lnTo>
                          <a:lnTo>
                            <a:pt x="14175" y="11131"/>
                          </a:lnTo>
                          <a:lnTo>
                            <a:pt x="14346" y="10790"/>
                          </a:lnTo>
                          <a:lnTo>
                            <a:pt x="14492" y="10473"/>
                          </a:lnTo>
                          <a:lnTo>
                            <a:pt x="14613" y="10132"/>
                          </a:lnTo>
                          <a:lnTo>
                            <a:pt x="14735" y="9767"/>
                          </a:lnTo>
                          <a:lnTo>
                            <a:pt x="14857" y="9426"/>
                          </a:lnTo>
                          <a:lnTo>
                            <a:pt x="14930" y="9061"/>
                          </a:lnTo>
                          <a:lnTo>
                            <a:pt x="15003" y="8671"/>
                          </a:lnTo>
                          <a:lnTo>
                            <a:pt x="15052" y="8306"/>
                          </a:lnTo>
                          <a:lnTo>
                            <a:pt x="15076" y="7916"/>
                          </a:lnTo>
                          <a:lnTo>
                            <a:pt x="15076" y="7526"/>
                          </a:lnTo>
                          <a:lnTo>
                            <a:pt x="15076" y="7526"/>
                          </a:lnTo>
                          <a:lnTo>
                            <a:pt x="15052" y="6918"/>
                          </a:lnTo>
                          <a:lnTo>
                            <a:pt x="14979" y="6309"/>
                          </a:lnTo>
                          <a:lnTo>
                            <a:pt x="14857" y="5724"/>
                          </a:lnTo>
                          <a:lnTo>
                            <a:pt x="14687" y="5164"/>
                          </a:lnTo>
                          <a:lnTo>
                            <a:pt x="14492" y="4604"/>
                          </a:lnTo>
                          <a:lnTo>
                            <a:pt x="14248" y="4068"/>
                          </a:lnTo>
                          <a:lnTo>
                            <a:pt x="13956" y="3581"/>
                          </a:lnTo>
                          <a:lnTo>
                            <a:pt x="13615" y="309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19" name="Shape 819"/>
                    <p:cNvSpPr/>
                    <p:nvPr/>
                  </p:nvSpPr>
                  <p:spPr>
                    <a:xfrm>
                      <a:off x="6009825" y="1727425"/>
                      <a:ext cx="279500" cy="2795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180" h="11180" fill="none" extrusionOk="0">
                          <a:moveTo>
                            <a:pt x="10181" y="2387"/>
                          </a:moveTo>
                          <a:lnTo>
                            <a:pt x="10181" y="2387"/>
                          </a:lnTo>
                          <a:lnTo>
                            <a:pt x="10400" y="2728"/>
                          </a:lnTo>
                          <a:lnTo>
                            <a:pt x="10595" y="3093"/>
                          </a:lnTo>
                          <a:lnTo>
                            <a:pt x="10766" y="3483"/>
                          </a:lnTo>
                          <a:lnTo>
                            <a:pt x="10912" y="3873"/>
                          </a:lnTo>
                          <a:lnTo>
                            <a:pt x="11034" y="4287"/>
                          </a:lnTo>
                          <a:lnTo>
                            <a:pt x="11107" y="4701"/>
                          </a:lnTo>
                          <a:lnTo>
                            <a:pt x="11180" y="5139"/>
                          </a:lnTo>
                          <a:lnTo>
                            <a:pt x="11180" y="5577"/>
                          </a:lnTo>
                          <a:lnTo>
                            <a:pt x="11180" y="5577"/>
                          </a:lnTo>
                          <a:lnTo>
                            <a:pt x="11155" y="6162"/>
                          </a:lnTo>
                          <a:lnTo>
                            <a:pt x="11082" y="6722"/>
                          </a:lnTo>
                          <a:lnTo>
                            <a:pt x="10936" y="7234"/>
                          </a:lnTo>
                          <a:lnTo>
                            <a:pt x="10741" y="7769"/>
                          </a:lnTo>
                          <a:lnTo>
                            <a:pt x="10522" y="8257"/>
                          </a:lnTo>
                          <a:lnTo>
                            <a:pt x="10230" y="8695"/>
                          </a:lnTo>
                          <a:lnTo>
                            <a:pt x="9913" y="9133"/>
                          </a:lnTo>
                          <a:lnTo>
                            <a:pt x="9548" y="9523"/>
                          </a:lnTo>
                          <a:lnTo>
                            <a:pt x="9158" y="9888"/>
                          </a:lnTo>
                          <a:lnTo>
                            <a:pt x="8720" y="10205"/>
                          </a:lnTo>
                          <a:lnTo>
                            <a:pt x="8257" y="10497"/>
                          </a:lnTo>
                          <a:lnTo>
                            <a:pt x="7770" y="10741"/>
                          </a:lnTo>
                          <a:lnTo>
                            <a:pt x="7259" y="10911"/>
                          </a:lnTo>
                          <a:lnTo>
                            <a:pt x="6723" y="11057"/>
                          </a:lnTo>
                          <a:lnTo>
                            <a:pt x="6163" y="11155"/>
                          </a:lnTo>
                          <a:lnTo>
                            <a:pt x="5603" y="11179"/>
                          </a:lnTo>
                          <a:lnTo>
                            <a:pt x="5603" y="11179"/>
                          </a:lnTo>
                          <a:lnTo>
                            <a:pt x="5018" y="11155"/>
                          </a:lnTo>
                          <a:lnTo>
                            <a:pt x="4482" y="11057"/>
                          </a:lnTo>
                          <a:lnTo>
                            <a:pt x="3946" y="10911"/>
                          </a:lnTo>
                          <a:lnTo>
                            <a:pt x="3435" y="10741"/>
                          </a:lnTo>
                          <a:lnTo>
                            <a:pt x="2948" y="10497"/>
                          </a:lnTo>
                          <a:lnTo>
                            <a:pt x="2485" y="10205"/>
                          </a:lnTo>
                          <a:lnTo>
                            <a:pt x="2047" y="9888"/>
                          </a:lnTo>
                          <a:lnTo>
                            <a:pt x="1657" y="9523"/>
                          </a:lnTo>
                          <a:lnTo>
                            <a:pt x="1292" y="9133"/>
                          </a:lnTo>
                          <a:lnTo>
                            <a:pt x="975" y="8695"/>
                          </a:lnTo>
                          <a:lnTo>
                            <a:pt x="683" y="8257"/>
                          </a:lnTo>
                          <a:lnTo>
                            <a:pt x="464" y="7769"/>
                          </a:lnTo>
                          <a:lnTo>
                            <a:pt x="269" y="7234"/>
                          </a:lnTo>
                          <a:lnTo>
                            <a:pt x="123" y="6722"/>
                          </a:lnTo>
                          <a:lnTo>
                            <a:pt x="50" y="6162"/>
                          </a:lnTo>
                          <a:lnTo>
                            <a:pt x="1" y="5577"/>
                          </a:lnTo>
                          <a:lnTo>
                            <a:pt x="1" y="5577"/>
                          </a:lnTo>
                          <a:lnTo>
                            <a:pt x="50" y="5017"/>
                          </a:lnTo>
                          <a:lnTo>
                            <a:pt x="123" y="4457"/>
                          </a:lnTo>
                          <a:lnTo>
                            <a:pt x="269" y="3921"/>
                          </a:lnTo>
                          <a:lnTo>
                            <a:pt x="464" y="3410"/>
                          </a:lnTo>
                          <a:lnTo>
                            <a:pt x="683" y="2923"/>
                          </a:lnTo>
                          <a:lnTo>
                            <a:pt x="975" y="2460"/>
                          </a:lnTo>
                          <a:lnTo>
                            <a:pt x="1292" y="2046"/>
                          </a:lnTo>
                          <a:lnTo>
                            <a:pt x="1657" y="1632"/>
                          </a:lnTo>
                          <a:lnTo>
                            <a:pt x="2047" y="1267"/>
                          </a:lnTo>
                          <a:lnTo>
                            <a:pt x="2485" y="950"/>
                          </a:lnTo>
                          <a:lnTo>
                            <a:pt x="2948" y="682"/>
                          </a:lnTo>
                          <a:lnTo>
                            <a:pt x="3435" y="439"/>
                          </a:lnTo>
                          <a:lnTo>
                            <a:pt x="3946" y="244"/>
                          </a:lnTo>
                          <a:lnTo>
                            <a:pt x="4482" y="122"/>
                          </a:lnTo>
                          <a:lnTo>
                            <a:pt x="5018" y="25"/>
                          </a:lnTo>
                          <a:lnTo>
                            <a:pt x="5603" y="0"/>
                          </a:lnTo>
                          <a:lnTo>
                            <a:pt x="5603" y="0"/>
                          </a:lnTo>
                          <a:lnTo>
                            <a:pt x="6041" y="25"/>
                          </a:lnTo>
                          <a:lnTo>
                            <a:pt x="6479" y="73"/>
                          </a:lnTo>
                          <a:lnTo>
                            <a:pt x="6893" y="146"/>
                          </a:lnTo>
                          <a:lnTo>
                            <a:pt x="7307" y="268"/>
                          </a:lnTo>
                          <a:lnTo>
                            <a:pt x="7697" y="414"/>
                          </a:lnTo>
                          <a:lnTo>
                            <a:pt x="8087" y="585"/>
                          </a:lnTo>
                          <a:lnTo>
                            <a:pt x="8452" y="780"/>
                          </a:lnTo>
                          <a:lnTo>
                            <a:pt x="8793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20" name="Shape 820"/>
                    <p:cNvSpPr/>
                    <p:nvPr/>
                  </p:nvSpPr>
                  <p:spPr>
                    <a:xfrm>
                      <a:off x="6107250" y="1824850"/>
                      <a:ext cx="84650" cy="846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386" h="3386" fill="none" extrusionOk="0">
                          <a:moveTo>
                            <a:pt x="3362" y="1388"/>
                          </a:moveTo>
                          <a:lnTo>
                            <a:pt x="3362" y="1388"/>
                          </a:lnTo>
                          <a:lnTo>
                            <a:pt x="3386" y="1680"/>
                          </a:lnTo>
                          <a:lnTo>
                            <a:pt x="3386" y="1680"/>
                          </a:lnTo>
                          <a:lnTo>
                            <a:pt x="3386" y="1851"/>
                          </a:lnTo>
                          <a:lnTo>
                            <a:pt x="3362" y="2021"/>
                          </a:lnTo>
                          <a:lnTo>
                            <a:pt x="3313" y="2192"/>
                          </a:lnTo>
                          <a:lnTo>
                            <a:pt x="3264" y="2338"/>
                          </a:lnTo>
                          <a:lnTo>
                            <a:pt x="3191" y="2484"/>
                          </a:lnTo>
                          <a:lnTo>
                            <a:pt x="3118" y="2630"/>
                          </a:lnTo>
                          <a:lnTo>
                            <a:pt x="3021" y="2776"/>
                          </a:lnTo>
                          <a:lnTo>
                            <a:pt x="2899" y="2898"/>
                          </a:lnTo>
                          <a:lnTo>
                            <a:pt x="2777" y="2996"/>
                          </a:lnTo>
                          <a:lnTo>
                            <a:pt x="2655" y="3093"/>
                          </a:lnTo>
                          <a:lnTo>
                            <a:pt x="2509" y="3191"/>
                          </a:lnTo>
                          <a:lnTo>
                            <a:pt x="2363" y="3239"/>
                          </a:lnTo>
                          <a:lnTo>
                            <a:pt x="2217" y="3312"/>
                          </a:lnTo>
                          <a:lnTo>
                            <a:pt x="2046" y="3337"/>
                          </a:lnTo>
                          <a:lnTo>
                            <a:pt x="1876" y="3385"/>
                          </a:lnTo>
                          <a:lnTo>
                            <a:pt x="1706" y="3385"/>
                          </a:lnTo>
                          <a:lnTo>
                            <a:pt x="1706" y="3385"/>
                          </a:lnTo>
                          <a:lnTo>
                            <a:pt x="1535" y="3385"/>
                          </a:lnTo>
                          <a:lnTo>
                            <a:pt x="1365" y="3337"/>
                          </a:lnTo>
                          <a:lnTo>
                            <a:pt x="1194" y="3312"/>
                          </a:lnTo>
                          <a:lnTo>
                            <a:pt x="1048" y="3239"/>
                          </a:lnTo>
                          <a:lnTo>
                            <a:pt x="902" y="3191"/>
                          </a:lnTo>
                          <a:lnTo>
                            <a:pt x="756" y="3093"/>
                          </a:lnTo>
                          <a:lnTo>
                            <a:pt x="634" y="2996"/>
                          </a:lnTo>
                          <a:lnTo>
                            <a:pt x="512" y="2898"/>
                          </a:lnTo>
                          <a:lnTo>
                            <a:pt x="390" y="2776"/>
                          </a:lnTo>
                          <a:lnTo>
                            <a:pt x="293" y="2630"/>
                          </a:lnTo>
                          <a:lnTo>
                            <a:pt x="220" y="2484"/>
                          </a:lnTo>
                          <a:lnTo>
                            <a:pt x="147" y="2338"/>
                          </a:lnTo>
                          <a:lnTo>
                            <a:pt x="74" y="2192"/>
                          </a:lnTo>
                          <a:lnTo>
                            <a:pt x="49" y="2021"/>
                          </a:lnTo>
                          <a:lnTo>
                            <a:pt x="25" y="1851"/>
                          </a:lnTo>
                          <a:lnTo>
                            <a:pt x="1" y="1680"/>
                          </a:lnTo>
                          <a:lnTo>
                            <a:pt x="1" y="1680"/>
                          </a:lnTo>
                          <a:lnTo>
                            <a:pt x="25" y="1510"/>
                          </a:lnTo>
                          <a:lnTo>
                            <a:pt x="49" y="1340"/>
                          </a:lnTo>
                          <a:lnTo>
                            <a:pt x="74" y="1193"/>
                          </a:lnTo>
                          <a:lnTo>
                            <a:pt x="147" y="1023"/>
                          </a:lnTo>
                          <a:lnTo>
                            <a:pt x="220" y="877"/>
                          </a:lnTo>
                          <a:lnTo>
                            <a:pt x="293" y="731"/>
                          </a:lnTo>
                          <a:lnTo>
                            <a:pt x="390" y="609"/>
                          </a:lnTo>
                          <a:lnTo>
                            <a:pt x="512" y="487"/>
                          </a:lnTo>
                          <a:lnTo>
                            <a:pt x="634" y="390"/>
                          </a:lnTo>
                          <a:lnTo>
                            <a:pt x="756" y="292"/>
                          </a:lnTo>
                          <a:lnTo>
                            <a:pt x="902" y="195"/>
                          </a:lnTo>
                          <a:lnTo>
                            <a:pt x="1048" y="122"/>
                          </a:lnTo>
                          <a:lnTo>
                            <a:pt x="1194" y="73"/>
                          </a:lnTo>
                          <a:lnTo>
                            <a:pt x="1365" y="24"/>
                          </a:lnTo>
                          <a:lnTo>
                            <a:pt x="1535" y="0"/>
                          </a:lnTo>
                          <a:lnTo>
                            <a:pt x="1706" y="0"/>
                          </a:lnTo>
                          <a:lnTo>
                            <a:pt x="1706" y="0"/>
                          </a:lnTo>
                          <a:lnTo>
                            <a:pt x="1998" y="2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21" name="Shape 821"/>
                    <p:cNvSpPr/>
                    <p:nvPr/>
                  </p:nvSpPr>
                  <p:spPr>
                    <a:xfrm>
                      <a:off x="6058550" y="1776125"/>
                      <a:ext cx="182075" cy="1820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283" h="7283" fill="none" extrusionOk="0">
                          <a:moveTo>
                            <a:pt x="5431" y="463"/>
                          </a:moveTo>
                          <a:lnTo>
                            <a:pt x="5431" y="463"/>
                          </a:lnTo>
                          <a:lnTo>
                            <a:pt x="5042" y="269"/>
                          </a:lnTo>
                          <a:lnTo>
                            <a:pt x="4823" y="195"/>
                          </a:lnTo>
                          <a:lnTo>
                            <a:pt x="4603" y="122"/>
                          </a:lnTo>
                          <a:lnTo>
                            <a:pt x="4360" y="74"/>
                          </a:lnTo>
                          <a:lnTo>
                            <a:pt x="4141" y="25"/>
                          </a:lnTo>
                          <a:lnTo>
                            <a:pt x="3897" y="1"/>
                          </a:lnTo>
                          <a:lnTo>
                            <a:pt x="3654" y="1"/>
                          </a:lnTo>
                          <a:lnTo>
                            <a:pt x="3654" y="1"/>
                          </a:lnTo>
                          <a:lnTo>
                            <a:pt x="3288" y="25"/>
                          </a:lnTo>
                          <a:lnTo>
                            <a:pt x="2923" y="74"/>
                          </a:lnTo>
                          <a:lnTo>
                            <a:pt x="2558" y="147"/>
                          </a:lnTo>
                          <a:lnTo>
                            <a:pt x="2241" y="293"/>
                          </a:lnTo>
                          <a:lnTo>
                            <a:pt x="1924" y="439"/>
                          </a:lnTo>
                          <a:lnTo>
                            <a:pt x="1608" y="609"/>
                          </a:lnTo>
                          <a:lnTo>
                            <a:pt x="1340" y="829"/>
                          </a:lnTo>
                          <a:lnTo>
                            <a:pt x="1072" y="1072"/>
                          </a:lnTo>
                          <a:lnTo>
                            <a:pt x="828" y="1316"/>
                          </a:lnTo>
                          <a:lnTo>
                            <a:pt x="633" y="1608"/>
                          </a:lnTo>
                          <a:lnTo>
                            <a:pt x="439" y="1900"/>
                          </a:lnTo>
                          <a:lnTo>
                            <a:pt x="293" y="2217"/>
                          </a:lnTo>
                          <a:lnTo>
                            <a:pt x="171" y="2558"/>
                          </a:lnTo>
                          <a:lnTo>
                            <a:pt x="73" y="2899"/>
                          </a:lnTo>
                          <a:lnTo>
                            <a:pt x="25" y="3264"/>
                          </a:lnTo>
                          <a:lnTo>
                            <a:pt x="0" y="3629"/>
                          </a:lnTo>
                          <a:lnTo>
                            <a:pt x="0" y="3629"/>
                          </a:lnTo>
                          <a:lnTo>
                            <a:pt x="25" y="4019"/>
                          </a:lnTo>
                          <a:lnTo>
                            <a:pt x="73" y="4360"/>
                          </a:lnTo>
                          <a:lnTo>
                            <a:pt x="171" y="4725"/>
                          </a:lnTo>
                          <a:lnTo>
                            <a:pt x="293" y="5066"/>
                          </a:lnTo>
                          <a:lnTo>
                            <a:pt x="439" y="5383"/>
                          </a:lnTo>
                          <a:lnTo>
                            <a:pt x="633" y="5675"/>
                          </a:lnTo>
                          <a:lnTo>
                            <a:pt x="828" y="5943"/>
                          </a:lnTo>
                          <a:lnTo>
                            <a:pt x="1072" y="6211"/>
                          </a:lnTo>
                          <a:lnTo>
                            <a:pt x="1340" y="6455"/>
                          </a:lnTo>
                          <a:lnTo>
                            <a:pt x="1608" y="6650"/>
                          </a:lnTo>
                          <a:lnTo>
                            <a:pt x="1924" y="6844"/>
                          </a:lnTo>
                          <a:lnTo>
                            <a:pt x="2241" y="6990"/>
                          </a:lnTo>
                          <a:lnTo>
                            <a:pt x="2558" y="7112"/>
                          </a:lnTo>
                          <a:lnTo>
                            <a:pt x="2923" y="7210"/>
                          </a:lnTo>
                          <a:lnTo>
                            <a:pt x="3288" y="7258"/>
                          </a:lnTo>
                          <a:lnTo>
                            <a:pt x="3654" y="7283"/>
                          </a:lnTo>
                          <a:lnTo>
                            <a:pt x="3654" y="7283"/>
                          </a:lnTo>
                          <a:lnTo>
                            <a:pt x="4019" y="7258"/>
                          </a:lnTo>
                          <a:lnTo>
                            <a:pt x="4384" y="7210"/>
                          </a:lnTo>
                          <a:lnTo>
                            <a:pt x="4725" y="7112"/>
                          </a:lnTo>
                          <a:lnTo>
                            <a:pt x="5066" y="6990"/>
                          </a:lnTo>
                          <a:lnTo>
                            <a:pt x="5383" y="6844"/>
                          </a:lnTo>
                          <a:lnTo>
                            <a:pt x="5675" y="6650"/>
                          </a:lnTo>
                          <a:lnTo>
                            <a:pt x="5967" y="6455"/>
                          </a:lnTo>
                          <a:lnTo>
                            <a:pt x="6235" y="6211"/>
                          </a:lnTo>
                          <a:lnTo>
                            <a:pt x="6454" y="5943"/>
                          </a:lnTo>
                          <a:lnTo>
                            <a:pt x="6674" y="5675"/>
                          </a:lnTo>
                          <a:lnTo>
                            <a:pt x="6844" y="5383"/>
                          </a:lnTo>
                          <a:lnTo>
                            <a:pt x="7014" y="5066"/>
                          </a:lnTo>
                          <a:lnTo>
                            <a:pt x="7136" y="4725"/>
                          </a:lnTo>
                          <a:lnTo>
                            <a:pt x="7209" y="4360"/>
                          </a:lnTo>
                          <a:lnTo>
                            <a:pt x="7282" y="4019"/>
                          </a:lnTo>
                          <a:lnTo>
                            <a:pt x="7282" y="3629"/>
                          </a:lnTo>
                          <a:lnTo>
                            <a:pt x="7282" y="3629"/>
                          </a:lnTo>
                          <a:lnTo>
                            <a:pt x="7282" y="3386"/>
                          </a:lnTo>
                          <a:lnTo>
                            <a:pt x="7258" y="3167"/>
                          </a:lnTo>
                          <a:lnTo>
                            <a:pt x="7234" y="2923"/>
                          </a:lnTo>
                          <a:lnTo>
                            <a:pt x="7161" y="2704"/>
                          </a:lnTo>
                          <a:lnTo>
                            <a:pt x="7112" y="2485"/>
                          </a:lnTo>
                          <a:lnTo>
                            <a:pt x="7014" y="2266"/>
                          </a:lnTo>
                          <a:lnTo>
                            <a:pt x="6820" y="1852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22" name="Shape 822"/>
                    <p:cNvSpPr/>
                    <p:nvPr/>
                  </p:nvSpPr>
                  <p:spPr>
                    <a:xfrm>
                      <a:off x="5971475" y="2001400"/>
                      <a:ext cx="74925" cy="706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997" h="2827" fill="none" extrusionOk="0">
                          <a:moveTo>
                            <a:pt x="1462" y="1"/>
                          </a:moveTo>
                          <a:lnTo>
                            <a:pt x="293" y="1170"/>
                          </a:lnTo>
                          <a:lnTo>
                            <a:pt x="293" y="1170"/>
                          </a:lnTo>
                          <a:lnTo>
                            <a:pt x="171" y="1316"/>
                          </a:lnTo>
                          <a:lnTo>
                            <a:pt x="74" y="1487"/>
                          </a:lnTo>
                          <a:lnTo>
                            <a:pt x="25" y="1657"/>
                          </a:lnTo>
                          <a:lnTo>
                            <a:pt x="1" y="1852"/>
                          </a:lnTo>
                          <a:lnTo>
                            <a:pt x="25" y="2047"/>
                          </a:lnTo>
                          <a:lnTo>
                            <a:pt x="74" y="2217"/>
                          </a:lnTo>
                          <a:lnTo>
                            <a:pt x="171" y="2388"/>
                          </a:lnTo>
                          <a:lnTo>
                            <a:pt x="293" y="2534"/>
                          </a:lnTo>
                          <a:lnTo>
                            <a:pt x="293" y="2534"/>
                          </a:lnTo>
                          <a:lnTo>
                            <a:pt x="439" y="2656"/>
                          </a:lnTo>
                          <a:lnTo>
                            <a:pt x="609" y="2753"/>
                          </a:lnTo>
                          <a:lnTo>
                            <a:pt x="804" y="2802"/>
                          </a:lnTo>
                          <a:lnTo>
                            <a:pt x="975" y="2826"/>
                          </a:lnTo>
                          <a:lnTo>
                            <a:pt x="975" y="2826"/>
                          </a:lnTo>
                          <a:lnTo>
                            <a:pt x="1170" y="2802"/>
                          </a:lnTo>
                          <a:lnTo>
                            <a:pt x="1340" y="2753"/>
                          </a:lnTo>
                          <a:lnTo>
                            <a:pt x="1511" y="2656"/>
                          </a:lnTo>
                          <a:lnTo>
                            <a:pt x="1681" y="2534"/>
                          </a:lnTo>
                          <a:lnTo>
                            <a:pt x="2850" y="1365"/>
                          </a:lnTo>
                          <a:lnTo>
                            <a:pt x="2850" y="1365"/>
                          </a:lnTo>
                          <a:lnTo>
                            <a:pt x="2996" y="119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23" name="Shape 823"/>
                    <p:cNvSpPr/>
                    <p:nvPr/>
                  </p:nvSpPr>
                  <p:spPr>
                    <a:xfrm>
                      <a:off x="6253375" y="2001400"/>
                      <a:ext cx="74325" cy="706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973" h="2827" fill="none" extrusionOk="0">
                          <a:moveTo>
                            <a:pt x="1" y="1194"/>
                          </a:moveTo>
                          <a:lnTo>
                            <a:pt x="1" y="1194"/>
                          </a:lnTo>
                          <a:lnTo>
                            <a:pt x="123" y="1365"/>
                          </a:lnTo>
                          <a:lnTo>
                            <a:pt x="1316" y="2534"/>
                          </a:lnTo>
                          <a:lnTo>
                            <a:pt x="1316" y="2534"/>
                          </a:lnTo>
                          <a:lnTo>
                            <a:pt x="1462" y="2656"/>
                          </a:lnTo>
                          <a:lnTo>
                            <a:pt x="1633" y="2753"/>
                          </a:lnTo>
                          <a:lnTo>
                            <a:pt x="1827" y="2802"/>
                          </a:lnTo>
                          <a:lnTo>
                            <a:pt x="1998" y="2826"/>
                          </a:lnTo>
                          <a:lnTo>
                            <a:pt x="1998" y="2826"/>
                          </a:lnTo>
                          <a:lnTo>
                            <a:pt x="2193" y="2802"/>
                          </a:lnTo>
                          <a:lnTo>
                            <a:pt x="2363" y="2753"/>
                          </a:lnTo>
                          <a:lnTo>
                            <a:pt x="2534" y="2656"/>
                          </a:lnTo>
                          <a:lnTo>
                            <a:pt x="2704" y="2534"/>
                          </a:lnTo>
                          <a:lnTo>
                            <a:pt x="2704" y="2534"/>
                          </a:lnTo>
                          <a:lnTo>
                            <a:pt x="2826" y="2388"/>
                          </a:lnTo>
                          <a:lnTo>
                            <a:pt x="2923" y="2217"/>
                          </a:lnTo>
                          <a:lnTo>
                            <a:pt x="2972" y="2047"/>
                          </a:lnTo>
                          <a:lnTo>
                            <a:pt x="2972" y="1852"/>
                          </a:lnTo>
                          <a:lnTo>
                            <a:pt x="2972" y="1657"/>
                          </a:lnTo>
                          <a:lnTo>
                            <a:pt x="2923" y="1487"/>
                          </a:lnTo>
                          <a:lnTo>
                            <a:pt x="2826" y="1316"/>
                          </a:lnTo>
                          <a:lnTo>
                            <a:pt x="2704" y="1170"/>
                          </a:lnTo>
                          <a:lnTo>
                            <a:pt x="1535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24" name="Shape 824"/>
                    <p:cNvSpPr/>
                    <p:nvPr/>
                  </p:nvSpPr>
                  <p:spPr>
                    <a:xfrm>
                      <a:off x="6137700" y="1623900"/>
                      <a:ext cx="250875" cy="2551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035" h="10206" fill="none" extrusionOk="0">
                          <a:moveTo>
                            <a:pt x="9718" y="2412"/>
                          </a:moveTo>
                          <a:lnTo>
                            <a:pt x="8671" y="2217"/>
                          </a:lnTo>
                          <a:lnTo>
                            <a:pt x="9694" y="1194"/>
                          </a:lnTo>
                          <a:lnTo>
                            <a:pt x="9694" y="1194"/>
                          </a:lnTo>
                          <a:lnTo>
                            <a:pt x="9767" y="1121"/>
                          </a:lnTo>
                          <a:lnTo>
                            <a:pt x="9815" y="1024"/>
                          </a:lnTo>
                          <a:lnTo>
                            <a:pt x="9840" y="951"/>
                          </a:lnTo>
                          <a:lnTo>
                            <a:pt x="9840" y="853"/>
                          </a:lnTo>
                          <a:lnTo>
                            <a:pt x="9840" y="756"/>
                          </a:lnTo>
                          <a:lnTo>
                            <a:pt x="9815" y="658"/>
                          </a:lnTo>
                          <a:lnTo>
                            <a:pt x="9767" y="585"/>
                          </a:lnTo>
                          <a:lnTo>
                            <a:pt x="9694" y="512"/>
                          </a:lnTo>
                          <a:lnTo>
                            <a:pt x="9694" y="512"/>
                          </a:lnTo>
                          <a:lnTo>
                            <a:pt x="9621" y="439"/>
                          </a:lnTo>
                          <a:lnTo>
                            <a:pt x="9548" y="391"/>
                          </a:lnTo>
                          <a:lnTo>
                            <a:pt x="9450" y="366"/>
                          </a:lnTo>
                          <a:lnTo>
                            <a:pt x="9353" y="366"/>
                          </a:lnTo>
                          <a:lnTo>
                            <a:pt x="9255" y="366"/>
                          </a:lnTo>
                          <a:lnTo>
                            <a:pt x="9182" y="391"/>
                          </a:lnTo>
                          <a:lnTo>
                            <a:pt x="9085" y="439"/>
                          </a:lnTo>
                          <a:lnTo>
                            <a:pt x="9012" y="512"/>
                          </a:lnTo>
                          <a:lnTo>
                            <a:pt x="7867" y="1657"/>
                          </a:lnTo>
                          <a:lnTo>
                            <a:pt x="7867" y="1657"/>
                          </a:lnTo>
                          <a:lnTo>
                            <a:pt x="7818" y="1487"/>
                          </a:lnTo>
                          <a:lnTo>
                            <a:pt x="7599" y="317"/>
                          </a:lnTo>
                          <a:lnTo>
                            <a:pt x="7599" y="317"/>
                          </a:lnTo>
                          <a:lnTo>
                            <a:pt x="7575" y="196"/>
                          </a:lnTo>
                          <a:lnTo>
                            <a:pt x="7526" y="98"/>
                          </a:lnTo>
                          <a:lnTo>
                            <a:pt x="7477" y="50"/>
                          </a:lnTo>
                          <a:lnTo>
                            <a:pt x="7404" y="1"/>
                          </a:lnTo>
                          <a:lnTo>
                            <a:pt x="7331" y="1"/>
                          </a:lnTo>
                          <a:lnTo>
                            <a:pt x="7234" y="25"/>
                          </a:lnTo>
                          <a:lnTo>
                            <a:pt x="7161" y="74"/>
                          </a:lnTo>
                          <a:lnTo>
                            <a:pt x="7063" y="147"/>
                          </a:lnTo>
                          <a:lnTo>
                            <a:pt x="5432" y="1754"/>
                          </a:lnTo>
                          <a:lnTo>
                            <a:pt x="5432" y="1754"/>
                          </a:lnTo>
                          <a:lnTo>
                            <a:pt x="5358" y="1852"/>
                          </a:lnTo>
                          <a:lnTo>
                            <a:pt x="5285" y="1974"/>
                          </a:lnTo>
                          <a:lnTo>
                            <a:pt x="5212" y="2120"/>
                          </a:lnTo>
                          <a:lnTo>
                            <a:pt x="5164" y="2242"/>
                          </a:lnTo>
                          <a:lnTo>
                            <a:pt x="5139" y="2388"/>
                          </a:lnTo>
                          <a:lnTo>
                            <a:pt x="5115" y="2534"/>
                          </a:lnTo>
                          <a:lnTo>
                            <a:pt x="5115" y="2680"/>
                          </a:lnTo>
                          <a:lnTo>
                            <a:pt x="5115" y="2802"/>
                          </a:lnTo>
                          <a:lnTo>
                            <a:pt x="5334" y="3971"/>
                          </a:lnTo>
                          <a:lnTo>
                            <a:pt x="5334" y="3971"/>
                          </a:lnTo>
                          <a:lnTo>
                            <a:pt x="5383" y="4141"/>
                          </a:lnTo>
                          <a:lnTo>
                            <a:pt x="147" y="9378"/>
                          </a:lnTo>
                          <a:lnTo>
                            <a:pt x="147" y="9378"/>
                          </a:lnTo>
                          <a:lnTo>
                            <a:pt x="73" y="9451"/>
                          </a:lnTo>
                          <a:lnTo>
                            <a:pt x="25" y="9548"/>
                          </a:lnTo>
                          <a:lnTo>
                            <a:pt x="0" y="9645"/>
                          </a:lnTo>
                          <a:lnTo>
                            <a:pt x="0" y="9718"/>
                          </a:lnTo>
                          <a:lnTo>
                            <a:pt x="0" y="9816"/>
                          </a:lnTo>
                          <a:lnTo>
                            <a:pt x="25" y="9913"/>
                          </a:lnTo>
                          <a:lnTo>
                            <a:pt x="73" y="9986"/>
                          </a:lnTo>
                          <a:lnTo>
                            <a:pt x="147" y="10059"/>
                          </a:lnTo>
                          <a:lnTo>
                            <a:pt x="147" y="10059"/>
                          </a:lnTo>
                          <a:lnTo>
                            <a:pt x="220" y="10133"/>
                          </a:lnTo>
                          <a:lnTo>
                            <a:pt x="293" y="10181"/>
                          </a:lnTo>
                          <a:lnTo>
                            <a:pt x="390" y="10206"/>
                          </a:lnTo>
                          <a:lnTo>
                            <a:pt x="488" y="10206"/>
                          </a:lnTo>
                          <a:lnTo>
                            <a:pt x="488" y="10206"/>
                          </a:lnTo>
                          <a:lnTo>
                            <a:pt x="585" y="10206"/>
                          </a:lnTo>
                          <a:lnTo>
                            <a:pt x="658" y="10181"/>
                          </a:lnTo>
                          <a:lnTo>
                            <a:pt x="755" y="10133"/>
                          </a:lnTo>
                          <a:lnTo>
                            <a:pt x="828" y="10059"/>
                          </a:lnTo>
                          <a:lnTo>
                            <a:pt x="6187" y="4726"/>
                          </a:lnTo>
                          <a:lnTo>
                            <a:pt x="7234" y="4896"/>
                          </a:lnTo>
                          <a:lnTo>
                            <a:pt x="7234" y="4896"/>
                          </a:lnTo>
                          <a:lnTo>
                            <a:pt x="7356" y="4921"/>
                          </a:lnTo>
                          <a:lnTo>
                            <a:pt x="7502" y="4921"/>
                          </a:lnTo>
                          <a:lnTo>
                            <a:pt x="7624" y="4896"/>
                          </a:lnTo>
                          <a:lnTo>
                            <a:pt x="7770" y="4848"/>
                          </a:lnTo>
                          <a:lnTo>
                            <a:pt x="7916" y="4799"/>
                          </a:lnTo>
                          <a:lnTo>
                            <a:pt x="8038" y="4750"/>
                          </a:lnTo>
                          <a:lnTo>
                            <a:pt x="8159" y="4677"/>
                          </a:lnTo>
                          <a:lnTo>
                            <a:pt x="8257" y="4580"/>
                          </a:lnTo>
                          <a:lnTo>
                            <a:pt x="9889" y="2948"/>
                          </a:lnTo>
                          <a:lnTo>
                            <a:pt x="9889" y="2948"/>
                          </a:lnTo>
                          <a:lnTo>
                            <a:pt x="9962" y="2875"/>
                          </a:lnTo>
                          <a:lnTo>
                            <a:pt x="10010" y="2777"/>
                          </a:lnTo>
                          <a:lnTo>
                            <a:pt x="10035" y="2704"/>
                          </a:lnTo>
                          <a:lnTo>
                            <a:pt x="10010" y="2607"/>
                          </a:lnTo>
                          <a:lnTo>
                            <a:pt x="9986" y="2558"/>
                          </a:lnTo>
                          <a:lnTo>
                            <a:pt x="9913" y="2485"/>
                          </a:lnTo>
                          <a:lnTo>
                            <a:pt x="9815" y="2436"/>
                          </a:lnTo>
                          <a:lnTo>
                            <a:pt x="9718" y="2412"/>
                          </a:lnTo>
                          <a:lnTo>
                            <a:pt x="9718" y="241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825" name="Shape 825"/>
                  <p:cNvGrpSpPr/>
                  <p:nvPr/>
                </p:nvGrpSpPr>
                <p:grpSpPr>
                  <a:xfrm>
                    <a:off x="2787179" y="1056518"/>
                    <a:ext cx="435022" cy="323445"/>
                    <a:chOff x="5247525" y="3007275"/>
                    <a:chExt cx="517575" cy="384825"/>
                  </a:xfrm>
                </p:grpSpPr>
                <p:sp>
                  <p:nvSpPr>
                    <p:cNvPr id="826" name="Shape 826"/>
                    <p:cNvSpPr/>
                    <p:nvPr/>
                  </p:nvSpPr>
                  <p:spPr>
                    <a:xfrm>
                      <a:off x="5247525" y="3007275"/>
                      <a:ext cx="348900" cy="3489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3956" h="13956" fill="none" extrusionOk="0">
                          <a:moveTo>
                            <a:pt x="13323" y="5772"/>
                          </a:moveTo>
                          <a:lnTo>
                            <a:pt x="11861" y="5626"/>
                          </a:lnTo>
                          <a:lnTo>
                            <a:pt x="11861" y="5626"/>
                          </a:lnTo>
                          <a:lnTo>
                            <a:pt x="11788" y="5334"/>
                          </a:lnTo>
                          <a:lnTo>
                            <a:pt x="11667" y="5042"/>
                          </a:lnTo>
                          <a:lnTo>
                            <a:pt x="11545" y="4750"/>
                          </a:lnTo>
                          <a:lnTo>
                            <a:pt x="11399" y="4482"/>
                          </a:lnTo>
                          <a:lnTo>
                            <a:pt x="12300" y="3337"/>
                          </a:lnTo>
                          <a:lnTo>
                            <a:pt x="12300" y="3337"/>
                          </a:lnTo>
                          <a:lnTo>
                            <a:pt x="12373" y="3240"/>
                          </a:lnTo>
                          <a:lnTo>
                            <a:pt x="12422" y="3118"/>
                          </a:lnTo>
                          <a:lnTo>
                            <a:pt x="12446" y="2996"/>
                          </a:lnTo>
                          <a:lnTo>
                            <a:pt x="12446" y="2850"/>
                          </a:lnTo>
                          <a:lnTo>
                            <a:pt x="12422" y="2728"/>
                          </a:lnTo>
                          <a:lnTo>
                            <a:pt x="12397" y="2606"/>
                          </a:lnTo>
                          <a:lnTo>
                            <a:pt x="12324" y="2485"/>
                          </a:lnTo>
                          <a:lnTo>
                            <a:pt x="12251" y="2387"/>
                          </a:lnTo>
                          <a:lnTo>
                            <a:pt x="11569" y="1705"/>
                          </a:lnTo>
                          <a:lnTo>
                            <a:pt x="11569" y="1705"/>
                          </a:lnTo>
                          <a:lnTo>
                            <a:pt x="11472" y="1632"/>
                          </a:lnTo>
                          <a:lnTo>
                            <a:pt x="11350" y="1559"/>
                          </a:lnTo>
                          <a:lnTo>
                            <a:pt x="11228" y="1510"/>
                          </a:lnTo>
                          <a:lnTo>
                            <a:pt x="11106" y="1510"/>
                          </a:lnTo>
                          <a:lnTo>
                            <a:pt x="10960" y="1510"/>
                          </a:lnTo>
                          <a:lnTo>
                            <a:pt x="10838" y="1535"/>
                          </a:lnTo>
                          <a:lnTo>
                            <a:pt x="10717" y="1583"/>
                          </a:lnTo>
                          <a:lnTo>
                            <a:pt x="10619" y="1656"/>
                          </a:lnTo>
                          <a:lnTo>
                            <a:pt x="9475" y="2558"/>
                          </a:lnTo>
                          <a:lnTo>
                            <a:pt x="9475" y="2558"/>
                          </a:lnTo>
                          <a:lnTo>
                            <a:pt x="9207" y="2411"/>
                          </a:lnTo>
                          <a:lnTo>
                            <a:pt x="8914" y="2290"/>
                          </a:lnTo>
                          <a:lnTo>
                            <a:pt x="8622" y="2168"/>
                          </a:lnTo>
                          <a:lnTo>
                            <a:pt x="8330" y="2070"/>
                          </a:lnTo>
                          <a:lnTo>
                            <a:pt x="8159" y="634"/>
                          </a:lnTo>
                          <a:lnTo>
                            <a:pt x="8159" y="634"/>
                          </a:lnTo>
                          <a:lnTo>
                            <a:pt x="8135" y="512"/>
                          </a:lnTo>
                          <a:lnTo>
                            <a:pt x="8086" y="390"/>
                          </a:lnTo>
                          <a:lnTo>
                            <a:pt x="8013" y="293"/>
                          </a:lnTo>
                          <a:lnTo>
                            <a:pt x="7940" y="195"/>
                          </a:lnTo>
                          <a:lnTo>
                            <a:pt x="7818" y="122"/>
                          </a:lnTo>
                          <a:lnTo>
                            <a:pt x="7721" y="49"/>
                          </a:lnTo>
                          <a:lnTo>
                            <a:pt x="7575" y="25"/>
                          </a:lnTo>
                          <a:lnTo>
                            <a:pt x="7453" y="0"/>
                          </a:lnTo>
                          <a:lnTo>
                            <a:pt x="6479" y="0"/>
                          </a:lnTo>
                          <a:lnTo>
                            <a:pt x="6479" y="0"/>
                          </a:lnTo>
                          <a:lnTo>
                            <a:pt x="6357" y="25"/>
                          </a:lnTo>
                          <a:lnTo>
                            <a:pt x="6235" y="49"/>
                          </a:lnTo>
                          <a:lnTo>
                            <a:pt x="6114" y="122"/>
                          </a:lnTo>
                          <a:lnTo>
                            <a:pt x="6016" y="195"/>
                          </a:lnTo>
                          <a:lnTo>
                            <a:pt x="5919" y="293"/>
                          </a:lnTo>
                          <a:lnTo>
                            <a:pt x="5846" y="390"/>
                          </a:lnTo>
                          <a:lnTo>
                            <a:pt x="5797" y="512"/>
                          </a:lnTo>
                          <a:lnTo>
                            <a:pt x="5773" y="634"/>
                          </a:lnTo>
                          <a:lnTo>
                            <a:pt x="5602" y="2070"/>
                          </a:lnTo>
                          <a:lnTo>
                            <a:pt x="5602" y="2070"/>
                          </a:lnTo>
                          <a:lnTo>
                            <a:pt x="5310" y="2168"/>
                          </a:lnTo>
                          <a:lnTo>
                            <a:pt x="5018" y="2290"/>
                          </a:lnTo>
                          <a:lnTo>
                            <a:pt x="4750" y="2411"/>
                          </a:lnTo>
                          <a:lnTo>
                            <a:pt x="4482" y="2558"/>
                          </a:lnTo>
                          <a:lnTo>
                            <a:pt x="3337" y="1656"/>
                          </a:lnTo>
                          <a:lnTo>
                            <a:pt x="3337" y="1656"/>
                          </a:lnTo>
                          <a:lnTo>
                            <a:pt x="3215" y="1583"/>
                          </a:lnTo>
                          <a:lnTo>
                            <a:pt x="3094" y="1535"/>
                          </a:lnTo>
                          <a:lnTo>
                            <a:pt x="2972" y="1510"/>
                          </a:lnTo>
                          <a:lnTo>
                            <a:pt x="2850" y="1510"/>
                          </a:lnTo>
                          <a:lnTo>
                            <a:pt x="2728" y="1510"/>
                          </a:lnTo>
                          <a:lnTo>
                            <a:pt x="2582" y="1559"/>
                          </a:lnTo>
                          <a:lnTo>
                            <a:pt x="2485" y="1632"/>
                          </a:lnTo>
                          <a:lnTo>
                            <a:pt x="2387" y="1705"/>
                          </a:lnTo>
                          <a:lnTo>
                            <a:pt x="1705" y="2387"/>
                          </a:lnTo>
                          <a:lnTo>
                            <a:pt x="1705" y="2387"/>
                          </a:lnTo>
                          <a:lnTo>
                            <a:pt x="1608" y="2485"/>
                          </a:lnTo>
                          <a:lnTo>
                            <a:pt x="1559" y="2606"/>
                          </a:lnTo>
                          <a:lnTo>
                            <a:pt x="1511" y="2728"/>
                          </a:lnTo>
                          <a:lnTo>
                            <a:pt x="1486" y="2850"/>
                          </a:lnTo>
                          <a:lnTo>
                            <a:pt x="1486" y="2996"/>
                          </a:lnTo>
                          <a:lnTo>
                            <a:pt x="1511" y="3118"/>
                          </a:lnTo>
                          <a:lnTo>
                            <a:pt x="1559" y="3240"/>
                          </a:lnTo>
                          <a:lnTo>
                            <a:pt x="1632" y="3337"/>
                          </a:lnTo>
                          <a:lnTo>
                            <a:pt x="2533" y="4482"/>
                          </a:lnTo>
                          <a:lnTo>
                            <a:pt x="2533" y="4482"/>
                          </a:lnTo>
                          <a:lnTo>
                            <a:pt x="2387" y="4750"/>
                          </a:lnTo>
                          <a:lnTo>
                            <a:pt x="2266" y="5042"/>
                          </a:lnTo>
                          <a:lnTo>
                            <a:pt x="2168" y="5334"/>
                          </a:lnTo>
                          <a:lnTo>
                            <a:pt x="2071" y="5626"/>
                          </a:lnTo>
                          <a:lnTo>
                            <a:pt x="634" y="5772"/>
                          </a:lnTo>
                          <a:lnTo>
                            <a:pt x="634" y="5772"/>
                          </a:lnTo>
                          <a:lnTo>
                            <a:pt x="512" y="5821"/>
                          </a:lnTo>
                          <a:lnTo>
                            <a:pt x="390" y="5870"/>
                          </a:lnTo>
                          <a:lnTo>
                            <a:pt x="268" y="5943"/>
                          </a:lnTo>
                          <a:lnTo>
                            <a:pt x="171" y="6016"/>
                          </a:lnTo>
                          <a:lnTo>
                            <a:pt x="98" y="6138"/>
                          </a:lnTo>
                          <a:lnTo>
                            <a:pt x="49" y="6235"/>
                          </a:lnTo>
                          <a:lnTo>
                            <a:pt x="1" y="6381"/>
                          </a:lnTo>
                          <a:lnTo>
                            <a:pt x="1" y="6503"/>
                          </a:lnTo>
                          <a:lnTo>
                            <a:pt x="1" y="7453"/>
                          </a:lnTo>
                          <a:lnTo>
                            <a:pt x="1" y="7453"/>
                          </a:lnTo>
                          <a:lnTo>
                            <a:pt x="1" y="7599"/>
                          </a:lnTo>
                          <a:lnTo>
                            <a:pt x="49" y="7721"/>
                          </a:lnTo>
                          <a:lnTo>
                            <a:pt x="98" y="7843"/>
                          </a:lnTo>
                          <a:lnTo>
                            <a:pt x="171" y="7940"/>
                          </a:lnTo>
                          <a:lnTo>
                            <a:pt x="268" y="8037"/>
                          </a:lnTo>
                          <a:lnTo>
                            <a:pt x="390" y="8111"/>
                          </a:lnTo>
                          <a:lnTo>
                            <a:pt x="512" y="8159"/>
                          </a:lnTo>
                          <a:lnTo>
                            <a:pt x="634" y="8184"/>
                          </a:lnTo>
                          <a:lnTo>
                            <a:pt x="2071" y="8354"/>
                          </a:lnTo>
                          <a:lnTo>
                            <a:pt x="2071" y="8354"/>
                          </a:lnTo>
                          <a:lnTo>
                            <a:pt x="2168" y="8646"/>
                          </a:lnTo>
                          <a:lnTo>
                            <a:pt x="2266" y="8914"/>
                          </a:lnTo>
                          <a:lnTo>
                            <a:pt x="2387" y="9206"/>
                          </a:lnTo>
                          <a:lnTo>
                            <a:pt x="2533" y="9474"/>
                          </a:lnTo>
                          <a:lnTo>
                            <a:pt x="1632" y="10619"/>
                          </a:lnTo>
                          <a:lnTo>
                            <a:pt x="1632" y="10619"/>
                          </a:lnTo>
                          <a:lnTo>
                            <a:pt x="1559" y="10741"/>
                          </a:lnTo>
                          <a:lnTo>
                            <a:pt x="1511" y="10863"/>
                          </a:lnTo>
                          <a:lnTo>
                            <a:pt x="1486" y="10984"/>
                          </a:lnTo>
                          <a:lnTo>
                            <a:pt x="1486" y="11106"/>
                          </a:lnTo>
                          <a:lnTo>
                            <a:pt x="1511" y="11228"/>
                          </a:lnTo>
                          <a:lnTo>
                            <a:pt x="1559" y="11350"/>
                          </a:lnTo>
                          <a:lnTo>
                            <a:pt x="1608" y="11472"/>
                          </a:lnTo>
                          <a:lnTo>
                            <a:pt x="1705" y="11569"/>
                          </a:lnTo>
                          <a:lnTo>
                            <a:pt x="2387" y="12251"/>
                          </a:lnTo>
                          <a:lnTo>
                            <a:pt x="2387" y="12251"/>
                          </a:lnTo>
                          <a:lnTo>
                            <a:pt x="2485" y="12348"/>
                          </a:lnTo>
                          <a:lnTo>
                            <a:pt x="2582" y="12397"/>
                          </a:lnTo>
                          <a:lnTo>
                            <a:pt x="2728" y="12446"/>
                          </a:lnTo>
                          <a:lnTo>
                            <a:pt x="2850" y="12470"/>
                          </a:lnTo>
                          <a:lnTo>
                            <a:pt x="2972" y="12470"/>
                          </a:lnTo>
                          <a:lnTo>
                            <a:pt x="3094" y="12421"/>
                          </a:lnTo>
                          <a:lnTo>
                            <a:pt x="3215" y="12373"/>
                          </a:lnTo>
                          <a:lnTo>
                            <a:pt x="3337" y="12324"/>
                          </a:lnTo>
                          <a:lnTo>
                            <a:pt x="4482" y="11423"/>
                          </a:lnTo>
                          <a:lnTo>
                            <a:pt x="4482" y="11423"/>
                          </a:lnTo>
                          <a:lnTo>
                            <a:pt x="4750" y="11545"/>
                          </a:lnTo>
                          <a:lnTo>
                            <a:pt x="5018" y="11691"/>
                          </a:lnTo>
                          <a:lnTo>
                            <a:pt x="5310" y="11788"/>
                          </a:lnTo>
                          <a:lnTo>
                            <a:pt x="5602" y="11886"/>
                          </a:lnTo>
                          <a:lnTo>
                            <a:pt x="5773" y="13322"/>
                          </a:lnTo>
                          <a:lnTo>
                            <a:pt x="5773" y="13322"/>
                          </a:lnTo>
                          <a:lnTo>
                            <a:pt x="5797" y="13444"/>
                          </a:lnTo>
                          <a:lnTo>
                            <a:pt x="5846" y="13566"/>
                          </a:lnTo>
                          <a:lnTo>
                            <a:pt x="5919" y="13688"/>
                          </a:lnTo>
                          <a:lnTo>
                            <a:pt x="6016" y="13785"/>
                          </a:lnTo>
                          <a:lnTo>
                            <a:pt x="6114" y="13858"/>
                          </a:lnTo>
                          <a:lnTo>
                            <a:pt x="6235" y="13907"/>
                          </a:lnTo>
                          <a:lnTo>
                            <a:pt x="6357" y="13956"/>
                          </a:lnTo>
                          <a:lnTo>
                            <a:pt x="6479" y="13956"/>
                          </a:lnTo>
                          <a:lnTo>
                            <a:pt x="7453" y="13956"/>
                          </a:lnTo>
                          <a:lnTo>
                            <a:pt x="7453" y="13956"/>
                          </a:lnTo>
                          <a:lnTo>
                            <a:pt x="7575" y="13956"/>
                          </a:lnTo>
                          <a:lnTo>
                            <a:pt x="7721" y="13907"/>
                          </a:lnTo>
                          <a:lnTo>
                            <a:pt x="7818" y="13858"/>
                          </a:lnTo>
                          <a:lnTo>
                            <a:pt x="7940" y="13785"/>
                          </a:lnTo>
                          <a:lnTo>
                            <a:pt x="8013" y="13688"/>
                          </a:lnTo>
                          <a:lnTo>
                            <a:pt x="8086" y="13566"/>
                          </a:lnTo>
                          <a:lnTo>
                            <a:pt x="8135" y="13444"/>
                          </a:lnTo>
                          <a:lnTo>
                            <a:pt x="8159" y="13322"/>
                          </a:lnTo>
                          <a:lnTo>
                            <a:pt x="8330" y="11886"/>
                          </a:lnTo>
                          <a:lnTo>
                            <a:pt x="8330" y="11886"/>
                          </a:lnTo>
                          <a:lnTo>
                            <a:pt x="8622" y="11788"/>
                          </a:lnTo>
                          <a:lnTo>
                            <a:pt x="8914" y="11691"/>
                          </a:lnTo>
                          <a:lnTo>
                            <a:pt x="9207" y="11545"/>
                          </a:lnTo>
                          <a:lnTo>
                            <a:pt x="9475" y="11423"/>
                          </a:lnTo>
                          <a:lnTo>
                            <a:pt x="10619" y="12324"/>
                          </a:lnTo>
                          <a:lnTo>
                            <a:pt x="10619" y="12324"/>
                          </a:lnTo>
                          <a:lnTo>
                            <a:pt x="10717" y="12373"/>
                          </a:lnTo>
                          <a:lnTo>
                            <a:pt x="10838" y="12421"/>
                          </a:lnTo>
                          <a:lnTo>
                            <a:pt x="10960" y="12470"/>
                          </a:lnTo>
                          <a:lnTo>
                            <a:pt x="11106" y="12470"/>
                          </a:lnTo>
                          <a:lnTo>
                            <a:pt x="11228" y="12446"/>
                          </a:lnTo>
                          <a:lnTo>
                            <a:pt x="11350" y="12397"/>
                          </a:lnTo>
                          <a:lnTo>
                            <a:pt x="11472" y="12348"/>
                          </a:lnTo>
                          <a:lnTo>
                            <a:pt x="11569" y="12251"/>
                          </a:lnTo>
                          <a:lnTo>
                            <a:pt x="12251" y="11569"/>
                          </a:lnTo>
                          <a:lnTo>
                            <a:pt x="12251" y="11569"/>
                          </a:lnTo>
                          <a:lnTo>
                            <a:pt x="12324" y="11472"/>
                          </a:lnTo>
                          <a:lnTo>
                            <a:pt x="12397" y="11350"/>
                          </a:lnTo>
                          <a:lnTo>
                            <a:pt x="12422" y="11228"/>
                          </a:lnTo>
                          <a:lnTo>
                            <a:pt x="12446" y="11106"/>
                          </a:lnTo>
                          <a:lnTo>
                            <a:pt x="12446" y="10984"/>
                          </a:lnTo>
                          <a:lnTo>
                            <a:pt x="12422" y="10863"/>
                          </a:lnTo>
                          <a:lnTo>
                            <a:pt x="12373" y="10741"/>
                          </a:lnTo>
                          <a:lnTo>
                            <a:pt x="12300" y="10619"/>
                          </a:lnTo>
                          <a:lnTo>
                            <a:pt x="11399" y="9474"/>
                          </a:lnTo>
                          <a:lnTo>
                            <a:pt x="11399" y="9474"/>
                          </a:lnTo>
                          <a:lnTo>
                            <a:pt x="11545" y="9206"/>
                          </a:lnTo>
                          <a:lnTo>
                            <a:pt x="11667" y="8914"/>
                          </a:lnTo>
                          <a:lnTo>
                            <a:pt x="11788" y="8646"/>
                          </a:lnTo>
                          <a:lnTo>
                            <a:pt x="11861" y="8354"/>
                          </a:lnTo>
                          <a:lnTo>
                            <a:pt x="13323" y="8184"/>
                          </a:lnTo>
                          <a:lnTo>
                            <a:pt x="13323" y="8184"/>
                          </a:lnTo>
                          <a:lnTo>
                            <a:pt x="13444" y="8159"/>
                          </a:lnTo>
                          <a:lnTo>
                            <a:pt x="13566" y="8111"/>
                          </a:lnTo>
                          <a:lnTo>
                            <a:pt x="13664" y="8037"/>
                          </a:lnTo>
                          <a:lnTo>
                            <a:pt x="13761" y="7940"/>
                          </a:lnTo>
                          <a:lnTo>
                            <a:pt x="13834" y="7843"/>
                          </a:lnTo>
                          <a:lnTo>
                            <a:pt x="13907" y="7721"/>
                          </a:lnTo>
                          <a:lnTo>
                            <a:pt x="13932" y="7599"/>
                          </a:lnTo>
                          <a:lnTo>
                            <a:pt x="13956" y="7453"/>
                          </a:lnTo>
                          <a:lnTo>
                            <a:pt x="13956" y="6503"/>
                          </a:lnTo>
                          <a:lnTo>
                            <a:pt x="13956" y="6503"/>
                          </a:lnTo>
                          <a:lnTo>
                            <a:pt x="13932" y="6381"/>
                          </a:lnTo>
                          <a:lnTo>
                            <a:pt x="13907" y="6235"/>
                          </a:lnTo>
                          <a:lnTo>
                            <a:pt x="13834" y="6138"/>
                          </a:lnTo>
                          <a:lnTo>
                            <a:pt x="13761" y="6016"/>
                          </a:lnTo>
                          <a:lnTo>
                            <a:pt x="13664" y="5943"/>
                          </a:lnTo>
                          <a:lnTo>
                            <a:pt x="13566" y="5870"/>
                          </a:lnTo>
                          <a:lnTo>
                            <a:pt x="13444" y="5821"/>
                          </a:lnTo>
                          <a:lnTo>
                            <a:pt x="13323" y="5772"/>
                          </a:lnTo>
                          <a:lnTo>
                            <a:pt x="13323" y="5772"/>
                          </a:lnTo>
                          <a:close/>
                          <a:moveTo>
                            <a:pt x="8573" y="8598"/>
                          </a:moveTo>
                          <a:lnTo>
                            <a:pt x="8573" y="8598"/>
                          </a:lnTo>
                          <a:lnTo>
                            <a:pt x="8403" y="8744"/>
                          </a:lnTo>
                          <a:lnTo>
                            <a:pt x="8232" y="8890"/>
                          </a:lnTo>
                          <a:lnTo>
                            <a:pt x="8038" y="8987"/>
                          </a:lnTo>
                          <a:lnTo>
                            <a:pt x="7818" y="9085"/>
                          </a:lnTo>
                          <a:lnTo>
                            <a:pt x="7624" y="9158"/>
                          </a:lnTo>
                          <a:lnTo>
                            <a:pt x="7404" y="9206"/>
                          </a:lnTo>
                          <a:lnTo>
                            <a:pt x="7185" y="9231"/>
                          </a:lnTo>
                          <a:lnTo>
                            <a:pt x="6966" y="9255"/>
                          </a:lnTo>
                          <a:lnTo>
                            <a:pt x="6747" y="9231"/>
                          </a:lnTo>
                          <a:lnTo>
                            <a:pt x="6528" y="9206"/>
                          </a:lnTo>
                          <a:lnTo>
                            <a:pt x="6333" y="9158"/>
                          </a:lnTo>
                          <a:lnTo>
                            <a:pt x="6114" y="9085"/>
                          </a:lnTo>
                          <a:lnTo>
                            <a:pt x="5919" y="8987"/>
                          </a:lnTo>
                          <a:lnTo>
                            <a:pt x="5724" y="8890"/>
                          </a:lnTo>
                          <a:lnTo>
                            <a:pt x="5529" y="8744"/>
                          </a:lnTo>
                          <a:lnTo>
                            <a:pt x="5359" y="8598"/>
                          </a:lnTo>
                          <a:lnTo>
                            <a:pt x="5359" y="8598"/>
                          </a:lnTo>
                          <a:lnTo>
                            <a:pt x="5212" y="8427"/>
                          </a:lnTo>
                          <a:lnTo>
                            <a:pt x="5066" y="8232"/>
                          </a:lnTo>
                          <a:lnTo>
                            <a:pt x="4969" y="8037"/>
                          </a:lnTo>
                          <a:lnTo>
                            <a:pt x="4871" y="7843"/>
                          </a:lnTo>
                          <a:lnTo>
                            <a:pt x="4798" y="7623"/>
                          </a:lnTo>
                          <a:lnTo>
                            <a:pt x="4750" y="7404"/>
                          </a:lnTo>
                          <a:lnTo>
                            <a:pt x="4701" y="7209"/>
                          </a:lnTo>
                          <a:lnTo>
                            <a:pt x="4701" y="6990"/>
                          </a:lnTo>
                          <a:lnTo>
                            <a:pt x="4701" y="6771"/>
                          </a:lnTo>
                          <a:lnTo>
                            <a:pt x="4750" y="6552"/>
                          </a:lnTo>
                          <a:lnTo>
                            <a:pt x="4798" y="6333"/>
                          </a:lnTo>
                          <a:lnTo>
                            <a:pt x="4871" y="6138"/>
                          </a:lnTo>
                          <a:lnTo>
                            <a:pt x="4969" y="5919"/>
                          </a:lnTo>
                          <a:lnTo>
                            <a:pt x="5066" y="5724"/>
                          </a:lnTo>
                          <a:lnTo>
                            <a:pt x="5212" y="5553"/>
                          </a:lnTo>
                          <a:lnTo>
                            <a:pt x="5359" y="5383"/>
                          </a:lnTo>
                          <a:lnTo>
                            <a:pt x="5359" y="5383"/>
                          </a:lnTo>
                          <a:lnTo>
                            <a:pt x="5529" y="5212"/>
                          </a:lnTo>
                          <a:lnTo>
                            <a:pt x="5724" y="5091"/>
                          </a:lnTo>
                          <a:lnTo>
                            <a:pt x="5919" y="4969"/>
                          </a:lnTo>
                          <a:lnTo>
                            <a:pt x="6114" y="4871"/>
                          </a:lnTo>
                          <a:lnTo>
                            <a:pt x="6333" y="4798"/>
                          </a:lnTo>
                          <a:lnTo>
                            <a:pt x="6528" y="4750"/>
                          </a:lnTo>
                          <a:lnTo>
                            <a:pt x="6747" y="4725"/>
                          </a:lnTo>
                          <a:lnTo>
                            <a:pt x="6966" y="4701"/>
                          </a:lnTo>
                          <a:lnTo>
                            <a:pt x="7185" y="4725"/>
                          </a:lnTo>
                          <a:lnTo>
                            <a:pt x="7404" y="4750"/>
                          </a:lnTo>
                          <a:lnTo>
                            <a:pt x="7624" y="4798"/>
                          </a:lnTo>
                          <a:lnTo>
                            <a:pt x="7818" y="4871"/>
                          </a:lnTo>
                          <a:lnTo>
                            <a:pt x="8038" y="4969"/>
                          </a:lnTo>
                          <a:lnTo>
                            <a:pt x="8232" y="5091"/>
                          </a:lnTo>
                          <a:lnTo>
                            <a:pt x="8403" y="5212"/>
                          </a:lnTo>
                          <a:lnTo>
                            <a:pt x="8573" y="5383"/>
                          </a:lnTo>
                          <a:lnTo>
                            <a:pt x="8573" y="5383"/>
                          </a:lnTo>
                          <a:lnTo>
                            <a:pt x="8744" y="5553"/>
                          </a:lnTo>
                          <a:lnTo>
                            <a:pt x="8866" y="5724"/>
                          </a:lnTo>
                          <a:lnTo>
                            <a:pt x="8987" y="5919"/>
                          </a:lnTo>
                          <a:lnTo>
                            <a:pt x="9085" y="6138"/>
                          </a:lnTo>
                          <a:lnTo>
                            <a:pt x="9158" y="6333"/>
                          </a:lnTo>
                          <a:lnTo>
                            <a:pt x="9207" y="6552"/>
                          </a:lnTo>
                          <a:lnTo>
                            <a:pt x="9231" y="6771"/>
                          </a:lnTo>
                          <a:lnTo>
                            <a:pt x="9231" y="6990"/>
                          </a:lnTo>
                          <a:lnTo>
                            <a:pt x="9231" y="7209"/>
                          </a:lnTo>
                          <a:lnTo>
                            <a:pt x="9207" y="7404"/>
                          </a:lnTo>
                          <a:lnTo>
                            <a:pt x="9158" y="7623"/>
                          </a:lnTo>
                          <a:lnTo>
                            <a:pt x="9085" y="7843"/>
                          </a:lnTo>
                          <a:lnTo>
                            <a:pt x="8987" y="8037"/>
                          </a:lnTo>
                          <a:lnTo>
                            <a:pt x="8866" y="8232"/>
                          </a:lnTo>
                          <a:lnTo>
                            <a:pt x="8744" y="8427"/>
                          </a:lnTo>
                          <a:lnTo>
                            <a:pt x="8573" y="8598"/>
                          </a:lnTo>
                          <a:lnTo>
                            <a:pt x="8573" y="8598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27" name="Shape 827"/>
                    <p:cNvSpPr/>
                    <p:nvPr/>
                  </p:nvSpPr>
                  <p:spPr>
                    <a:xfrm>
                      <a:off x="5566575" y="3193575"/>
                      <a:ext cx="198525" cy="1985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941" h="7941" fill="none" extrusionOk="0">
                          <a:moveTo>
                            <a:pt x="7258" y="2144"/>
                          </a:moveTo>
                          <a:lnTo>
                            <a:pt x="6138" y="2388"/>
                          </a:lnTo>
                          <a:lnTo>
                            <a:pt x="6138" y="2388"/>
                          </a:lnTo>
                          <a:lnTo>
                            <a:pt x="6016" y="2217"/>
                          </a:lnTo>
                          <a:lnTo>
                            <a:pt x="5870" y="2071"/>
                          </a:lnTo>
                          <a:lnTo>
                            <a:pt x="6260" y="975"/>
                          </a:lnTo>
                          <a:lnTo>
                            <a:pt x="6260" y="975"/>
                          </a:lnTo>
                          <a:lnTo>
                            <a:pt x="6284" y="902"/>
                          </a:lnTo>
                          <a:lnTo>
                            <a:pt x="6284" y="829"/>
                          </a:lnTo>
                          <a:lnTo>
                            <a:pt x="6260" y="683"/>
                          </a:lnTo>
                          <a:lnTo>
                            <a:pt x="6162" y="561"/>
                          </a:lnTo>
                          <a:lnTo>
                            <a:pt x="6114" y="488"/>
                          </a:lnTo>
                          <a:lnTo>
                            <a:pt x="6065" y="464"/>
                          </a:lnTo>
                          <a:lnTo>
                            <a:pt x="5553" y="196"/>
                          </a:lnTo>
                          <a:lnTo>
                            <a:pt x="5553" y="196"/>
                          </a:lnTo>
                          <a:lnTo>
                            <a:pt x="5480" y="171"/>
                          </a:lnTo>
                          <a:lnTo>
                            <a:pt x="5407" y="171"/>
                          </a:lnTo>
                          <a:lnTo>
                            <a:pt x="5261" y="171"/>
                          </a:lnTo>
                          <a:lnTo>
                            <a:pt x="5115" y="244"/>
                          </a:lnTo>
                          <a:lnTo>
                            <a:pt x="5066" y="293"/>
                          </a:lnTo>
                          <a:lnTo>
                            <a:pt x="5018" y="342"/>
                          </a:lnTo>
                          <a:lnTo>
                            <a:pt x="4384" y="1316"/>
                          </a:lnTo>
                          <a:lnTo>
                            <a:pt x="4384" y="1316"/>
                          </a:lnTo>
                          <a:lnTo>
                            <a:pt x="4165" y="1292"/>
                          </a:lnTo>
                          <a:lnTo>
                            <a:pt x="3970" y="1292"/>
                          </a:lnTo>
                          <a:lnTo>
                            <a:pt x="3483" y="244"/>
                          </a:lnTo>
                          <a:lnTo>
                            <a:pt x="3483" y="244"/>
                          </a:lnTo>
                          <a:lnTo>
                            <a:pt x="3435" y="171"/>
                          </a:lnTo>
                          <a:lnTo>
                            <a:pt x="3386" y="123"/>
                          </a:lnTo>
                          <a:lnTo>
                            <a:pt x="3264" y="50"/>
                          </a:lnTo>
                          <a:lnTo>
                            <a:pt x="3118" y="1"/>
                          </a:lnTo>
                          <a:lnTo>
                            <a:pt x="3045" y="1"/>
                          </a:lnTo>
                          <a:lnTo>
                            <a:pt x="2972" y="25"/>
                          </a:lnTo>
                          <a:lnTo>
                            <a:pt x="2436" y="196"/>
                          </a:lnTo>
                          <a:lnTo>
                            <a:pt x="2436" y="196"/>
                          </a:lnTo>
                          <a:lnTo>
                            <a:pt x="2363" y="220"/>
                          </a:lnTo>
                          <a:lnTo>
                            <a:pt x="2290" y="269"/>
                          </a:lnTo>
                          <a:lnTo>
                            <a:pt x="2192" y="391"/>
                          </a:lnTo>
                          <a:lnTo>
                            <a:pt x="2144" y="537"/>
                          </a:lnTo>
                          <a:lnTo>
                            <a:pt x="2144" y="610"/>
                          </a:lnTo>
                          <a:lnTo>
                            <a:pt x="2144" y="683"/>
                          </a:lnTo>
                          <a:lnTo>
                            <a:pt x="2387" y="1828"/>
                          </a:lnTo>
                          <a:lnTo>
                            <a:pt x="2387" y="1828"/>
                          </a:lnTo>
                          <a:lnTo>
                            <a:pt x="2217" y="1949"/>
                          </a:lnTo>
                          <a:lnTo>
                            <a:pt x="2071" y="2095"/>
                          </a:lnTo>
                          <a:lnTo>
                            <a:pt x="999" y="1681"/>
                          </a:lnTo>
                          <a:lnTo>
                            <a:pt x="999" y="1681"/>
                          </a:lnTo>
                          <a:lnTo>
                            <a:pt x="926" y="1681"/>
                          </a:lnTo>
                          <a:lnTo>
                            <a:pt x="829" y="1657"/>
                          </a:lnTo>
                          <a:lnTo>
                            <a:pt x="682" y="1706"/>
                          </a:lnTo>
                          <a:lnTo>
                            <a:pt x="561" y="1779"/>
                          </a:lnTo>
                          <a:lnTo>
                            <a:pt x="512" y="1828"/>
                          </a:lnTo>
                          <a:lnTo>
                            <a:pt x="463" y="1901"/>
                          </a:lnTo>
                          <a:lnTo>
                            <a:pt x="220" y="2388"/>
                          </a:lnTo>
                          <a:lnTo>
                            <a:pt x="220" y="2388"/>
                          </a:lnTo>
                          <a:lnTo>
                            <a:pt x="195" y="2461"/>
                          </a:lnTo>
                          <a:lnTo>
                            <a:pt x="171" y="2534"/>
                          </a:lnTo>
                          <a:lnTo>
                            <a:pt x="195" y="2704"/>
                          </a:lnTo>
                          <a:lnTo>
                            <a:pt x="244" y="2826"/>
                          </a:lnTo>
                          <a:lnTo>
                            <a:pt x="293" y="2899"/>
                          </a:lnTo>
                          <a:lnTo>
                            <a:pt x="366" y="2948"/>
                          </a:lnTo>
                          <a:lnTo>
                            <a:pt x="1340" y="3581"/>
                          </a:lnTo>
                          <a:lnTo>
                            <a:pt x="1340" y="3581"/>
                          </a:lnTo>
                          <a:lnTo>
                            <a:pt x="1316" y="3776"/>
                          </a:lnTo>
                          <a:lnTo>
                            <a:pt x="1291" y="3995"/>
                          </a:lnTo>
                          <a:lnTo>
                            <a:pt x="244" y="4482"/>
                          </a:lnTo>
                          <a:lnTo>
                            <a:pt x="244" y="4482"/>
                          </a:lnTo>
                          <a:lnTo>
                            <a:pt x="195" y="4507"/>
                          </a:lnTo>
                          <a:lnTo>
                            <a:pt x="122" y="4555"/>
                          </a:lnTo>
                          <a:lnTo>
                            <a:pt x="49" y="4701"/>
                          </a:lnTo>
                          <a:lnTo>
                            <a:pt x="0" y="4848"/>
                          </a:lnTo>
                          <a:lnTo>
                            <a:pt x="25" y="4921"/>
                          </a:lnTo>
                          <a:lnTo>
                            <a:pt x="25" y="4994"/>
                          </a:lnTo>
                          <a:lnTo>
                            <a:pt x="220" y="5530"/>
                          </a:lnTo>
                          <a:lnTo>
                            <a:pt x="220" y="5530"/>
                          </a:lnTo>
                          <a:lnTo>
                            <a:pt x="244" y="5578"/>
                          </a:lnTo>
                          <a:lnTo>
                            <a:pt x="293" y="5651"/>
                          </a:lnTo>
                          <a:lnTo>
                            <a:pt x="390" y="5749"/>
                          </a:lnTo>
                          <a:lnTo>
                            <a:pt x="536" y="5797"/>
                          </a:lnTo>
                          <a:lnTo>
                            <a:pt x="609" y="5797"/>
                          </a:lnTo>
                          <a:lnTo>
                            <a:pt x="682" y="5797"/>
                          </a:lnTo>
                          <a:lnTo>
                            <a:pt x="1827" y="5554"/>
                          </a:lnTo>
                          <a:lnTo>
                            <a:pt x="1827" y="5554"/>
                          </a:lnTo>
                          <a:lnTo>
                            <a:pt x="1949" y="5724"/>
                          </a:lnTo>
                          <a:lnTo>
                            <a:pt x="2095" y="5870"/>
                          </a:lnTo>
                          <a:lnTo>
                            <a:pt x="1705" y="6966"/>
                          </a:lnTo>
                          <a:lnTo>
                            <a:pt x="1705" y="6966"/>
                          </a:lnTo>
                          <a:lnTo>
                            <a:pt x="1681" y="7040"/>
                          </a:lnTo>
                          <a:lnTo>
                            <a:pt x="1681" y="7113"/>
                          </a:lnTo>
                          <a:lnTo>
                            <a:pt x="1705" y="7259"/>
                          </a:lnTo>
                          <a:lnTo>
                            <a:pt x="1778" y="7380"/>
                          </a:lnTo>
                          <a:lnTo>
                            <a:pt x="1851" y="7429"/>
                          </a:lnTo>
                          <a:lnTo>
                            <a:pt x="1900" y="7478"/>
                          </a:lnTo>
                          <a:lnTo>
                            <a:pt x="2412" y="7721"/>
                          </a:lnTo>
                          <a:lnTo>
                            <a:pt x="2412" y="7721"/>
                          </a:lnTo>
                          <a:lnTo>
                            <a:pt x="2485" y="7770"/>
                          </a:lnTo>
                          <a:lnTo>
                            <a:pt x="2558" y="7770"/>
                          </a:lnTo>
                          <a:lnTo>
                            <a:pt x="2704" y="7770"/>
                          </a:lnTo>
                          <a:lnTo>
                            <a:pt x="2850" y="7697"/>
                          </a:lnTo>
                          <a:lnTo>
                            <a:pt x="2899" y="7648"/>
                          </a:lnTo>
                          <a:lnTo>
                            <a:pt x="2947" y="7600"/>
                          </a:lnTo>
                          <a:lnTo>
                            <a:pt x="3581" y="6625"/>
                          </a:lnTo>
                          <a:lnTo>
                            <a:pt x="3581" y="6625"/>
                          </a:lnTo>
                          <a:lnTo>
                            <a:pt x="3800" y="6650"/>
                          </a:lnTo>
                          <a:lnTo>
                            <a:pt x="3995" y="6650"/>
                          </a:lnTo>
                          <a:lnTo>
                            <a:pt x="4482" y="7697"/>
                          </a:lnTo>
                          <a:lnTo>
                            <a:pt x="4482" y="7697"/>
                          </a:lnTo>
                          <a:lnTo>
                            <a:pt x="4531" y="7770"/>
                          </a:lnTo>
                          <a:lnTo>
                            <a:pt x="4579" y="7819"/>
                          </a:lnTo>
                          <a:lnTo>
                            <a:pt x="4701" y="7892"/>
                          </a:lnTo>
                          <a:lnTo>
                            <a:pt x="4847" y="7941"/>
                          </a:lnTo>
                          <a:lnTo>
                            <a:pt x="4920" y="7941"/>
                          </a:lnTo>
                          <a:lnTo>
                            <a:pt x="4993" y="7916"/>
                          </a:lnTo>
                          <a:lnTo>
                            <a:pt x="5529" y="7746"/>
                          </a:lnTo>
                          <a:lnTo>
                            <a:pt x="5529" y="7746"/>
                          </a:lnTo>
                          <a:lnTo>
                            <a:pt x="5602" y="7721"/>
                          </a:lnTo>
                          <a:lnTo>
                            <a:pt x="5651" y="7673"/>
                          </a:lnTo>
                          <a:lnTo>
                            <a:pt x="5748" y="7551"/>
                          </a:lnTo>
                          <a:lnTo>
                            <a:pt x="5821" y="7405"/>
                          </a:lnTo>
                          <a:lnTo>
                            <a:pt x="5821" y="7332"/>
                          </a:lnTo>
                          <a:lnTo>
                            <a:pt x="5821" y="7259"/>
                          </a:lnTo>
                          <a:lnTo>
                            <a:pt x="5578" y="6114"/>
                          </a:lnTo>
                          <a:lnTo>
                            <a:pt x="5578" y="6114"/>
                          </a:lnTo>
                          <a:lnTo>
                            <a:pt x="5724" y="5992"/>
                          </a:lnTo>
                          <a:lnTo>
                            <a:pt x="5894" y="5846"/>
                          </a:lnTo>
                          <a:lnTo>
                            <a:pt x="6966" y="6260"/>
                          </a:lnTo>
                          <a:lnTo>
                            <a:pt x="6966" y="6260"/>
                          </a:lnTo>
                          <a:lnTo>
                            <a:pt x="7039" y="6260"/>
                          </a:lnTo>
                          <a:lnTo>
                            <a:pt x="7112" y="6285"/>
                          </a:lnTo>
                          <a:lnTo>
                            <a:pt x="7258" y="6236"/>
                          </a:lnTo>
                          <a:lnTo>
                            <a:pt x="7404" y="6163"/>
                          </a:lnTo>
                          <a:lnTo>
                            <a:pt x="7453" y="6114"/>
                          </a:lnTo>
                          <a:lnTo>
                            <a:pt x="7502" y="6041"/>
                          </a:lnTo>
                          <a:lnTo>
                            <a:pt x="7745" y="5530"/>
                          </a:lnTo>
                          <a:lnTo>
                            <a:pt x="7745" y="5530"/>
                          </a:lnTo>
                          <a:lnTo>
                            <a:pt x="7770" y="5481"/>
                          </a:lnTo>
                          <a:lnTo>
                            <a:pt x="7794" y="5383"/>
                          </a:lnTo>
                          <a:lnTo>
                            <a:pt x="7770" y="5237"/>
                          </a:lnTo>
                          <a:lnTo>
                            <a:pt x="7697" y="5115"/>
                          </a:lnTo>
                          <a:lnTo>
                            <a:pt x="7648" y="5042"/>
                          </a:lnTo>
                          <a:lnTo>
                            <a:pt x="7599" y="4994"/>
                          </a:lnTo>
                          <a:lnTo>
                            <a:pt x="6625" y="4360"/>
                          </a:lnTo>
                          <a:lnTo>
                            <a:pt x="6625" y="4360"/>
                          </a:lnTo>
                          <a:lnTo>
                            <a:pt x="6649" y="4166"/>
                          </a:lnTo>
                          <a:lnTo>
                            <a:pt x="6649" y="3946"/>
                          </a:lnTo>
                          <a:lnTo>
                            <a:pt x="7697" y="3459"/>
                          </a:lnTo>
                          <a:lnTo>
                            <a:pt x="7697" y="3459"/>
                          </a:lnTo>
                          <a:lnTo>
                            <a:pt x="7770" y="3435"/>
                          </a:lnTo>
                          <a:lnTo>
                            <a:pt x="7843" y="3386"/>
                          </a:lnTo>
                          <a:lnTo>
                            <a:pt x="7916" y="3240"/>
                          </a:lnTo>
                          <a:lnTo>
                            <a:pt x="7940" y="3094"/>
                          </a:lnTo>
                          <a:lnTo>
                            <a:pt x="7940" y="3021"/>
                          </a:lnTo>
                          <a:lnTo>
                            <a:pt x="7940" y="2948"/>
                          </a:lnTo>
                          <a:lnTo>
                            <a:pt x="7745" y="2412"/>
                          </a:lnTo>
                          <a:lnTo>
                            <a:pt x="7745" y="2412"/>
                          </a:lnTo>
                          <a:lnTo>
                            <a:pt x="7721" y="2339"/>
                          </a:lnTo>
                          <a:lnTo>
                            <a:pt x="7672" y="2290"/>
                          </a:lnTo>
                          <a:lnTo>
                            <a:pt x="7551" y="2193"/>
                          </a:lnTo>
                          <a:lnTo>
                            <a:pt x="7429" y="2144"/>
                          </a:lnTo>
                          <a:lnTo>
                            <a:pt x="7356" y="2144"/>
                          </a:lnTo>
                          <a:lnTo>
                            <a:pt x="7258" y="2144"/>
                          </a:lnTo>
                          <a:lnTo>
                            <a:pt x="7258" y="2144"/>
                          </a:lnTo>
                          <a:close/>
                          <a:moveTo>
                            <a:pt x="5480" y="4726"/>
                          </a:moveTo>
                          <a:lnTo>
                            <a:pt x="5480" y="4726"/>
                          </a:lnTo>
                          <a:lnTo>
                            <a:pt x="5383" y="4872"/>
                          </a:lnTo>
                          <a:lnTo>
                            <a:pt x="5286" y="4994"/>
                          </a:lnTo>
                          <a:lnTo>
                            <a:pt x="5188" y="5140"/>
                          </a:lnTo>
                          <a:lnTo>
                            <a:pt x="5066" y="5237"/>
                          </a:lnTo>
                          <a:lnTo>
                            <a:pt x="4945" y="5335"/>
                          </a:lnTo>
                          <a:lnTo>
                            <a:pt x="4798" y="5432"/>
                          </a:lnTo>
                          <a:lnTo>
                            <a:pt x="4652" y="5505"/>
                          </a:lnTo>
                          <a:lnTo>
                            <a:pt x="4506" y="5554"/>
                          </a:lnTo>
                          <a:lnTo>
                            <a:pt x="4360" y="5603"/>
                          </a:lnTo>
                          <a:lnTo>
                            <a:pt x="4190" y="5627"/>
                          </a:lnTo>
                          <a:lnTo>
                            <a:pt x="4043" y="5651"/>
                          </a:lnTo>
                          <a:lnTo>
                            <a:pt x="3873" y="5627"/>
                          </a:lnTo>
                          <a:lnTo>
                            <a:pt x="3702" y="5627"/>
                          </a:lnTo>
                          <a:lnTo>
                            <a:pt x="3556" y="5578"/>
                          </a:lnTo>
                          <a:lnTo>
                            <a:pt x="3386" y="5530"/>
                          </a:lnTo>
                          <a:lnTo>
                            <a:pt x="3240" y="5456"/>
                          </a:lnTo>
                          <a:lnTo>
                            <a:pt x="3240" y="5456"/>
                          </a:lnTo>
                          <a:lnTo>
                            <a:pt x="3094" y="5383"/>
                          </a:lnTo>
                          <a:lnTo>
                            <a:pt x="2947" y="5286"/>
                          </a:lnTo>
                          <a:lnTo>
                            <a:pt x="2826" y="5164"/>
                          </a:lnTo>
                          <a:lnTo>
                            <a:pt x="2704" y="5067"/>
                          </a:lnTo>
                          <a:lnTo>
                            <a:pt x="2606" y="4921"/>
                          </a:lnTo>
                          <a:lnTo>
                            <a:pt x="2533" y="4799"/>
                          </a:lnTo>
                          <a:lnTo>
                            <a:pt x="2460" y="4653"/>
                          </a:lnTo>
                          <a:lnTo>
                            <a:pt x="2387" y="4507"/>
                          </a:lnTo>
                          <a:lnTo>
                            <a:pt x="2363" y="4336"/>
                          </a:lnTo>
                          <a:lnTo>
                            <a:pt x="2314" y="4190"/>
                          </a:lnTo>
                          <a:lnTo>
                            <a:pt x="2314" y="4020"/>
                          </a:lnTo>
                          <a:lnTo>
                            <a:pt x="2314" y="3873"/>
                          </a:lnTo>
                          <a:lnTo>
                            <a:pt x="2339" y="3703"/>
                          </a:lnTo>
                          <a:lnTo>
                            <a:pt x="2363" y="3532"/>
                          </a:lnTo>
                          <a:lnTo>
                            <a:pt x="2412" y="3386"/>
                          </a:lnTo>
                          <a:lnTo>
                            <a:pt x="2485" y="3216"/>
                          </a:lnTo>
                          <a:lnTo>
                            <a:pt x="2485" y="3216"/>
                          </a:lnTo>
                          <a:lnTo>
                            <a:pt x="2582" y="3070"/>
                          </a:lnTo>
                          <a:lnTo>
                            <a:pt x="2680" y="2948"/>
                          </a:lnTo>
                          <a:lnTo>
                            <a:pt x="2777" y="2802"/>
                          </a:lnTo>
                          <a:lnTo>
                            <a:pt x="2899" y="2704"/>
                          </a:lnTo>
                          <a:lnTo>
                            <a:pt x="3020" y="2607"/>
                          </a:lnTo>
                          <a:lnTo>
                            <a:pt x="3167" y="2509"/>
                          </a:lnTo>
                          <a:lnTo>
                            <a:pt x="3313" y="2436"/>
                          </a:lnTo>
                          <a:lnTo>
                            <a:pt x="3459" y="2388"/>
                          </a:lnTo>
                          <a:lnTo>
                            <a:pt x="3605" y="2339"/>
                          </a:lnTo>
                          <a:lnTo>
                            <a:pt x="3775" y="2315"/>
                          </a:lnTo>
                          <a:lnTo>
                            <a:pt x="3922" y="2290"/>
                          </a:lnTo>
                          <a:lnTo>
                            <a:pt x="4092" y="2315"/>
                          </a:lnTo>
                          <a:lnTo>
                            <a:pt x="4263" y="2315"/>
                          </a:lnTo>
                          <a:lnTo>
                            <a:pt x="4409" y="2363"/>
                          </a:lnTo>
                          <a:lnTo>
                            <a:pt x="4579" y="2412"/>
                          </a:lnTo>
                          <a:lnTo>
                            <a:pt x="4725" y="2485"/>
                          </a:lnTo>
                          <a:lnTo>
                            <a:pt x="4725" y="2485"/>
                          </a:lnTo>
                          <a:lnTo>
                            <a:pt x="4871" y="2558"/>
                          </a:lnTo>
                          <a:lnTo>
                            <a:pt x="5018" y="2656"/>
                          </a:lnTo>
                          <a:lnTo>
                            <a:pt x="5139" y="2777"/>
                          </a:lnTo>
                          <a:lnTo>
                            <a:pt x="5261" y="2875"/>
                          </a:lnTo>
                          <a:lnTo>
                            <a:pt x="5359" y="3021"/>
                          </a:lnTo>
                          <a:lnTo>
                            <a:pt x="5432" y="3143"/>
                          </a:lnTo>
                          <a:lnTo>
                            <a:pt x="5505" y="3289"/>
                          </a:lnTo>
                          <a:lnTo>
                            <a:pt x="5578" y="3435"/>
                          </a:lnTo>
                          <a:lnTo>
                            <a:pt x="5602" y="3605"/>
                          </a:lnTo>
                          <a:lnTo>
                            <a:pt x="5626" y="3752"/>
                          </a:lnTo>
                          <a:lnTo>
                            <a:pt x="5651" y="3922"/>
                          </a:lnTo>
                          <a:lnTo>
                            <a:pt x="5651" y="4068"/>
                          </a:lnTo>
                          <a:lnTo>
                            <a:pt x="5626" y="4239"/>
                          </a:lnTo>
                          <a:lnTo>
                            <a:pt x="5602" y="4409"/>
                          </a:lnTo>
                          <a:lnTo>
                            <a:pt x="5553" y="4555"/>
                          </a:lnTo>
                          <a:lnTo>
                            <a:pt x="5480" y="4726"/>
                          </a:lnTo>
                          <a:lnTo>
                            <a:pt x="5480" y="4726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828" name="Shape 828"/>
                  <p:cNvGrpSpPr/>
                  <p:nvPr/>
                </p:nvGrpSpPr>
                <p:grpSpPr>
                  <a:xfrm>
                    <a:off x="3737550" y="1053702"/>
                    <a:ext cx="333700" cy="329077"/>
                    <a:chOff x="3292425" y="3664250"/>
                    <a:chExt cx="397025" cy="391525"/>
                  </a:xfrm>
                </p:grpSpPr>
                <p:sp>
                  <p:nvSpPr>
                    <p:cNvPr id="829" name="Shape 829"/>
                    <p:cNvSpPr/>
                    <p:nvPr/>
                  </p:nvSpPr>
                  <p:spPr>
                    <a:xfrm>
                      <a:off x="3292425" y="3680675"/>
                      <a:ext cx="375100" cy="375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004" h="15004" fill="none" extrusionOk="0">
                          <a:moveTo>
                            <a:pt x="7502" y="1"/>
                          </a:moveTo>
                          <a:lnTo>
                            <a:pt x="7502" y="1"/>
                          </a:lnTo>
                          <a:lnTo>
                            <a:pt x="7112" y="1"/>
                          </a:lnTo>
                          <a:lnTo>
                            <a:pt x="6747" y="50"/>
                          </a:lnTo>
                          <a:lnTo>
                            <a:pt x="6357" y="98"/>
                          </a:lnTo>
                          <a:lnTo>
                            <a:pt x="5992" y="147"/>
                          </a:lnTo>
                          <a:lnTo>
                            <a:pt x="5627" y="244"/>
                          </a:lnTo>
                          <a:lnTo>
                            <a:pt x="5261" y="342"/>
                          </a:lnTo>
                          <a:lnTo>
                            <a:pt x="4921" y="464"/>
                          </a:lnTo>
                          <a:lnTo>
                            <a:pt x="4580" y="585"/>
                          </a:lnTo>
                          <a:lnTo>
                            <a:pt x="4239" y="732"/>
                          </a:lnTo>
                          <a:lnTo>
                            <a:pt x="3922" y="902"/>
                          </a:lnTo>
                          <a:lnTo>
                            <a:pt x="3605" y="1097"/>
                          </a:lnTo>
                          <a:lnTo>
                            <a:pt x="3313" y="1292"/>
                          </a:lnTo>
                          <a:lnTo>
                            <a:pt x="3021" y="1487"/>
                          </a:lnTo>
                          <a:lnTo>
                            <a:pt x="2729" y="1706"/>
                          </a:lnTo>
                          <a:lnTo>
                            <a:pt x="2461" y="1949"/>
                          </a:lnTo>
                          <a:lnTo>
                            <a:pt x="2193" y="2193"/>
                          </a:lnTo>
                          <a:lnTo>
                            <a:pt x="1949" y="2461"/>
                          </a:lnTo>
                          <a:lnTo>
                            <a:pt x="1706" y="2729"/>
                          </a:lnTo>
                          <a:lnTo>
                            <a:pt x="1486" y="3021"/>
                          </a:lnTo>
                          <a:lnTo>
                            <a:pt x="1292" y="3313"/>
                          </a:lnTo>
                          <a:lnTo>
                            <a:pt x="1097" y="3605"/>
                          </a:lnTo>
                          <a:lnTo>
                            <a:pt x="902" y="3922"/>
                          </a:lnTo>
                          <a:lnTo>
                            <a:pt x="731" y="4239"/>
                          </a:lnTo>
                          <a:lnTo>
                            <a:pt x="585" y="4580"/>
                          </a:lnTo>
                          <a:lnTo>
                            <a:pt x="464" y="4921"/>
                          </a:lnTo>
                          <a:lnTo>
                            <a:pt x="342" y="5262"/>
                          </a:lnTo>
                          <a:lnTo>
                            <a:pt x="244" y="5627"/>
                          </a:lnTo>
                          <a:lnTo>
                            <a:pt x="147" y="5992"/>
                          </a:lnTo>
                          <a:lnTo>
                            <a:pt x="98" y="6358"/>
                          </a:lnTo>
                          <a:lnTo>
                            <a:pt x="50" y="6747"/>
                          </a:lnTo>
                          <a:lnTo>
                            <a:pt x="1" y="7113"/>
                          </a:lnTo>
                          <a:lnTo>
                            <a:pt x="1" y="7502"/>
                          </a:lnTo>
                          <a:lnTo>
                            <a:pt x="1" y="7502"/>
                          </a:lnTo>
                          <a:lnTo>
                            <a:pt x="1" y="7892"/>
                          </a:lnTo>
                          <a:lnTo>
                            <a:pt x="50" y="8257"/>
                          </a:lnTo>
                          <a:lnTo>
                            <a:pt x="98" y="8647"/>
                          </a:lnTo>
                          <a:lnTo>
                            <a:pt x="147" y="9012"/>
                          </a:lnTo>
                          <a:lnTo>
                            <a:pt x="244" y="9378"/>
                          </a:lnTo>
                          <a:lnTo>
                            <a:pt x="342" y="9743"/>
                          </a:lnTo>
                          <a:lnTo>
                            <a:pt x="464" y="10084"/>
                          </a:lnTo>
                          <a:lnTo>
                            <a:pt x="585" y="10425"/>
                          </a:lnTo>
                          <a:lnTo>
                            <a:pt x="731" y="10766"/>
                          </a:lnTo>
                          <a:lnTo>
                            <a:pt x="902" y="11082"/>
                          </a:lnTo>
                          <a:lnTo>
                            <a:pt x="1097" y="11399"/>
                          </a:lnTo>
                          <a:lnTo>
                            <a:pt x="1292" y="11691"/>
                          </a:lnTo>
                          <a:lnTo>
                            <a:pt x="1486" y="11984"/>
                          </a:lnTo>
                          <a:lnTo>
                            <a:pt x="1706" y="12276"/>
                          </a:lnTo>
                          <a:lnTo>
                            <a:pt x="1949" y="12544"/>
                          </a:lnTo>
                          <a:lnTo>
                            <a:pt x="2193" y="12812"/>
                          </a:lnTo>
                          <a:lnTo>
                            <a:pt x="2461" y="13055"/>
                          </a:lnTo>
                          <a:lnTo>
                            <a:pt x="2729" y="13299"/>
                          </a:lnTo>
                          <a:lnTo>
                            <a:pt x="3021" y="13518"/>
                          </a:lnTo>
                          <a:lnTo>
                            <a:pt x="3313" y="13713"/>
                          </a:lnTo>
                          <a:lnTo>
                            <a:pt x="3605" y="13908"/>
                          </a:lnTo>
                          <a:lnTo>
                            <a:pt x="3922" y="14102"/>
                          </a:lnTo>
                          <a:lnTo>
                            <a:pt x="4239" y="14273"/>
                          </a:lnTo>
                          <a:lnTo>
                            <a:pt x="4580" y="14419"/>
                          </a:lnTo>
                          <a:lnTo>
                            <a:pt x="4921" y="14541"/>
                          </a:lnTo>
                          <a:lnTo>
                            <a:pt x="5261" y="14663"/>
                          </a:lnTo>
                          <a:lnTo>
                            <a:pt x="5627" y="14760"/>
                          </a:lnTo>
                          <a:lnTo>
                            <a:pt x="5992" y="14857"/>
                          </a:lnTo>
                          <a:lnTo>
                            <a:pt x="6357" y="14906"/>
                          </a:lnTo>
                          <a:lnTo>
                            <a:pt x="6747" y="14955"/>
                          </a:lnTo>
                          <a:lnTo>
                            <a:pt x="7112" y="15004"/>
                          </a:lnTo>
                          <a:lnTo>
                            <a:pt x="7502" y="15004"/>
                          </a:lnTo>
                          <a:lnTo>
                            <a:pt x="7502" y="15004"/>
                          </a:lnTo>
                          <a:lnTo>
                            <a:pt x="7892" y="15004"/>
                          </a:lnTo>
                          <a:lnTo>
                            <a:pt x="8257" y="14955"/>
                          </a:lnTo>
                          <a:lnTo>
                            <a:pt x="8647" y="14906"/>
                          </a:lnTo>
                          <a:lnTo>
                            <a:pt x="9012" y="14857"/>
                          </a:lnTo>
                          <a:lnTo>
                            <a:pt x="9377" y="14760"/>
                          </a:lnTo>
                          <a:lnTo>
                            <a:pt x="9743" y="14663"/>
                          </a:lnTo>
                          <a:lnTo>
                            <a:pt x="10084" y="14541"/>
                          </a:lnTo>
                          <a:lnTo>
                            <a:pt x="10425" y="14419"/>
                          </a:lnTo>
                          <a:lnTo>
                            <a:pt x="10766" y="14273"/>
                          </a:lnTo>
                          <a:lnTo>
                            <a:pt x="11082" y="14102"/>
                          </a:lnTo>
                          <a:lnTo>
                            <a:pt x="11399" y="13908"/>
                          </a:lnTo>
                          <a:lnTo>
                            <a:pt x="11691" y="13713"/>
                          </a:lnTo>
                          <a:lnTo>
                            <a:pt x="11983" y="13518"/>
                          </a:lnTo>
                          <a:lnTo>
                            <a:pt x="12276" y="13299"/>
                          </a:lnTo>
                          <a:lnTo>
                            <a:pt x="12544" y="13055"/>
                          </a:lnTo>
                          <a:lnTo>
                            <a:pt x="12812" y="12812"/>
                          </a:lnTo>
                          <a:lnTo>
                            <a:pt x="13055" y="12544"/>
                          </a:lnTo>
                          <a:lnTo>
                            <a:pt x="13299" y="12276"/>
                          </a:lnTo>
                          <a:lnTo>
                            <a:pt x="13518" y="11984"/>
                          </a:lnTo>
                          <a:lnTo>
                            <a:pt x="13713" y="11691"/>
                          </a:lnTo>
                          <a:lnTo>
                            <a:pt x="13907" y="11399"/>
                          </a:lnTo>
                          <a:lnTo>
                            <a:pt x="14102" y="11082"/>
                          </a:lnTo>
                          <a:lnTo>
                            <a:pt x="14273" y="10766"/>
                          </a:lnTo>
                          <a:lnTo>
                            <a:pt x="14419" y="10425"/>
                          </a:lnTo>
                          <a:lnTo>
                            <a:pt x="14541" y="10084"/>
                          </a:lnTo>
                          <a:lnTo>
                            <a:pt x="14662" y="9743"/>
                          </a:lnTo>
                          <a:lnTo>
                            <a:pt x="14760" y="9378"/>
                          </a:lnTo>
                          <a:lnTo>
                            <a:pt x="14857" y="9012"/>
                          </a:lnTo>
                          <a:lnTo>
                            <a:pt x="14906" y="8647"/>
                          </a:lnTo>
                          <a:lnTo>
                            <a:pt x="14955" y="8257"/>
                          </a:lnTo>
                          <a:lnTo>
                            <a:pt x="15003" y="7892"/>
                          </a:lnTo>
                          <a:lnTo>
                            <a:pt x="15003" y="7502"/>
                          </a:lnTo>
                          <a:lnTo>
                            <a:pt x="7502" y="7502"/>
                          </a:lnTo>
                          <a:lnTo>
                            <a:pt x="7502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30" name="Shape 830"/>
                    <p:cNvSpPr/>
                    <p:nvPr/>
                  </p:nvSpPr>
                  <p:spPr>
                    <a:xfrm>
                      <a:off x="3504325" y="3664250"/>
                      <a:ext cx="131525" cy="1534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261" h="6138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  <a:lnTo>
                            <a:pt x="390" y="25"/>
                          </a:lnTo>
                          <a:lnTo>
                            <a:pt x="780" y="98"/>
                          </a:lnTo>
                          <a:lnTo>
                            <a:pt x="1169" y="171"/>
                          </a:lnTo>
                          <a:lnTo>
                            <a:pt x="1559" y="268"/>
                          </a:lnTo>
                          <a:lnTo>
                            <a:pt x="1924" y="414"/>
                          </a:lnTo>
                          <a:lnTo>
                            <a:pt x="2314" y="560"/>
                          </a:lnTo>
                          <a:lnTo>
                            <a:pt x="2655" y="731"/>
                          </a:lnTo>
                          <a:lnTo>
                            <a:pt x="3020" y="901"/>
                          </a:lnTo>
                          <a:lnTo>
                            <a:pt x="3020" y="901"/>
                          </a:lnTo>
                          <a:lnTo>
                            <a:pt x="3337" y="1121"/>
                          </a:lnTo>
                          <a:lnTo>
                            <a:pt x="3654" y="1340"/>
                          </a:lnTo>
                          <a:lnTo>
                            <a:pt x="3946" y="1559"/>
                          </a:lnTo>
                          <a:lnTo>
                            <a:pt x="4238" y="1803"/>
                          </a:lnTo>
                          <a:lnTo>
                            <a:pt x="4530" y="2070"/>
                          </a:lnTo>
                          <a:lnTo>
                            <a:pt x="4774" y="2363"/>
                          </a:lnTo>
                          <a:lnTo>
                            <a:pt x="5017" y="2655"/>
                          </a:lnTo>
                          <a:lnTo>
                            <a:pt x="5261" y="2972"/>
                          </a:lnTo>
                          <a:lnTo>
                            <a:pt x="0" y="613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31" name="Shape 831"/>
                    <p:cNvSpPr/>
                    <p:nvPr/>
                  </p:nvSpPr>
                  <p:spPr>
                    <a:xfrm>
                      <a:off x="3501875" y="3749500"/>
                      <a:ext cx="187575" cy="96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7503" h="3873" fill="none" extrusionOk="0">
                          <a:moveTo>
                            <a:pt x="6431" y="0"/>
                          </a:moveTo>
                          <a:lnTo>
                            <a:pt x="1" y="3872"/>
                          </a:lnTo>
                          <a:lnTo>
                            <a:pt x="7502" y="3872"/>
                          </a:lnTo>
                          <a:lnTo>
                            <a:pt x="7502" y="3872"/>
                          </a:lnTo>
                          <a:lnTo>
                            <a:pt x="7478" y="3337"/>
                          </a:lnTo>
                          <a:lnTo>
                            <a:pt x="7429" y="2825"/>
                          </a:lnTo>
                          <a:lnTo>
                            <a:pt x="7332" y="2314"/>
                          </a:lnTo>
                          <a:lnTo>
                            <a:pt x="7210" y="1827"/>
                          </a:lnTo>
                          <a:lnTo>
                            <a:pt x="7064" y="1340"/>
                          </a:lnTo>
                          <a:lnTo>
                            <a:pt x="6893" y="877"/>
                          </a:lnTo>
                          <a:lnTo>
                            <a:pt x="6674" y="438"/>
                          </a:lnTo>
                          <a:lnTo>
                            <a:pt x="6431" y="0"/>
                          </a:lnTo>
                          <a:lnTo>
                            <a:pt x="6431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  <p:grpSp>
              <p:nvGrpSpPr>
                <p:cNvPr id="832" name="Shape 832"/>
                <p:cNvGrpSpPr/>
                <p:nvPr/>
              </p:nvGrpSpPr>
              <p:grpSpPr>
                <a:xfrm>
                  <a:off x="1047115" y="1470448"/>
                  <a:ext cx="3894631" cy="342399"/>
                  <a:chOff x="176104" y="1851448"/>
                  <a:chExt cx="3894631" cy="342399"/>
                </a:xfrm>
              </p:grpSpPr>
              <p:grpSp>
                <p:nvGrpSpPr>
                  <p:cNvPr id="833" name="Shape 833"/>
                  <p:cNvGrpSpPr/>
                  <p:nvPr/>
                </p:nvGrpSpPr>
                <p:grpSpPr>
                  <a:xfrm>
                    <a:off x="2023106" y="1859895"/>
                    <a:ext cx="345971" cy="325505"/>
                    <a:chOff x="5972700" y="2330200"/>
                    <a:chExt cx="411625" cy="387275"/>
                  </a:xfrm>
                </p:grpSpPr>
                <p:sp>
                  <p:nvSpPr>
                    <p:cNvPr id="834" name="Shape 834"/>
                    <p:cNvSpPr/>
                    <p:nvPr/>
                  </p:nvSpPr>
                  <p:spPr>
                    <a:xfrm>
                      <a:off x="5972700" y="2476950"/>
                      <a:ext cx="98050" cy="219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922" h="8793" fill="none" extrusionOk="0">
                          <a:moveTo>
                            <a:pt x="0" y="0"/>
                          </a:moveTo>
                          <a:lnTo>
                            <a:pt x="0" y="8792"/>
                          </a:lnTo>
                          <a:lnTo>
                            <a:pt x="3921" y="8792"/>
                          </a:lnTo>
                          <a:lnTo>
                            <a:pt x="3921" y="0"/>
                          </a:lnTo>
                          <a:lnTo>
                            <a:pt x="0" y="0"/>
                          </a:lnTo>
                          <a:close/>
                          <a:moveTo>
                            <a:pt x="2411" y="2411"/>
                          </a:moveTo>
                          <a:lnTo>
                            <a:pt x="2411" y="2411"/>
                          </a:lnTo>
                          <a:lnTo>
                            <a:pt x="2265" y="2387"/>
                          </a:lnTo>
                          <a:lnTo>
                            <a:pt x="2143" y="2363"/>
                          </a:lnTo>
                          <a:lnTo>
                            <a:pt x="2022" y="2290"/>
                          </a:lnTo>
                          <a:lnTo>
                            <a:pt x="1924" y="2216"/>
                          </a:lnTo>
                          <a:lnTo>
                            <a:pt x="1827" y="2095"/>
                          </a:lnTo>
                          <a:lnTo>
                            <a:pt x="1754" y="1973"/>
                          </a:lnTo>
                          <a:lnTo>
                            <a:pt x="1729" y="1851"/>
                          </a:lnTo>
                          <a:lnTo>
                            <a:pt x="1705" y="1705"/>
                          </a:lnTo>
                          <a:lnTo>
                            <a:pt x="1705" y="1705"/>
                          </a:lnTo>
                          <a:lnTo>
                            <a:pt x="1729" y="1559"/>
                          </a:lnTo>
                          <a:lnTo>
                            <a:pt x="1754" y="1437"/>
                          </a:lnTo>
                          <a:lnTo>
                            <a:pt x="1827" y="1315"/>
                          </a:lnTo>
                          <a:lnTo>
                            <a:pt x="1924" y="1218"/>
                          </a:lnTo>
                          <a:lnTo>
                            <a:pt x="2022" y="1120"/>
                          </a:lnTo>
                          <a:lnTo>
                            <a:pt x="2143" y="1072"/>
                          </a:lnTo>
                          <a:lnTo>
                            <a:pt x="2265" y="1023"/>
                          </a:lnTo>
                          <a:lnTo>
                            <a:pt x="2411" y="999"/>
                          </a:lnTo>
                          <a:lnTo>
                            <a:pt x="2411" y="999"/>
                          </a:lnTo>
                          <a:lnTo>
                            <a:pt x="2557" y="1023"/>
                          </a:lnTo>
                          <a:lnTo>
                            <a:pt x="2679" y="1072"/>
                          </a:lnTo>
                          <a:lnTo>
                            <a:pt x="2801" y="1120"/>
                          </a:lnTo>
                          <a:lnTo>
                            <a:pt x="2898" y="1218"/>
                          </a:lnTo>
                          <a:lnTo>
                            <a:pt x="2996" y="1315"/>
                          </a:lnTo>
                          <a:lnTo>
                            <a:pt x="3069" y="1437"/>
                          </a:lnTo>
                          <a:lnTo>
                            <a:pt x="3093" y="1559"/>
                          </a:lnTo>
                          <a:lnTo>
                            <a:pt x="3118" y="1705"/>
                          </a:lnTo>
                          <a:lnTo>
                            <a:pt x="3118" y="1705"/>
                          </a:lnTo>
                          <a:lnTo>
                            <a:pt x="3093" y="1851"/>
                          </a:lnTo>
                          <a:lnTo>
                            <a:pt x="3069" y="1973"/>
                          </a:lnTo>
                          <a:lnTo>
                            <a:pt x="2996" y="2095"/>
                          </a:lnTo>
                          <a:lnTo>
                            <a:pt x="2898" y="2216"/>
                          </a:lnTo>
                          <a:lnTo>
                            <a:pt x="2801" y="2290"/>
                          </a:lnTo>
                          <a:lnTo>
                            <a:pt x="2679" y="2363"/>
                          </a:lnTo>
                          <a:lnTo>
                            <a:pt x="2557" y="2387"/>
                          </a:lnTo>
                          <a:lnTo>
                            <a:pt x="2411" y="2411"/>
                          </a:lnTo>
                          <a:lnTo>
                            <a:pt x="2411" y="241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35" name="Shape 835"/>
                    <p:cNvSpPr/>
                    <p:nvPr/>
                  </p:nvSpPr>
                  <p:spPr>
                    <a:xfrm>
                      <a:off x="6078025" y="2330200"/>
                      <a:ext cx="306300" cy="3872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2252" h="15491" fill="none" extrusionOk="0">
                          <a:moveTo>
                            <a:pt x="1" y="13396"/>
                          </a:moveTo>
                          <a:lnTo>
                            <a:pt x="1511" y="13396"/>
                          </a:lnTo>
                          <a:lnTo>
                            <a:pt x="1511" y="13396"/>
                          </a:lnTo>
                          <a:lnTo>
                            <a:pt x="1998" y="13639"/>
                          </a:lnTo>
                          <a:lnTo>
                            <a:pt x="2680" y="13932"/>
                          </a:lnTo>
                          <a:lnTo>
                            <a:pt x="3556" y="14273"/>
                          </a:lnTo>
                          <a:lnTo>
                            <a:pt x="4531" y="14638"/>
                          </a:lnTo>
                          <a:lnTo>
                            <a:pt x="5578" y="14955"/>
                          </a:lnTo>
                          <a:lnTo>
                            <a:pt x="6114" y="15101"/>
                          </a:lnTo>
                          <a:lnTo>
                            <a:pt x="6650" y="15222"/>
                          </a:lnTo>
                          <a:lnTo>
                            <a:pt x="7161" y="15344"/>
                          </a:lnTo>
                          <a:lnTo>
                            <a:pt x="7672" y="15417"/>
                          </a:lnTo>
                          <a:lnTo>
                            <a:pt x="8135" y="15466"/>
                          </a:lnTo>
                          <a:lnTo>
                            <a:pt x="8598" y="15490"/>
                          </a:lnTo>
                          <a:lnTo>
                            <a:pt x="8598" y="15490"/>
                          </a:lnTo>
                          <a:lnTo>
                            <a:pt x="9377" y="15490"/>
                          </a:lnTo>
                          <a:lnTo>
                            <a:pt x="9791" y="15466"/>
                          </a:lnTo>
                          <a:lnTo>
                            <a:pt x="10181" y="15417"/>
                          </a:lnTo>
                          <a:lnTo>
                            <a:pt x="10522" y="15320"/>
                          </a:lnTo>
                          <a:lnTo>
                            <a:pt x="10692" y="15271"/>
                          </a:lnTo>
                          <a:lnTo>
                            <a:pt x="10814" y="15222"/>
                          </a:lnTo>
                          <a:lnTo>
                            <a:pt x="10936" y="15149"/>
                          </a:lnTo>
                          <a:lnTo>
                            <a:pt x="11033" y="15052"/>
                          </a:lnTo>
                          <a:lnTo>
                            <a:pt x="11082" y="14955"/>
                          </a:lnTo>
                          <a:lnTo>
                            <a:pt x="11131" y="14833"/>
                          </a:lnTo>
                          <a:lnTo>
                            <a:pt x="11204" y="14126"/>
                          </a:lnTo>
                          <a:lnTo>
                            <a:pt x="11204" y="14126"/>
                          </a:lnTo>
                          <a:lnTo>
                            <a:pt x="11180" y="13956"/>
                          </a:lnTo>
                          <a:lnTo>
                            <a:pt x="11131" y="13810"/>
                          </a:lnTo>
                          <a:lnTo>
                            <a:pt x="11033" y="13664"/>
                          </a:lnTo>
                          <a:lnTo>
                            <a:pt x="10887" y="13542"/>
                          </a:lnTo>
                          <a:lnTo>
                            <a:pt x="10887" y="13542"/>
                          </a:lnTo>
                          <a:lnTo>
                            <a:pt x="11009" y="13518"/>
                          </a:lnTo>
                          <a:lnTo>
                            <a:pt x="11131" y="13469"/>
                          </a:lnTo>
                          <a:lnTo>
                            <a:pt x="11253" y="13420"/>
                          </a:lnTo>
                          <a:lnTo>
                            <a:pt x="11350" y="13323"/>
                          </a:lnTo>
                          <a:lnTo>
                            <a:pt x="11423" y="13225"/>
                          </a:lnTo>
                          <a:lnTo>
                            <a:pt x="11496" y="13104"/>
                          </a:lnTo>
                          <a:lnTo>
                            <a:pt x="11545" y="12957"/>
                          </a:lnTo>
                          <a:lnTo>
                            <a:pt x="11569" y="12836"/>
                          </a:lnTo>
                          <a:lnTo>
                            <a:pt x="11642" y="11959"/>
                          </a:lnTo>
                          <a:lnTo>
                            <a:pt x="11642" y="11959"/>
                          </a:lnTo>
                          <a:lnTo>
                            <a:pt x="11642" y="11837"/>
                          </a:lnTo>
                          <a:lnTo>
                            <a:pt x="11642" y="11740"/>
                          </a:lnTo>
                          <a:lnTo>
                            <a:pt x="11618" y="11618"/>
                          </a:lnTo>
                          <a:lnTo>
                            <a:pt x="11569" y="11521"/>
                          </a:lnTo>
                          <a:lnTo>
                            <a:pt x="11447" y="11350"/>
                          </a:lnTo>
                          <a:lnTo>
                            <a:pt x="11374" y="11277"/>
                          </a:lnTo>
                          <a:lnTo>
                            <a:pt x="11301" y="11204"/>
                          </a:lnTo>
                          <a:lnTo>
                            <a:pt x="11301" y="11204"/>
                          </a:lnTo>
                          <a:lnTo>
                            <a:pt x="11423" y="11180"/>
                          </a:lnTo>
                          <a:lnTo>
                            <a:pt x="11521" y="11131"/>
                          </a:lnTo>
                          <a:lnTo>
                            <a:pt x="11618" y="11058"/>
                          </a:lnTo>
                          <a:lnTo>
                            <a:pt x="11715" y="10960"/>
                          </a:lnTo>
                          <a:lnTo>
                            <a:pt x="11788" y="10863"/>
                          </a:lnTo>
                          <a:lnTo>
                            <a:pt x="11837" y="10766"/>
                          </a:lnTo>
                          <a:lnTo>
                            <a:pt x="11886" y="10644"/>
                          </a:lnTo>
                          <a:lnTo>
                            <a:pt x="11910" y="10498"/>
                          </a:lnTo>
                          <a:lnTo>
                            <a:pt x="11983" y="9645"/>
                          </a:lnTo>
                          <a:lnTo>
                            <a:pt x="11983" y="9645"/>
                          </a:lnTo>
                          <a:lnTo>
                            <a:pt x="11983" y="9523"/>
                          </a:lnTo>
                          <a:lnTo>
                            <a:pt x="11983" y="9402"/>
                          </a:lnTo>
                          <a:lnTo>
                            <a:pt x="11959" y="9280"/>
                          </a:lnTo>
                          <a:lnTo>
                            <a:pt x="11910" y="9182"/>
                          </a:lnTo>
                          <a:lnTo>
                            <a:pt x="11861" y="9085"/>
                          </a:lnTo>
                          <a:lnTo>
                            <a:pt x="11788" y="9012"/>
                          </a:lnTo>
                          <a:lnTo>
                            <a:pt x="11715" y="8939"/>
                          </a:lnTo>
                          <a:lnTo>
                            <a:pt x="11618" y="8866"/>
                          </a:lnTo>
                          <a:lnTo>
                            <a:pt x="11618" y="8866"/>
                          </a:lnTo>
                          <a:lnTo>
                            <a:pt x="11715" y="8841"/>
                          </a:lnTo>
                          <a:lnTo>
                            <a:pt x="11813" y="8768"/>
                          </a:lnTo>
                          <a:lnTo>
                            <a:pt x="11910" y="8695"/>
                          </a:lnTo>
                          <a:lnTo>
                            <a:pt x="11983" y="8622"/>
                          </a:lnTo>
                          <a:lnTo>
                            <a:pt x="12056" y="8525"/>
                          </a:lnTo>
                          <a:lnTo>
                            <a:pt x="12105" y="8427"/>
                          </a:lnTo>
                          <a:lnTo>
                            <a:pt x="12129" y="8306"/>
                          </a:lnTo>
                          <a:lnTo>
                            <a:pt x="12154" y="8184"/>
                          </a:lnTo>
                          <a:lnTo>
                            <a:pt x="12251" y="7307"/>
                          </a:lnTo>
                          <a:lnTo>
                            <a:pt x="12251" y="7307"/>
                          </a:lnTo>
                          <a:lnTo>
                            <a:pt x="12227" y="7185"/>
                          </a:lnTo>
                          <a:lnTo>
                            <a:pt x="12202" y="7064"/>
                          </a:lnTo>
                          <a:lnTo>
                            <a:pt x="12154" y="6966"/>
                          </a:lnTo>
                          <a:lnTo>
                            <a:pt x="12105" y="6869"/>
                          </a:lnTo>
                          <a:lnTo>
                            <a:pt x="12032" y="6771"/>
                          </a:lnTo>
                          <a:lnTo>
                            <a:pt x="11935" y="6698"/>
                          </a:lnTo>
                          <a:lnTo>
                            <a:pt x="11715" y="6552"/>
                          </a:lnTo>
                          <a:lnTo>
                            <a:pt x="11472" y="6430"/>
                          </a:lnTo>
                          <a:lnTo>
                            <a:pt x="11180" y="6333"/>
                          </a:lnTo>
                          <a:lnTo>
                            <a:pt x="10863" y="6260"/>
                          </a:lnTo>
                          <a:lnTo>
                            <a:pt x="10546" y="6211"/>
                          </a:lnTo>
                          <a:lnTo>
                            <a:pt x="10546" y="6211"/>
                          </a:lnTo>
                          <a:lnTo>
                            <a:pt x="9864" y="6114"/>
                          </a:lnTo>
                          <a:lnTo>
                            <a:pt x="8817" y="6016"/>
                          </a:lnTo>
                          <a:lnTo>
                            <a:pt x="7575" y="5943"/>
                          </a:lnTo>
                          <a:lnTo>
                            <a:pt x="6309" y="5870"/>
                          </a:lnTo>
                          <a:lnTo>
                            <a:pt x="6309" y="5870"/>
                          </a:lnTo>
                          <a:lnTo>
                            <a:pt x="6479" y="5578"/>
                          </a:lnTo>
                          <a:lnTo>
                            <a:pt x="6625" y="5237"/>
                          </a:lnTo>
                          <a:lnTo>
                            <a:pt x="6771" y="4872"/>
                          </a:lnTo>
                          <a:lnTo>
                            <a:pt x="6869" y="4482"/>
                          </a:lnTo>
                          <a:lnTo>
                            <a:pt x="6966" y="4092"/>
                          </a:lnTo>
                          <a:lnTo>
                            <a:pt x="7064" y="3678"/>
                          </a:lnTo>
                          <a:lnTo>
                            <a:pt x="7161" y="2875"/>
                          </a:lnTo>
                          <a:lnTo>
                            <a:pt x="7234" y="2144"/>
                          </a:lnTo>
                          <a:lnTo>
                            <a:pt x="7283" y="1535"/>
                          </a:lnTo>
                          <a:lnTo>
                            <a:pt x="7283" y="975"/>
                          </a:lnTo>
                          <a:lnTo>
                            <a:pt x="7283" y="975"/>
                          </a:lnTo>
                          <a:lnTo>
                            <a:pt x="7283" y="804"/>
                          </a:lnTo>
                          <a:lnTo>
                            <a:pt x="7210" y="609"/>
                          </a:lnTo>
                          <a:lnTo>
                            <a:pt x="7137" y="463"/>
                          </a:lnTo>
                          <a:lnTo>
                            <a:pt x="7015" y="317"/>
                          </a:lnTo>
                          <a:lnTo>
                            <a:pt x="6869" y="171"/>
                          </a:lnTo>
                          <a:lnTo>
                            <a:pt x="6698" y="98"/>
                          </a:lnTo>
                          <a:lnTo>
                            <a:pt x="6503" y="25"/>
                          </a:lnTo>
                          <a:lnTo>
                            <a:pt x="6309" y="1"/>
                          </a:lnTo>
                          <a:lnTo>
                            <a:pt x="6309" y="1"/>
                          </a:lnTo>
                          <a:lnTo>
                            <a:pt x="5943" y="25"/>
                          </a:lnTo>
                          <a:lnTo>
                            <a:pt x="5700" y="74"/>
                          </a:lnTo>
                          <a:lnTo>
                            <a:pt x="5505" y="147"/>
                          </a:lnTo>
                          <a:lnTo>
                            <a:pt x="5359" y="220"/>
                          </a:lnTo>
                          <a:lnTo>
                            <a:pt x="5359" y="220"/>
                          </a:lnTo>
                          <a:lnTo>
                            <a:pt x="4969" y="1462"/>
                          </a:lnTo>
                          <a:lnTo>
                            <a:pt x="4774" y="2022"/>
                          </a:lnTo>
                          <a:lnTo>
                            <a:pt x="4579" y="2534"/>
                          </a:lnTo>
                          <a:lnTo>
                            <a:pt x="4385" y="2996"/>
                          </a:lnTo>
                          <a:lnTo>
                            <a:pt x="4190" y="3386"/>
                          </a:lnTo>
                          <a:lnTo>
                            <a:pt x="4019" y="3678"/>
                          </a:lnTo>
                          <a:lnTo>
                            <a:pt x="3873" y="3922"/>
                          </a:lnTo>
                          <a:lnTo>
                            <a:pt x="3873" y="3922"/>
                          </a:lnTo>
                          <a:lnTo>
                            <a:pt x="3654" y="4141"/>
                          </a:lnTo>
                          <a:lnTo>
                            <a:pt x="3313" y="4482"/>
                          </a:lnTo>
                          <a:lnTo>
                            <a:pt x="2509" y="5237"/>
                          </a:lnTo>
                          <a:lnTo>
                            <a:pt x="1438" y="6211"/>
                          </a:lnTo>
                          <a:lnTo>
                            <a:pt x="1" y="621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836" name="Shape 836"/>
                  <p:cNvGrpSpPr/>
                  <p:nvPr/>
                </p:nvGrpSpPr>
                <p:grpSpPr>
                  <a:xfrm>
                    <a:off x="1093458" y="1865779"/>
                    <a:ext cx="353136" cy="313738"/>
                    <a:chOff x="5292575" y="3681900"/>
                    <a:chExt cx="420150" cy="373275"/>
                  </a:xfrm>
                </p:grpSpPr>
                <p:sp>
                  <p:nvSpPr>
                    <p:cNvPr id="837" name="Shape 837"/>
                    <p:cNvSpPr/>
                    <p:nvPr/>
                  </p:nvSpPr>
                  <p:spPr>
                    <a:xfrm>
                      <a:off x="5292575" y="3706875"/>
                      <a:ext cx="420150" cy="2667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6806" h="10668" fill="none" extrusionOk="0">
                          <a:moveTo>
                            <a:pt x="16319" y="0"/>
                          </a:moveTo>
                          <a:lnTo>
                            <a:pt x="488" y="0"/>
                          </a:lnTo>
                          <a:lnTo>
                            <a:pt x="488" y="0"/>
                          </a:lnTo>
                          <a:lnTo>
                            <a:pt x="390" y="0"/>
                          </a:lnTo>
                          <a:lnTo>
                            <a:pt x="293" y="25"/>
                          </a:lnTo>
                          <a:lnTo>
                            <a:pt x="196" y="73"/>
                          </a:lnTo>
                          <a:lnTo>
                            <a:pt x="123" y="146"/>
                          </a:lnTo>
                          <a:lnTo>
                            <a:pt x="74" y="219"/>
                          </a:lnTo>
                          <a:lnTo>
                            <a:pt x="25" y="292"/>
                          </a:lnTo>
                          <a:lnTo>
                            <a:pt x="1" y="390"/>
                          </a:lnTo>
                          <a:lnTo>
                            <a:pt x="1" y="487"/>
                          </a:lnTo>
                          <a:lnTo>
                            <a:pt x="1" y="10181"/>
                          </a:lnTo>
                          <a:lnTo>
                            <a:pt x="1" y="10181"/>
                          </a:lnTo>
                          <a:lnTo>
                            <a:pt x="1" y="10278"/>
                          </a:lnTo>
                          <a:lnTo>
                            <a:pt x="25" y="10375"/>
                          </a:lnTo>
                          <a:lnTo>
                            <a:pt x="74" y="10448"/>
                          </a:lnTo>
                          <a:lnTo>
                            <a:pt x="123" y="10522"/>
                          </a:lnTo>
                          <a:lnTo>
                            <a:pt x="196" y="10570"/>
                          </a:lnTo>
                          <a:lnTo>
                            <a:pt x="293" y="10619"/>
                          </a:lnTo>
                          <a:lnTo>
                            <a:pt x="390" y="10643"/>
                          </a:lnTo>
                          <a:lnTo>
                            <a:pt x="488" y="10668"/>
                          </a:lnTo>
                          <a:lnTo>
                            <a:pt x="16319" y="10668"/>
                          </a:lnTo>
                          <a:lnTo>
                            <a:pt x="16319" y="10668"/>
                          </a:lnTo>
                          <a:lnTo>
                            <a:pt x="16416" y="10643"/>
                          </a:lnTo>
                          <a:lnTo>
                            <a:pt x="16513" y="10619"/>
                          </a:lnTo>
                          <a:lnTo>
                            <a:pt x="16611" y="10570"/>
                          </a:lnTo>
                          <a:lnTo>
                            <a:pt x="16684" y="10522"/>
                          </a:lnTo>
                          <a:lnTo>
                            <a:pt x="16733" y="10448"/>
                          </a:lnTo>
                          <a:lnTo>
                            <a:pt x="16781" y="10375"/>
                          </a:lnTo>
                          <a:lnTo>
                            <a:pt x="16806" y="10278"/>
                          </a:lnTo>
                          <a:lnTo>
                            <a:pt x="16806" y="10181"/>
                          </a:lnTo>
                          <a:lnTo>
                            <a:pt x="16806" y="487"/>
                          </a:lnTo>
                          <a:lnTo>
                            <a:pt x="16806" y="487"/>
                          </a:lnTo>
                          <a:lnTo>
                            <a:pt x="16806" y="390"/>
                          </a:lnTo>
                          <a:lnTo>
                            <a:pt x="16781" y="292"/>
                          </a:lnTo>
                          <a:lnTo>
                            <a:pt x="16733" y="219"/>
                          </a:lnTo>
                          <a:lnTo>
                            <a:pt x="16684" y="146"/>
                          </a:lnTo>
                          <a:lnTo>
                            <a:pt x="16611" y="73"/>
                          </a:lnTo>
                          <a:lnTo>
                            <a:pt x="16513" y="25"/>
                          </a:lnTo>
                          <a:lnTo>
                            <a:pt x="16416" y="0"/>
                          </a:lnTo>
                          <a:lnTo>
                            <a:pt x="16319" y="0"/>
                          </a:lnTo>
                          <a:lnTo>
                            <a:pt x="16319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38" name="Shape 838"/>
                    <p:cNvSpPr/>
                    <p:nvPr/>
                  </p:nvSpPr>
                  <p:spPr>
                    <a:xfrm>
                      <a:off x="5490475" y="3681900"/>
                      <a:ext cx="24375" cy="250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75" h="1000" fill="none" extrusionOk="0">
                          <a:moveTo>
                            <a:pt x="974" y="999"/>
                          </a:moveTo>
                          <a:lnTo>
                            <a:pt x="974" y="488"/>
                          </a:lnTo>
                          <a:lnTo>
                            <a:pt x="974" y="488"/>
                          </a:lnTo>
                          <a:lnTo>
                            <a:pt x="974" y="390"/>
                          </a:lnTo>
                          <a:lnTo>
                            <a:pt x="926" y="293"/>
                          </a:lnTo>
                          <a:lnTo>
                            <a:pt x="901" y="220"/>
                          </a:lnTo>
                          <a:lnTo>
                            <a:pt x="828" y="147"/>
                          </a:lnTo>
                          <a:lnTo>
                            <a:pt x="755" y="74"/>
                          </a:lnTo>
                          <a:lnTo>
                            <a:pt x="682" y="49"/>
                          </a:lnTo>
                          <a:lnTo>
                            <a:pt x="585" y="1"/>
                          </a:lnTo>
                          <a:lnTo>
                            <a:pt x="487" y="1"/>
                          </a:lnTo>
                          <a:lnTo>
                            <a:pt x="487" y="1"/>
                          </a:lnTo>
                          <a:lnTo>
                            <a:pt x="390" y="1"/>
                          </a:lnTo>
                          <a:lnTo>
                            <a:pt x="292" y="49"/>
                          </a:lnTo>
                          <a:lnTo>
                            <a:pt x="219" y="74"/>
                          </a:lnTo>
                          <a:lnTo>
                            <a:pt x="146" y="147"/>
                          </a:lnTo>
                          <a:lnTo>
                            <a:pt x="73" y="220"/>
                          </a:lnTo>
                          <a:lnTo>
                            <a:pt x="49" y="293"/>
                          </a:lnTo>
                          <a:lnTo>
                            <a:pt x="0" y="390"/>
                          </a:lnTo>
                          <a:lnTo>
                            <a:pt x="0" y="488"/>
                          </a:lnTo>
                          <a:lnTo>
                            <a:pt x="0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39" name="Shape 839"/>
                    <p:cNvSpPr/>
                    <p:nvPr/>
                  </p:nvSpPr>
                  <p:spPr>
                    <a:xfrm>
                      <a:off x="5358350" y="3973550"/>
                      <a:ext cx="60900" cy="81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36" h="3265" fill="none" extrusionOk="0">
                          <a:moveTo>
                            <a:pt x="1340" y="1"/>
                          </a:moveTo>
                          <a:lnTo>
                            <a:pt x="49" y="2558"/>
                          </a:lnTo>
                          <a:lnTo>
                            <a:pt x="49" y="2558"/>
                          </a:lnTo>
                          <a:lnTo>
                            <a:pt x="24" y="2631"/>
                          </a:lnTo>
                          <a:lnTo>
                            <a:pt x="0" y="2728"/>
                          </a:lnTo>
                          <a:lnTo>
                            <a:pt x="0" y="2826"/>
                          </a:lnTo>
                          <a:lnTo>
                            <a:pt x="24" y="2923"/>
                          </a:lnTo>
                          <a:lnTo>
                            <a:pt x="73" y="2996"/>
                          </a:lnTo>
                          <a:lnTo>
                            <a:pt x="122" y="3094"/>
                          </a:lnTo>
                          <a:lnTo>
                            <a:pt x="195" y="3142"/>
                          </a:lnTo>
                          <a:lnTo>
                            <a:pt x="268" y="3215"/>
                          </a:lnTo>
                          <a:lnTo>
                            <a:pt x="268" y="3215"/>
                          </a:lnTo>
                          <a:lnTo>
                            <a:pt x="390" y="3240"/>
                          </a:lnTo>
                          <a:lnTo>
                            <a:pt x="487" y="3264"/>
                          </a:lnTo>
                          <a:lnTo>
                            <a:pt x="487" y="3264"/>
                          </a:lnTo>
                          <a:lnTo>
                            <a:pt x="633" y="3240"/>
                          </a:lnTo>
                          <a:lnTo>
                            <a:pt x="755" y="3191"/>
                          </a:lnTo>
                          <a:lnTo>
                            <a:pt x="853" y="3094"/>
                          </a:lnTo>
                          <a:lnTo>
                            <a:pt x="926" y="2996"/>
                          </a:lnTo>
                          <a:lnTo>
                            <a:pt x="2436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0" name="Shape 840"/>
                    <p:cNvSpPr/>
                    <p:nvPr/>
                  </p:nvSpPr>
                  <p:spPr>
                    <a:xfrm>
                      <a:off x="5586050" y="3973550"/>
                      <a:ext cx="60925" cy="816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437" h="3265" fill="none" extrusionOk="0">
                          <a:moveTo>
                            <a:pt x="1" y="1"/>
                          </a:moveTo>
                          <a:lnTo>
                            <a:pt x="1511" y="2996"/>
                          </a:lnTo>
                          <a:lnTo>
                            <a:pt x="1511" y="2996"/>
                          </a:lnTo>
                          <a:lnTo>
                            <a:pt x="1584" y="3094"/>
                          </a:lnTo>
                          <a:lnTo>
                            <a:pt x="1681" y="3191"/>
                          </a:lnTo>
                          <a:lnTo>
                            <a:pt x="1803" y="3240"/>
                          </a:lnTo>
                          <a:lnTo>
                            <a:pt x="1949" y="3264"/>
                          </a:lnTo>
                          <a:lnTo>
                            <a:pt x="1949" y="3264"/>
                          </a:lnTo>
                          <a:lnTo>
                            <a:pt x="2047" y="3240"/>
                          </a:lnTo>
                          <a:lnTo>
                            <a:pt x="2168" y="3215"/>
                          </a:lnTo>
                          <a:lnTo>
                            <a:pt x="2168" y="3215"/>
                          </a:lnTo>
                          <a:lnTo>
                            <a:pt x="2241" y="3142"/>
                          </a:lnTo>
                          <a:lnTo>
                            <a:pt x="2315" y="3094"/>
                          </a:lnTo>
                          <a:lnTo>
                            <a:pt x="2363" y="2996"/>
                          </a:lnTo>
                          <a:lnTo>
                            <a:pt x="2412" y="2923"/>
                          </a:lnTo>
                          <a:lnTo>
                            <a:pt x="2436" y="2826"/>
                          </a:lnTo>
                          <a:lnTo>
                            <a:pt x="2436" y="2728"/>
                          </a:lnTo>
                          <a:lnTo>
                            <a:pt x="2412" y="2631"/>
                          </a:lnTo>
                          <a:lnTo>
                            <a:pt x="2388" y="2558"/>
                          </a:lnTo>
                          <a:lnTo>
                            <a:pt x="1097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1" name="Shape 841"/>
                    <p:cNvSpPr/>
                    <p:nvPr/>
                  </p:nvSpPr>
                  <p:spPr>
                    <a:xfrm>
                      <a:off x="5316925" y="3731225"/>
                      <a:ext cx="371450" cy="2180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858" h="8720" fill="none" extrusionOk="0">
                          <a:moveTo>
                            <a:pt x="1" y="0"/>
                          </a:moveTo>
                          <a:lnTo>
                            <a:pt x="1" y="8719"/>
                          </a:lnTo>
                          <a:lnTo>
                            <a:pt x="14857" y="8719"/>
                          </a:lnTo>
                          <a:lnTo>
                            <a:pt x="14857" y="0"/>
                          </a:lnTo>
                          <a:lnTo>
                            <a:pt x="1" y="0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2" name="Shape 842"/>
                    <p:cNvSpPr/>
                    <p:nvPr/>
                  </p:nvSpPr>
                  <p:spPr>
                    <a:xfrm>
                      <a:off x="5380250" y="3784800"/>
                      <a:ext cx="230200" cy="1157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208" h="4629" fill="none" extrusionOk="0">
                          <a:moveTo>
                            <a:pt x="9207" y="1"/>
                          </a:moveTo>
                          <a:lnTo>
                            <a:pt x="5213" y="3995"/>
                          </a:lnTo>
                          <a:lnTo>
                            <a:pt x="5213" y="3995"/>
                          </a:lnTo>
                          <a:lnTo>
                            <a:pt x="5140" y="4044"/>
                          </a:lnTo>
                          <a:lnTo>
                            <a:pt x="5067" y="4092"/>
                          </a:lnTo>
                          <a:lnTo>
                            <a:pt x="4969" y="4117"/>
                          </a:lnTo>
                          <a:lnTo>
                            <a:pt x="4872" y="4141"/>
                          </a:lnTo>
                          <a:lnTo>
                            <a:pt x="4774" y="4117"/>
                          </a:lnTo>
                          <a:lnTo>
                            <a:pt x="4677" y="4092"/>
                          </a:lnTo>
                          <a:lnTo>
                            <a:pt x="4604" y="4044"/>
                          </a:lnTo>
                          <a:lnTo>
                            <a:pt x="4531" y="3995"/>
                          </a:lnTo>
                          <a:lnTo>
                            <a:pt x="2582" y="2046"/>
                          </a:lnTo>
                          <a:lnTo>
                            <a:pt x="1" y="4628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3" name="Shape 843"/>
                    <p:cNvSpPr/>
                    <p:nvPr/>
                  </p:nvSpPr>
                  <p:spPr>
                    <a:xfrm>
                      <a:off x="5547700" y="3779925"/>
                      <a:ext cx="68825" cy="688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753" h="2753" fill="none" extrusionOk="0">
                          <a:moveTo>
                            <a:pt x="0" y="1"/>
                          </a:moveTo>
                          <a:lnTo>
                            <a:pt x="2265" y="1"/>
                          </a:lnTo>
                          <a:lnTo>
                            <a:pt x="2265" y="1"/>
                          </a:lnTo>
                          <a:lnTo>
                            <a:pt x="2363" y="1"/>
                          </a:lnTo>
                          <a:lnTo>
                            <a:pt x="2460" y="25"/>
                          </a:lnTo>
                          <a:lnTo>
                            <a:pt x="2533" y="74"/>
                          </a:lnTo>
                          <a:lnTo>
                            <a:pt x="2606" y="147"/>
                          </a:lnTo>
                          <a:lnTo>
                            <a:pt x="2680" y="220"/>
                          </a:lnTo>
                          <a:lnTo>
                            <a:pt x="2728" y="293"/>
                          </a:lnTo>
                          <a:lnTo>
                            <a:pt x="2753" y="390"/>
                          </a:lnTo>
                          <a:lnTo>
                            <a:pt x="2753" y="488"/>
                          </a:lnTo>
                          <a:lnTo>
                            <a:pt x="2753" y="2753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sp>
                <p:nvSpPr>
                  <p:cNvPr id="844" name="Shape 844"/>
                  <p:cNvSpPr/>
                  <p:nvPr/>
                </p:nvSpPr>
                <p:spPr>
                  <a:xfrm>
                    <a:off x="176104" y="1852215"/>
                    <a:ext cx="340844" cy="340865"/>
                  </a:xfrm>
                  <a:custGeom>
                    <a:avLst/>
                    <a:gdLst/>
                    <a:ahLst/>
                    <a:cxnLst/>
                    <a:rect l="0" t="0" r="0" b="0"/>
                    <a:pathLst>
                      <a:path w="16221" h="16222" fill="none" extrusionOk="0">
                        <a:moveTo>
                          <a:pt x="0" y="8111"/>
                        </a:moveTo>
                        <a:lnTo>
                          <a:pt x="0" y="8111"/>
                        </a:lnTo>
                        <a:lnTo>
                          <a:pt x="0" y="7697"/>
                        </a:lnTo>
                        <a:lnTo>
                          <a:pt x="49" y="7283"/>
                        </a:lnTo>
                        <a:lnTo>
                          <a:pt x="98" y="6869"/>
                        </a:lnTo>
                        <a:lnTo>
                          <a:pt x="171" y="6479"/>
                        </a:lnTo>
                        <a:lnTo>
                          <a:pt x="244" y="6090"/>
                        </a:lnTo>
                        <a:lnTo>
                          <a:pt x="366" y="5700"/>
                        </a:lnTo>
                        <a:lnTo>
                          <a:pt x="487" y="5335"/>
                        </a:lnTo>
                        <a:lnTo>
                          <a:pt x="634" y="4945"/>
                        </a:lnTo>
                        <a:lnTo>
                          <a:pt x="804" y="4604"/>
                        </a:lnTo>
                        <a:lnTo>
                          <a:pt x="975" y="4239"/>
                        </a:lnTo>
                        <a:lnTo>
                          <a:pt x="1169" y="3898"/>
                        </a:lnTo>
                        <a:lnTo>
                          <a:pt x="1389" y="3581"/>
                        </a:lnTo>
                        <a:lnTo>
                          <a:pt x="1608" y="3264"/>
                        </a:lnTo>
                        <a:lnTo>
                          <a:pt x="1851" y="2948"/>
                        </a:lnTo>
                        <a:lnTo>
                          <a:pt x="2119" y="2656"/>
                        </a:lnTo>
                        <a:lnTo>
                          <a:pt x="2387" y="2388"/>
                        </a:lnTo>
                        <a:lnTo>
                          <a:pt x="2655" y="2120"/>
                        </a:lnTo>
                        <a:lnTo>
                          <a:pt x="2947" y="1852"/>
                        </a:lnTo>
                        <a:lnTo>
                          <a:pt x="3264" y="1608"/>
                        </a:lnTo>
                        <a:lnTo>
                          <a:pt x="3581" y="1389"/>
                        </a:lnTo>
                        <a:lnTo>
                          <a:pt x="3897" y="1170"/>
                        </a:lnTo>
                        <a:lnTo>
                          <a:pt x="4238" y="975"/>
                        </a:lnTo>
                        <a:lnTo>
                          <a:pt x="4603" y="805"/>
                        </a:lnTo>
                        <a:lnTo>
                          <a:pt x="4944" y="634"/>
                        </a:lnTo>
                        <a:lnTo>
                          <a:pt x="5334" y="488"/>
                        </a:lnTo>
                        <a:lnTo>
                          <a:pt x="5699" y="366"/>
                        </a:lnTo>
                        <a:lnTo>
                          <a:pt x="6089" y="244"/>
                        </a:lnTo>
                        <a:lnTo>
                          <a:pt x="6479" y="171"/>
                        </a:lnTo>
                        <a:lnTo>
                          <a:pt x="6868" y="98"/>
                        </a:lnTo>
                        <a:lnTo>
                          <a:pt x="7282" y="50"/>
                        </a:lnTo>
                        <a:lnTo>
                          <a:pt x="7696" y="1"/>
                        </a:lnTo>
                        <a:lnTo>
                          <a:pt x="8111" y="1"/>
                        </a:lnTo>
                        <a:lnTo>
                          <a:pt x="8111" y="1"/>
                        </a:lnTo>
                        <a:lnTo>
                          <a:pt x="8525" y="1"/>
                        </a:lnTo>
                        <a:lnTo>
                          <a:pt x="8939" y="50"/>
                        </a:lnTo>
                        <a:lnTo>
                          <a:pt x="9353" y="98"/>
                        </a:lnTo>
                        <a:lnTo>
                          <a:pt x="9742" y="171"/>
                        </a:lnTo>
                        <a:lnTo>
                          <a:pt x="10132" y="244"/>
                        </a:lnTo>
                        <a:lnTo>
                          <a:pt x="10522" y="366"/>
                        </a:lnTo>
                        <a:lnTo>
                          <a:pt x="10911" y="488"/>
                        </a:lnTo>
                        <a:lnTo>
                          <a:pt x="11277" y="634"/>
                        </a:lnTo>
                        <a:lnTo>
                          <a:pt x="11618" y="805"/>
                        </a:lnTo>
                        <a:lnTo>
                          <a:pt x="11983" y="975"/>
                        </a:lnTo>
                        <a:lnTo>
                          <a:pt x="12324" y="1170"/>
                        </a:lnTo>
                        <a:lnTo>
                          <a:pt x="12641" y="1389"/>
                        </a:lnTo>
                        <a:lnTo>
                          <a:pt x="12957" y="1608"/>
                        </a:lnTo>
                        <a:lnTo>
                          <a:pt x="13274" y="1852"/>
                        </a:lnTo>
                        <a:lnTo>
                          <a:pt x="13566" y="2120"/>
                        </a:lnTo>
                        <a:lnTo>
                          <a:pt x="13834" y="2388"/>
                        </a:lnTo>
                        <a:lnTo>
                          <a:pt x="14126" y="2656"/>
                        </a:lnTo>
                        <a:lnTo>
                          <a:pt x="14370" y="2948"/>
                        </a:lnTo>
                        <a:lnTo>
                          <a:pt x="14613" y="3264"/>
                        </a:lnTo>
                        <a:lnTo>
                          <a:pt x="14832" y="3581"/>
                        </a:lnTo>
                        <a:lnTo>
                          <a:pt x="15052" y="3898"/>
                        </a:lnTo>
                        <a:lnTo>
                          <a:pt x="15247" y="4239"/>
                        </a:lnTo>
                        <a:lnTo>
                          <a:pt x="15417" y="4604"/>
                        </a:lnTo>
                        <a:lnTo>
                          <a:pt x="15587" y="4945"/>
                        </a:lnTo>
                        <a:lnTo>
                          <a:pt x="15734" y="5335"/>
                        </a:lnTo>
                        <a:lnTo>
                          <a:pt x="15855" y="5700"/>
                        </a:lnTo>
                        <a:lnTo>
                          <a:pt x="15977" y="6090"/>
                        </a:lnTo>
                        <a:lnTo>
                          <a:pt x="16050" y="6479"/>
                        </a:lnTo>
                        <a:lnTo>
                          <a:pt x="16123" y="6869"/>
                        </a:lnTo>
                        <a:lnTo>
                          <a:pt x="16172" y="7283"/>
                        </a:lnTo>
                        <a:lnTo>
                          <a:pt x="16221" y="7697"/>
                        </a:lnTo>
                        <a:lnTo>
                          <a:pt x="16221" y="8111"/>
                        </a:lnTo>
                        <a:lnTo>
                          <a:pt x="16221" y="8111"/>
                        </a:lnTo>
                        <a:lnTo>
                          <a:pt x="16221" y="8525"/>
                        </a:lnTo>
                        <a:lnTo>
                          <a:pt x="16172" y="8939"/>
                        </a:lnTo>
                        <a:lnTo>
                          <a:pt x="16123" y="9353"/>
                        </a:lnTo>
                        <a:lnTo>
                          <a:pt x="16050" y="9743"/>
                        </a:lnTo>
                        <a:lnTo>
                          <a:pt x="15977" y="10133"/>
                        </a:lnTo>
                        <a:lnTo>
                          <a:pt x="15855" y="10522"/>
                        </a:lnTo>
                        <a:lnTo>
                          <a:pt x="15734" y="10888"/>
                        </a:lnTo>
                        <a:lnTo>
                          <a:pt x="15587" y="11277"/>
                        </a:lnTo>
                        <a:lnTo>
                          <a:pt x="15417" y="11618"/>
                        </a:lnTo>
                        <a:lnTo>
                          <a:pt x="15247" y="11984"/>
                        </a:lnTo>
                        <a:lnTo>
                          <a:pt x="15052" y="12324"/>
                        </a:lnTo>
                        <a:lnTo>
                          <a:pt x="14832" y="12641"/>
                        </a:lnTo>
                        <a:lnTo>
                          <a:pt x="14613" y="12958"/>
                        </a:lnTo>
                        <a:lnTo>
                          <a:pt x="14370" y="13274"/>
                        </a:lnTo>
                        <a:lnTo>
                          <a:pt x="14126" y="13567"/>
                        </a:lnTo>
                        <a:lnTo>
                          <a:pt x="13834" y="13835"/>
                        </a:lnTo>
                        <a:lnTo>
                          <a:pt x="13566" y="14102"/>
                        </a:lnTo>
                        <a:lnTo>
                          <a:pt x="13274" y="14370"/>
                        </a:lnTo>
                        <a:lnTo>
                          <a:pt x="12957" y="14614"/>
                        </a:lnTo>
                        <a:lnTo>
                          <a:pt x="12641" y="14833"/>
                        </a:lnTo>
                        <a:lnTo>
                          <a:pt x="12324" y="15052"/>
                        </a:lnTo>
                        <a:lnTo>
                          <a:pt x="11983" y="15247"/>
                        </a:lnTo>
                        <a:lnTo>
                          <a:pt x="11618" y="15418"/>
                        </a:lnTo>
                        <a:lnTo>
                          <a:pt x="11277" y="15588"/>
                        </a:lnTo>
                        <a:lnTo>
                          <a:pt x="10911" y="15734"/>
                        </a:lnTo>
                        <a:lnTo>
                          <a:pt x="10522" y="15856"/>
                        </a:lnTo>
                        <a:lnTo>
                          <a:pt x="10132" y="15978"/>
                        </a:lnTo>
                        <a:lnTo>
                          <a:pt x="9742" y="16051"/>
                        </a:lnTo>
                        <a:lnTo>
                          <a:pt x="9353" y="16124"/>
                        </a:lnTo>
                        <a:lnTo>
                          <a:pt x="8939" y="16173"/>
                        </a:lnTo>
                        <a:lnTo>
                          <a:pt x="8525" y="16221"/>
                        </a:lnTo>
                        <a:lnTo>
                          <a:pt x="8111" y="16221"/>
                        </a:lnTo>
                        <a:lnTo>
                          <a:pt x="8111" y="16221"/>
                        </a:lnTo>
                        <a:lnTo>
                          <a:pt x="7696" y="16221"/>
                        </a:lnTo>
                        <a:lnTo>
                          <a:pt x="7282" y="16173"/>
                        </a:lnTo>
                        <a:lnTo>
                          <a:pt x="6868" y="16124"/>
                        </a:lnTo>
                        <a:lnTo>
                          <a:pt x="6479" y="16051"/>
                        </a:lnTo>
                        <a:lnTo>
                          <a:pt x="6089" y="15978"/>
                        </a:lnTo>
                        <a:lnTo>
                          <a:pt x="5699" y="15856"/>
                        </a:lnTo>
                        <a:lnTo>
                          <a:pt x="5334" y="15734"/>
                        </a:lnTo>
                        <a:lnTo>
                          <a:pt x="4944" y="15588"/>
                        </a:lnTo>
                        <a:lnTo>
                          <a:pt x="4603" y="15418"/>
                        </a:lnTo>
                        <a:lnTo>
                          <a:pt x="4238" y="15247"/>
                        </a:lnTo>
                        <a:lnTo>
                          <a:pt x="3897" y="15052"/>
                        </a:lnTo>
                        <a:lnTo>
                          <a:pt x="3581" y="14833"/>
                        </a:lnTo>
                        <a:lnTo>
                          <a:pt x="3264" y="14614"/>
                        </a:lnTo>
                        <a:lnTo>
                          <a:pt x="2947" y="14370"/>
                        </a:lnTo>
                        <a:lnTo>
                          <a:pt x="2655" y="14102"/>
                        </a:lnTo>
                        <a:lnTo>
                          <a:pt x="2387" y="13835"/>
                        </a:lnTo>
                        <a:lnTo>
                          <a:pt x="2119" y="13567"/>
                        </a:lnTo>
                        <a:lnTo>
                          <a:pt x="1851" y="13274"/>
                        </a:lnTo>
                        <a:lnTo>
                          <a:pt x="1608" y="12958"/>
                        </a:lnTo>
                        <a:lnTo>
                          <a:pt x="1389" y="12641"/>
                        </a:lnTo>
                        <a:lnTo>
                          <a:pt x="1169" y="12324"/>
                        </a:lnTo>
                        <a:lnTo>
                          <a:pt x="975" y="11984"/>
                        </a:lnTo>
                        <a:lnTo>
                          <a:pt x="804" y="11618"/>
                        </a:lnTo>
                        <a:lnTo>
                          <a:pt x="634" y="11277"/>
                        </a:lnTo>
                        <a:lnTo>
                          <a:pt x="487" y="10888"/>
                        </a:lnTo>
                        <a:lnTo>
                          <a:pt x="366" y="10522"/>
                        </a:lnTo>
                        <a:lnTo>
                          <a:pt x="244" y="10133"/>
                        </a:lnTo>
                        <a:lnTo>
                          <a:pt x="171" y="9743"/>
                        </a:lnTo>
                        <a:lnTo>
                          <a:pt x="98" y="9353"/>
                        </a:lnTo>
                        <a:lnTo>
                          <a:pt x="49" y="8939"/>
                        </a:lnTo>
                        <a:lnTo>
                          <a:pt x="0" y="8525"/>
                        </a:lnTo>
                        <a:lnTo>
                          <a:pt x="0" y="8111"/>
                        </a:lnTo>
                        <a:lnTo>
                          <a:pt x="0" y="8111"/>
                        </a:lnTo>
                        <a:close/>
                        <a:moveTo>
                          <a:pt x="7234" y="11180"/>
                        </a:moveTo>
                        <a:lnTo>
                          <a:pt x="7234" y="11180"/>
                        </a:lnTo>
                        <a:lnTo>
                          <a:pt x="7282" y="11180"/>
                        </a:lnTo>
                        <a:lnTo>
                          <a:pt x="7282" y="11180"/>
                        </a:lnTo>
                        <a:lnTo>
                          <a:pt x="7453" y="11155"/>
                        </a:lnTo>
                        <a:lnTo>
                          <a:pt x="7623" y="11082"/>
                        </a:lnTo>
                        <a:lnTo>
                          <a:pt x="7794" y="10985"/>
                        </a:lnTo>
                        <a:lnTo>
                          <a:pt x="7916" y="10863"/>
                        </a:lnTo>
                        <a:lnTo>
                          <a:pt x="12007" y="6747"/>
                        </a:lnTo>
                        <a:lnTo>
                          <a:pt x="12007" y="6747"/>
                        </a:lnTo>
                        <a:lnTo>
                          <a:pt x="12105" y="6625"/>
                        </a:lnTo>
                        <a:lnTo>
                          <a:pt x="12153" y="6504"/>
                        </a:lnTo>
                        <a:lnTo>
                          <a:pt x="12202" y="6358"/>
                        </a:lnTo>
                        <a:lnTo>
                          <a:pt x="12202" y="6211"/>
                        </a:lnTo>
                        <a:lnTo>
                          <a:pt x="12202" y="6211"/>
                        </a:lnTo>
                        <a:lnTo>
                          <a:pt x="12178" y="6017"/>
                        </a:lnTo>
                        <a:lnTo>
                          <a:pt x="12129" y="5822"/>
                        </a:lnTo>
                        <a:lnTo>
                          <a:pt x="12032" y="5676"/>
                        </a:lnTo>
                        <a:lnTo>
                          <a:pt x="11886" y="5529"/>
                        </a:lnTo>
                        <a:lnTo>
                          <a:pt x="11886" y="5529"/>
                        </a:lnTo>
                        <a:lnTo>
                          <a:pt x="11764" y="5432"/>
                        </a:lnTo>
                        <a:lnTo>
                          <a:pt x="11618" y="5383"/>
                        </a:lnTo>
                        <a:lnTo>
                          <a:pt x="11472" y="5335"/>
                        </a:lnTo>
                        <a:lnTo>
                          <a:pt x="11325" y="5335"/>
                        </a:lnTo>
                        <a:lnTo>
                          <a:pt x="11325" y="5335"/>
                        </a:lnTo>
                        <a:lnTo>
                          <a:pt x="11131" y="5359"/>
                        </a:lnTo>
                        <a:lnTo>
                          <a:pt x="10960" y="5408"/>
                        </a:lnTo>
                        <a:lnTo>
                          <a:pt x="10790" y="5505"/>
                        </a:lnTo>
                        <a:lnTo>
                          <a:pt x="10643" y="5651"/>
                        </a:lnTo>
                        <a:lnTo>
                          <a:pt x="7161" y="8988"/>
                        </a:lnTo>
                        <a:lnTo>
                          <a:pt x="5797" y="7648"/>
                        </a:lnTo>
                        <a:lnTo>
                          <a:pt x="5797" y="7648"/>
                        </a:lnTo>
                        <a:lnTo>
                          <a:pt x="5675" y="7527"/>
                        </a:lnTo>
                        <a:lnTo>
                          <a:pt x="5505" y="7454"/>
                        </a:lnTo>
                        <a:lnTo>
                          <a:pt x="5358" y="7405"/>
                        </a:lnTo>
                        <a:lnTo>
                          <a:pt x="5188" y="7380"/>
                        </a:lnTo>
                        <a:lnTo>
                          <a:pt x="5188" y="7380"/>
                        </a:lnTo>
                        <a:lnTo>
                          <a:pt x="5017" y="7405"/>
                        </a:lnTo>
                        <a:lnTo>
                          <a:pt x="4847" y="7454"/>
                        </a:lnTo>
                        <a:lnTo>
                          <a:pt x="4701" y="7527"/>
                        </a:lnTo>
                        <a:lnTo>
                          <a:pt x="4555" y="7648"/>
                        </a:lnTo>
                        <a:lnTo>
                          <a:pt x="4555" y="7648"/>
                        </a:lnTo>
                        <a:lnTo>
                          <a:pt x="4457" y="7770"/>
                        </a:lnTo>
                        <a:lnTo>
                          <a:pt x="4360" y="7916"/>
                        </a:lnTo>
                        <a:lnTo>
                          <a:pt x="4311" y="8087"/>
                        </a:lnTo>
                        <a:lnTo>
                          <a:pt x="4311" y="8257"/>
                        </a:lnTo>
                        <a:lnTo>
                          <a:pt x="4311" y="8257"/>
                        </a:lnTo>
                        <a:lnTo>
                          <a:pt x="4311" y="8428"/>
                        </a:lnTo>
                        <a:lnTo>
                          <a:pt x="4360" y="8598"/>
                        </a:lnTo>
                        <a:lnTo>
                          <a:pt x="4457" y="8744"/>
                        </a:lnTo>
                        <a:lnTo>
                          <a:pt x="4555" y="8890"/>
                        </a:lnTo>
                        <a:lnTo>
                          <a:pt x="6601" y="10936"/>
                        </a:lnTo>
                        <a:lnTo>
                          <a:pt x="6601" y="10936"/>
                        </a:lnTo>
                        <a:lnTo>
                          <a:pt x="6747" y="11034"/>
                        </a:lnTo>
                        <a:lnTo>
                          <a:pt x="6893" y="11131"/>
                        </a:lnTo>
                        <a:lnTo>
                          <a:pt x="7063" y="11180"/>
                        </a:lnTo>
                        <a:lnTo>
                          <a:pt x="7234" y="11180"/>
                        </a:lnTo>
                        <a:lnTo>
                          <a:pt x="7234" y="11180"/>
                        </a:lnTo>
                        <a:close/>
                      </a:path>
                    </a:pathLst>
                  </a:custGeom>
                  <a:noFill/>
                  <a:ln w="12175" cap="rnd" cmpd="sng">
                    <a:solidFill>
                      <a:srgbClr val="CFE2F3"/>
                    </a:solidFill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square" lIns="91425" tIns="91425" rIns="91425" bIns="91425" anchor="ctr" anchorCtr="0">
                    <a:noAutofit/>
                  </a:bodyPr>
                  <a:lstStyle/>
                  <a:p>
                    <a:pPr marL="0" lvl="0" indent="0">
                      <a:spcBef>
                        <a:spcPts val="0"/>
                      </a:spcBef>
                      <a:buNone/>
                    </a:pPr>
                    <a:endParaRPr dirty="0"/>
                  </a:p>
                </p:txBody>
              </p:sp>
              <p:grpSp>
                <p:nvGrpSpPr>
                  <p:cNvPr id="845" name="Shape 845"/>
                  <p:cNvGrpSpPr/>
                  <p:nvPr/>
                </p:nvGrpSpPr>
                <p:grpSpPr>
                  <a:xfrm>
                    <a:off x="3738065" y="1856313"/>
                    <a:ext cx="332670" cy="332670"/>
                    <a:chOff x="6649150" y="309350"/>
                    <a:chExt cx="395800" cy="395800"/>
                  </a:xfrm>
                </p:grpSpPr>
                <p:sp>
                  <p:nvSpPr>
                    <p:cNvPr id="846" name="Shape 846"/>
                    <p:cNvSpPr/>
                    <p:nvPr/>
                  </p:nvSpPr>
                  <p:spPr>
                    <a:xfrm>
                      <a:off x="6649150" y="309350"/>
                      <a:ext cx="395800" cy="3958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5832" h="15832" fill="none" extrusionOk="0">
                          <a:moveTo>
                            <a:pt x="7916" y="1"/>
                          </a:moveTo>
                          <a:lnTo>
                            <a:pt x="7916" y="1"/>
                          </a:lnTo>
                          <a:lnTo>
                            <a:pt x="7502" y="25"/>
                          </a:lnTo>
                          <a:lnTo>
                            <a:pt x="7112" y="49"/>
                          </a:lnTo>
                          <a:lnTo>
                            <a:pt x="6723" y="98"/>
                          </a:lnTo>
                          <a:lnTo>
                            <a:pt x="6333" y="171"/>
                          </a:lnTo>
                          <a:lnTo>
                            <a:pt x="5943" y="244"/>
                          </a:lnTo>
                          <a:lnTo>
                            <a:pt x="5553" y="366"/>
                          </a:lnTo>
                          <a:lnTo>
                            <a:pt x="5188" y="488"/>
                          </a:lnTo>
                          <a:lnTo>
                            <a:pt x="4847" y="634"/>
                          </a:lnTo>
                          <a:lnTo>
                            <a:pt x="4482" y="780"/>
                          </a:lnTo>
                          <a:lnTo>
                            <a:pt x="4141" y="950"/>
                          </a:lnTo>
                          <a:lnTo>
                            <a:pt x="3824" y="1145"/>
                          </a:lnTo>
                          <a:lnTo>
                            <a:pt x="3483" y="1364"/>
                          </a:lnTo>
                          <a:lnTo>
                            <a:pt x="3191" y="1584"/>
                          </a:lnTo>
                          <a:lnTo>
                            <a:pt x="2874" y="1803"/>
                          </a:lnTo>
                          <a:lnTo>
                            <a:pt x="2607" y="2071"/>
                          </a:lnTo>
                          <a:lnTo>
                            <a:pt x="2314" y="2314"/>
                          </a:lnTo>
                          <a:lnTo>
                            <a:pt x="2071" y="2607"/>
                          </a:lnTo>
                          <a:lnTo>
                            <a:pt x="1803" y="2874"/>
                          </a:lnTo>
                          <a:lnTo>
                            <a:pt x="1584" y="3191"/>
                          </a:lnTo>
                          <a:lnTo>
                            <a:pt x="1364" y="3483"/>
                          </a:lnTo>
                          <a:lnTo>
                            <a:pt x="1145" y="3824"/>
                          </a:lnTo>
                          <a:lnTo>
                            <a:pt x="950" y="4141"/>
                          </a:lnTo>
                          <a:lnTo>
                            <a:pt x="780" y="4482"/>
                          </a:lnTo>
                          <a:lnTo>
                            <a:pt x="634" y="4847"/>
                          </a:lnTo>
                          <a:lnTo>
                            <a:pt x="488" y="5188"/>
                          </a:lnTo>
                          <a:lnTo>
                            <a:pt x="366" y="5553"/>
                          </a:lnTo>
                          <a:lnTo>
                            <a:pt x="244" y="5943"/>
                          </a:lnTo>
                          <a:lnTo>
                            <a:pt x="171" y="6333"/>
                          </a:lnTo>
                          <a:lnTo>
                            <a:pt x="98" y="6722"/>
                          </a:lnTo>
                          <a:lnTo>
                            <a:pt x="49" y="7112"/>
                          </a:lnTo>
                          <a:lnTo>
                            <a:pt x="25" y="7502"/>
                          </a:lnTo>
                          <a:lnTo>
                            <a:pt x="1" y="7916"/>
                          </a:lnTo>
                          <a:lnTo>
                            <a:pt x="1" y="7916"/>
                          </a:lnTo>
                          <a:lnTo>
                            <a:pt x="25" y="8330"/>
                          </a:lnTo>
                          <a:lnTo>
                            <a:pt x="49" y="8720"/>
                          </a:lnTo>
                          <a:lnTo>
                            <a:pt x="98" y="9109"/>
                          </a:lnTo>
                          <a:lnTo>
                            <a:pt x="171" y="9499"/>
                          </a:lnTo>
                          <a:lnTo>
                            <a:pt x="244" y="9889"/>
                          </a:lnTo>
                          <a:lnTo>
                            <a:pt x="366" y="10278"/>
                          </a:lnTo>
                          <a:lnTo>
                            <a:pt x="488" y="10644"/>
                          </a:lnTo>
                          <a:lnTo>
                            <a:pt x="634" y="10985"/>
                          </a:lnTo>
                          <a:lnTo>
                            <a:pt x="780" y="11350"/>
                          </a:lnTo>
                          <a:lnTo>
                            <a:pt x="950" y="11691"/>
                          </a:lnTo>
                          <a:lnTo>
                            <a:pt x="1145" y="12008"/>
                          </a:lnTo>
                          <a:lnTo>
                            <a:pt x="1364" y="12348"/>
                          </a:lnTo>
                          <a:lnTo>
                            <a:pt x="1584" y="12641"/>
                          </a:lnTo>
                          <a:lnTo>
                            <a:pt x="1803" y="12957"/>
                          </a:lnTo>
                          <a:lnTo>
                            <a:pt x="2071" y="13225"/>
                          </a:lnTo>
                          <a:lnTo>
                            <a:pt x="2314" y="13518"/>
                          </a:lnTo>
                          <a:lnTo>
                            <a:pt x="2607" y="13761"/>
                          </a:lnTo>
                          <a:lnTo>
                            <a:pt x="2874" y="14029"/>
                          </a:lnTo>
                          <a:lnTo>
                            <a:pt x="3191" y="14248"/>
                          </a:lnTo>
                          <a:lnTo>
                            <a:pt x="3483" y="14467"/>
                          </a:lnTo>
                          <a:lnTo>
                            <a:pt x="3824" y="14687"/>
                          </a:lnTo>
                          <a:lnTo>
                            <a:pt x="4141" y="14881"/>
                          </a:lnTo>
                          <a:lnTo>
                            <a:pt x="4482" y="15052"/>
                          </a:lnTo>
                          <a:lnTo>
                            <a:pt x="4847" y="15198"/>
                          </a:lnTo>
                          <a:lnTo>
                            <a:pt x="5188" y="15344"/>
                          </a:lnTo>
                          <a:lnTo>
                            <a:pt x="5553" y="15466"/>
                          </a:lnTo>
                          <a:lnTo>
                            <a:pt x="5943" y="15588"/>
                          </a:lnTo>
                          <a:lnTo>
                            <a:pt x="6333" y="15661"/>
                          </a:lnTo>
                          <a:lnTo>
                            <a:pt x="6723" y="15734"/>
                          </a:lnTo>
                          <a:lnTo>
                            <a:pt x="7112" y="15783"/>
                          </a:lnTo>
                          <a:lnTo>
                            <a:pt x="7502" y="15807"/>
                          </a:lnTo>
                          <a:lnTo>
                            <a:pt x="7916" y="15831"/>
                          </a:lnTo>
                          <a:lnTo>
                            <a:pt x="7916" y="15831"/>
                          </a:lnTo>
                          <a:lnTo>
                            <a:pt x="8330" y="15807"/>
                          </a:lnTo>
                          <a:lnTo>
                            <a:pt x="8720" y="15783"/>
                          </a:lnTo>
                          <a:lnTo>
                            <a:pt x="9109" y="15734"/>
                          </a:lnTo>
                          <a:lnTo>
                            <a:pt x="9499" y="15661"/>
                          </a:lnTo>
                          <a:lnTo>
                            <a:pt x="9889" y="15588"/>
                          </a:lnTo>
                          <a:lnTo>
                            <a:pt x="10278" y="15466"/>
                          </a:lnTo>
                          <a:lnTo>
                            <a:pt x="10644" y="15344"/>
                          </a:lnTo>
                          <a:lnTo>
                            <a:pt x="10985" y="15198"/>
                          </a:lnTo>
                          <a:lnTo>
                            <a:pt x="11350" y="15052"/>
                          </a:lnTo>
                          <a:lnTo>
                            <a:pt x="11691" y="14881"/>
                          </a:lnTo>
                          <a:lnTo>
                            <a:pt x="12008" y="14687"/>
                          </a:lnTo>
                          <a:lnTo>
                            <a:pt x="12349" y="14467"/>
                          </a:lnTo>
                          <a:lnTo>
                            <a:pt x="12641" y="14248"/>
                          </a:lnTo>
                          <a:lnTo>
                            <a:pt x="12957" y="14029"/>
                          </a:lnTo>
                          <a:lnTo>
                            <a:pt x="13225" y="13761"/>
                          </a:lnTo>
                          <a:lnTo>
                            <a:pt x="13518" y="13518"/>
                          </a:lnTo>
                          <a:lnTo>
                            <a:pt x="13761" y="13225"/>
                          </a:lnTo>
                          <a:lnTo>
                            <a:pt x="14029" y="12957"/>
                          </a:lnTo>
                          <a:lnTo>
                            <a:pt x="14248" y="12641"/>
                          </a:lnTo>
                          <a:lnTo>
                            <a:pt x="14467" y="12348"/>
                          </a:lnTo>
                          <a:lnTo>
                            <a:pt x="14687" y="12008"/>
                          </a:lnTo>
                          <a:lnTo>
                            <a:pt x="14881" y="11691"/>
                          </a:lnTo>
                          <a:lnTo>
                            <a:pt x="15052" y="11350"/>
                          </a:lnTo>
                          <a:lnTo>
                            <a:pt x="15198" y="10985"/>
                          </a:lnTo>
                          <a:lnTo>
                            <a:pt x="15344" y="10644"/>
                          </a:lnTo>
                          <a:lnTo>
                            <a:pt x="15466" y="10278"/>
                          </a:lnTo>
                          <a:lnTo>
                            <a:pt x="15588" y="9889"/>
                          </a:lnTo>
                          <a:lnTo>
                            <a:pt x="15661" y="9499"/>
                          </a:lnTo>
                          <a:lnTo>
                            <a:pt x="15734" y="9109"/>
                          </a:lnTo>
                          <a:lnTo>
                            <a:pt x="15783" y="8720"/>
                          </a:lnTo>
                          <a:lnTo>
                            <a:pt x="15807" y="8330"/>
                          </a:lnTo>
                          <a:lnTo>
                            <a:pt x="15831" y="7916"/>
                          </a:lnTo>
                          <a:lnTo>
                            <a:pt x="15831" y="7916"/>
                          </a:lnTo>
                          <a:lnTo>
                            <a:pt x="15807" y="7502"/>
                          </a:lnTo>
                          <a:lnTo>
                            <a:pt x="15783" y="7112"/>
                          </a:lnTo>
                          <a:lnTo>
                            <a:pt x="15734" y="6722"/>
                          </a:lnTo>
                          <a:lnTo>
                            <a:pt x="15661" y="6333"/>
                          </a:lnTo>
                          <a:lnTo>
                            <a:pt x="15588" y="5943"/>
                          </a:lnTo>
                          <a:lnTo>
                            <a:pt x="15466" y="5553"/>
                          </a:lnTo>
                          <a:lnTo>
                            <a:pt x="15344" y="5188"/>
                          </a:lnTo>
                          <a:lnTo>
                            <a:pt x="15198" y="4847"/>
                          </a:lnTo>
                          <a:lnTo>
                            <a:pt x="15052" y="4482"/>
                          </a:lnTo>
                          <a:lnTo>
                            <a:pt x="14881" y="4141"/>
                          </a:lnTo>
                          <a:lnTo>
                            <a:pt x="14687" y="3824"/>
                          </a:lnTo>
                          <a:lnTo>
                            <a:pt x="14467" y="3483"/>
                          </a:lnTo>
                          <a:lnTo>
                            <a:pt x="14248" y="3191"/>
                          </a:lnTo>
                          <a:lnTo>
                            <a:pt x="14029" y="2874"/>
                          </a:lnTo>
                          <a:lnTo>
                            <a:pt x="13761" y="2607"/>
                          </a:lnTo>
                          <a:lnTo>
                            <a:pt x="13518" y="2314"/>
                          </a:lnTo>
                          <a:lnTo>
                            <a:pt x="13225" y="2071"/>
                          </a:lnTo>
                          <a:lnTo>
                            <a:pt x="12957" y="1803"/>
                          </a:lnTo>
                          <a:lnTo>
                            <a:pt x="12641" y="1584"/>
                          </a:lnTo>
                          <a:lnTo>
                            <a:pt x="12349" y="1364"/>
                          </a:lnTo>
                          <a:lnTo>
                            <a:pt x="12008" y="1145"/>
                          </a:lnTo>
                          <a:lnTo>
                            <a:pt x="11691" y="950"/>
                          </a:lnTo>
                          <a:lnTo>
                            <a:pt x="11350" y="780"/>
                          </a:lnTo>
                          <a:lnTo>
                            <a:pt x="10985" y="634"/>
                          </a:lnTo>
                          <a:lnTo>
                            <a:pt x="10644" y="488"/>
                          </a:lnTo>
                          <a:lnTo>
                            <a:pt x="10278" y="366"/>
                          </a:lnTo>
                          <a:lnTo>
                            <a:pt x="9889" y="244"/>
                          </a:lnTo>
                          <a:lnTo>
                            <a:pt x="9499" y="171"/>
                          </a:lnTo>
                          <a:lnTo>
                            <a:pt x="9109" y="98"/>
                          </a:lnTo>
                          <a:lnTo>
                            <a:pt x="8720" y="49"/>
                          </a:lnTo>
                          <a:lnTo>
                            <a:pt x="8330" y="25"/>
                          </a:lnTo>
                          <a:lnTo>
                            <a:pt x="7916" y="1"/>
                          </a:lnTo>
                          <a:lnTo>
                            <a:pt x="7916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7" name="Shape 847"/>
                    <p:cNvSpPr/>
                    <p:nvPr/>
                  </p:nvSpPr>
                  <p:spPr>
                    <a:xfrm>
                      <a:off x="6673500" y="333700"/>
                      <a:ext cx="347100" cy="3471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3884" h="13884" fill="none" extrusionOk="0">
                          <a:moveTo>
                            <a:pt x="6942" y="13883"/>
                          </a:moveTo>
                          <a:lnTo>
                            <a:pt x="6942" y="13883"/>
                          </a:lnTo>
                          <a:lnTo>
                            <a:pt x="6577" y="13883"/>
                          </a:lnTo>
                          <a:lnTo>
                            <a:pt x="6236" y="13834"/>
                          </a:lnTo>
                          <a:lnTo>
                            <a:pt x="5895" y="13810"/>
                          </a:lnTo>
                          <a:lnTo>
                            <a:pt x="5554" y="13737"/>
                          </a:lnTo>
                          <a:lnTo>
                            <a:pt x="5213" y="13664"/>
                          </a:lnTo>
                          <a:lnTo>
                            <a:pt x="4872" y="13566"/>
                          </a:lnTo>
                          <a:lnTo>
                            <a:pt x="4555" y="13469"/>
                          </a:lnTo>
                          <a:lnTo>
                            <a:pt x="4239" y="13323"/>
                          </a:lnTo>
                          <a:lnTo>
                            <a:pt x="3946" y="13201"/>
                          </a:lnTo>
                          <a:lnTo>
                            <a:pt x="3630" y="13031"/>
                          </a:lnTo>
                          <a:lnTo>
                            <a:pt x="3337" y="12884"/>
                          </a:lnTo>
                          <a:lnTo>
                            <a:pt x="3069" y="12690"/>
                          </a:lnTo>
                          <a:lnTo>
                            <a:pt x="2802" y="12495"/>
                          </a:lnTo>
                          <a:lnTo>
                            <a:pt x="2534" y="12300"/>
                          </a:lnTo>
                          <a:lnTo>
                            <a:pt x="2290" y="12081"/>
                          </a:lnTo>
                          <a:lnTo>
                            <a:pt x="2047" y="11837"/>
                          </a:lnTo>
                          <a:lnTo>
                            <a:pt x="1803" y="11594"/>
                          </a:lnTo>
                          <a:lnTo>
                            <a:pt x="1584" y="11350"/>
                          </a:lnTo>
                          <a:lnTo>
                            <a:pt x="1389" y="11082"/>
                          </a:lnTo>
                          <a:lnTo>
                            <a:pt x="1194" y="10814"/>
                          </a:lnTo>
                          <a:lnTo>
                            <a:pt x="999" y="10546"/>
                          </a:lnTo>
                          <a:lnTo>
                            <a:pt x="853" y="10254"/>
                          </a:lnTo>
                          <a:lnTo>
                            <a:pt x="683" y="9938"/>
                          </a:lnTo>
                          <a:lnTo>
                            <a:pt x="561" y="9645"/>
                          </a:lnTo>
                          <a:lnTo>
                            <a:pt x="415" y="9329"/>
                          </a:lnTo>
                          <a:lnTo>
                            <a:pt x="317" y="9012"/>
                          </a:lnTo>
                          <a:lnTo>
                            <a:pt x="220" y="8671"/>
                          </a:lnTo>
                          <a:lnTo>
                            <a:pt x="147" y="8330"/>
                          </a:lnTo>
                          <a:lnTo>
                            <a:pt x="74" y="7989"/>
                          </a:lnTo>
                          <a:lnTo>
                            <a:pt x="49" y="7648"/>
                          </a:lnTo>
                          <a:lnTo>
                            <a:pt x="1" y="7307"/>
                          </a:lnTo>
                          <a:lnTo>
                            <a:pt x="1" y="6942"/>
                          </a:lnTo>
                          <a:lnTo>
                            <a:pt x="1" y="6942"/>
                          </a:lnTo>
                          <a:lnTo>
                            <a:pt x="1" y="6577"/>
                          </a:lnTo>
                          <a:lnTo>
                            <a:pt x="49" y="6236"/>
                          </a:lnTo>
                          <a:lnTo>
                            <a:pt x="74" y="5895"/>
                          </a:lnTo>
                          <a:lnTo>
                            <a:pt x="147" y="5554"/>
                          </a:lnTo>
                          <a:lnTo>
                            <a:pt x="220" y="5213"/>
                          </a:lnTo>
                          <a:lnTo>
                            <a:pt x="317" y="4872"/>
                          </a:lnTo>
                          <a:lnTo>
                            <a:pt x="415" y="4555"/>
                          </a:lnTo>
                          <a:lnTo>
                            <a:pt x="561" y="4238"/>
                          </a:lnTo>
                          <a:lnTo>
                            <a:pt x="683" y="3946"/>
                          </a:lnTo>
                          <a:lnTo>
                            <a:pt x="853" y="3630"/>
                          </a:lnTo>
                          <a:lnTo>
                            <a:pt x="999" y="3337"/>
                          </a:lnTo>
                          <a:lnTo>
                            <a:pt x="1194" y="3069"/>
                          </a:lnTo>
                          <a:lnTo>
                            <a:pt x="1389" y="2802"/>
                          </a:lnTo>
                          <a:lnTo>
                            <a:pt x="1584" y="2534"/>
                          </a:lnTo>
                          <a:lnTo>
                            <a:pt x="1803" y="2290"/>
                          </a:lnTo>
                          <a:lnTo>
                            <a:pt x="2047" y="2047"/>
                          </a:lnTo>
                          <a:lnTo>
                            <a:pt x="2290" y="1803"/>
                          </a:lnTo>
                          <a:lnTo>
                            <a:pt x="2534" y="1584"/>
                          </a:lnTo>
                          <a:lnTo>
                            <a:pt x="2802" y="1389"/>
                          </a:lnTo>
                          <a:lnTo>
                            <a:pt x="3069" y="1194"/>
                          </a:lnTo>
                          <a:lnTo>
                            <a:pt x="3337" y="999"/>
                          </a:lnTo>
                          <a:lnTo>
                            <a:pt x="3630" y="853"/>
                          </a:lnTo>
                          <a:lnTo>
                            <a:pt x="3946" y="683"/>
                          </a:lnTo>
                          <a:lnTo>
                            <a:pt x="4239" y="561"/>
                          </a:lnTo>
                          <a:lnTo>
                            <a:pt x="4555" y="415"/>
                          </a:lnTo>
                          <a:lnTo>
                            <a:pt x="4872" y="317"/>
                          </a:lnTo>
                          <a:lnTo>
                            <a:pt x="5213" y="220"/>
                          </a:lnTo>
                          <a:lnTo>
                            <a:pt x="5554" y="147"/>
                          </a:lnTo>
                          <a:lnTo>
                            <a:pt x="5895" y="74"/>
                          </a:lnTo>
                          <a:lnTo>
                            <a:pt x="6236" y="49"/>
                          </a:lnTo>
                          <a:lnTo>
                            <a:pt x="6577" y="1"/>
                          </a:lnTo>
                          <a:lnTo>
                            <a:pt x="6942" y="1"/>
                          </a:lnTo>
                          <a:lnTo>
                            <a:pt x="6942" y="1"/>
                          </a:lnTo>
                          <a:lnTo>
                            <a:pt x="7307" y="1"/>
                          </a:lnTo>
                          <a:lnTo>
                            <a:pt x="7648" y="49"/>
                          </a:lnTo>
                          <a:lnTo>
                            <a:pt x="7989" y="74"/>
                          </a:lnTo>
                          <a:lnTo>
                            <a:pt x="8330" y="147"/>
                          </a:lnTo>
                          <a:lnTo>
                            <a:pt x="8671" y="220"/>
                          </a:lnTo>
                          <a:lnTo>
                            <a:pt x="9012" y="317"/>
                          </a:lnTo>
                          <a:lnTo>
                            <a:pt x="9329" y="415"/>
                          </a:lnTo>
                          <a:lnTo>
                            <a:pt x="9645" y="561"/>
                          </a:lnTo>
                          <a:lnTo>
                            <a:pt x="9938" y="683"/>
                          </a:lnTo>
                          <a:lnTo>
                            <a:pt x="10254" y="853"/>
                          </a:lnTo>
                          <a:lnTo>
                            <a:pt x="10546" y="999"/>
                          </a:lnTo>
                          <a:lnTo>
                            <a:pt x="10814" y="1194"/>
                          </a:lnTo>
                          <a:lnTo>
                            <a:pt x="11082" y="1389"/>
                          </a:lnTo>
                          <a:lnTo>
                            <a:pt x="11350" y="1584"/>
                          </a:lnTo>
                          <a:lnTo>
                            <a:pt x="11594" y="1803"/>
                          </a:lnTo>
                          <a:lnTo>
                            <a:pt x="11837" y="2047"/>
                          </a:lnTo>
                          <a:lnTo>
                            <a:pt x="12081" y="2290"/>
                          </a:lnTo>
                          <a:lnTo>
                            <a:pt x="12300" y="2534"/>
                          </a:lnTo>
                          <a:lnTo>
                            <a:pt x="12495" y="2802"/>
                          </a:lnTo>
                          <a:lnTo>
                            <a:pt x="12690" y="3069"/>
                          </a:lnTo>
                          <a:lnTo>
                            <a:pt x="12885" y="3337"/>
                          </a:lnTo>
                          <a:lnTo>
                            <a:pt x="13031" y="3630"/>
                          </a:lnTo>
                          <a:lnTo>
                            <a:pt x="13201" y="3946"/>
                          </a:lnTo>
                          <a:lnTo>
                            <a:pt x="13323" y="4238"/>
                          </a:lnTo>
                          <a:lnTo>
                            <a:pt x="13469" y="4555"/>
                          </a:lnTo>
                          <a:lnTo>
                            <a:pt x="13566" y="4872"/>
                          </a:lnTo>
                          <a:lnTo>
                            <a:pt x="13664" y="5213"/>
                          </a:lnTo>
                          <a:lnTo>
                            <a:pt x="13737" y="5554"/>
                          </a:lnTo>
                          <a:lnTo>
                            <a:pt x="13810" y="5895"/>
                          </a:lnTo>
                          <a:lnTo>
                            <a:pt x="13834" y="6236"/>
                          </a:lnTo>
                          <a:lnTo>
                            <a:pt x="13883" y="6577"/>
                          </a:lnTo>
                          <a:lnTo>
                            <a:pt x="13883" y="6942"/>
                          </a:lnTo>
                          <a:lnTo>
                            <a:pt x="13883" y="6942"/>
                          </a:lnTo>
                          <a:lnTo>
                            <a:pt x="13883" y="7307"/>
                          </a:lnTo>
                          <a:lnTo>
                            <a:pt x="13834" y="7648"/>
                          </a:lnTo>
                          <a:lnTo>
                            <a:pt x="13810" y="7989"/>
                          </a:lnTo>
                          <a:lnTo>
                            <a:pt x="13737" y="8330"/>
                          </a:lnTo>
                          <a:lnTo>
                            <a:pt x="13664" y="8671"/>
                          </a:lnTo>
                          <a:lnTo>
                            <a:pt x="13566" y="9012"/>
                          </a:lnTo>
                          <a:lnTo>
                            <a:pt x="13469" y="9329"/>
                          </a:lnTo>
                          <a:lnTo>
                            <a:pt x="13323" y="9645"/>
                          </a:lnTo>
                          <a:lnTo>
                            <a:pt x="13201" y="9938"/>
                          </a:lnTo>
                          <a:lnTo>
                            <a:pt x="13031" y="10254"/>
                          </a:lnTo>
                          <a:lnTo>
                            <a:pt x="12885" y="10546"/>
                          </a:lnTo>
                          <a:lnTo>
                            <a:pt x="12690" y="10814"/>
                          </a:lnTo>
                          <a:lnTo>
                            <a:pt x="12495" y="11082"/>
                          </a:lnTo>
                          <a:lnTo>
                            <a:pt x="12300" y="11350"/>
                          </a:lnTo>
                          <a:lnTo>
                            <a:pt x="12081" y="11594"/>
                          </a:lnTo>
                          <a:lnTo>
                            <a:pt x="11837" y="11837"/>
                          </a:lnTo>
                          <a:lnTo>
                            <a:pt x="11594" y="12081"/>
                          </a:lnTo>
                          <a:lnTo>
                            <a:pt x="11350" y="12300"/>
                          </a:lnTo>
                          <a:lnTo>
                            <a:pt x="11082" y="12495"/>
                          </a:lnTo>
                          <a:lnTo>
                            <a:pt x="10814" y="12690"/>
                          </a:lnTo>
                          <a:lnTo>
                            <a:pt x="10546" y="12884"/>
                          </a:lnTo>
                          <a:lnTo>
                            <a:pt x="10254" y="13031"/>
                          </a:lnTo>
                          <a:lnTo>
                            <a:pt x="9938" y="13201"/>
                          </a:lnTo>
                          <a:lnTo>
                            <a:pt x="9645" y="13323"/>
                          </a:lnTo>
                          <a:lnTo>
                            <a:pt x="9329" y="13469"/>
                          </a:lnTo>
                          <a:lnTo>
                            <a:pt x="9012" y="13566"/>
                          </a:lnTo>
                          <a:lnTo>
                            <a:pt x="8671" y="13664"/>
                          </a:lnTo>
                          <a:lnTo>
                            <a:pt x="8330" y="13737"/>
                          </a:lnTo>
                          <a:lnTo>
                            <a:pt x="7989" y="13810"/>
                          </a:lnTo>
                          <a:lnTo>
                            <a:pt x="7648" y="13834"/>
                          </a:lnTo>
                          <a:lnTo>
                            <a:pt x="7307" y="13883"/>
                          </a:lnTo>
                          <a:lnTo>
                            <a:pt x="6942" y="13883"/>
                          </a:lnTo>
                          <a:lnTo>
                            <a:pt x="6942" y="13883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8" name="Shape 848"/>
                    <p:cNvSpPr/>
                    <p:nvPr/>
                  </p:nvSpPr>
                  <p:spPr>
                    <a:xfrm>
                      <a:off x="6848850" y="397625"/>
                      <a:ext cx="54825" cy="1693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2193" h="6772" fill="none" extrusionOk="0">
                          <a:moveTo>
                            <a:pt x="1" y="1"/>
                          </a:moveTo>
                          <a:lnTo>
                            <a:pt x="1" y="4580"/>
                          </a:lnTo>
                          <a:lnTo>
                            <a:pt x="2193" y="6772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49" name="Shape 849"/>
                    <p:cNvSpPr/>
                    <p:nvPr/>
                  </p:nvSpPr>
                  <p:spPr>
                    <a:xfrm>
                      <a:off x="6847025" y="333700"/>
                      <a:ext cx="25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170" fill="none" extrusionOk="0">
                          <a:moveTo>
                            <a:pt x="1" y="1170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0" name="Shape 850"/>
                    <p:cNvSpPr/>
                    <p:nvPr/>
                  </p:nvSpPr>
                  <p:spPr>
                    <a:xfrm>
                      <a:off x="6760575" y="35685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1" name="Shape 851"/>
                    <p:cNvSpPr/>
                    <p:nvPr/>
                  </p:nvSpPr>
                  <p:spPr>
                    <a:xfrm>
                      <a:off x="6760575" y="356850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1" y="0"/>
                          </a:moveTo>
                          <a:lnTo>
                            <a:pt x="561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2" name="Shape 852"/>
                    <p:cNvSpPr/>
                    <p:nvPr/>
                  </p:nvSpPr>
                  <p:spPr>
                    <a:xfrm>
                      <a:off x="6696650" y="42077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3" name="Shape 853"/>
                    <p:cNvSpPr/>
                    <p:nvPr/>
                  </p:nvSpPr>
                  <p:spPr>
                    <a:xfrm>
                      <a:off x="6696650" y="420775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0"/>
                          </a:moveTo>
                          <a:lnTo>
                            <a:pt x="999" y="56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4" name="Shape 854"/>
                    <p:cNvSpPr/>
                    <p:nvPr/>
                  </p:nvSpPr>
                  <p:spPr>
                    <a:xfrm>
                      <a:off x="6673500" y="507225"/>
                      <a:ext cx="292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70" h="1" fill="none" extrusionOk="0">
                          <a:moveTo>
                            <a:pt x="1" y="1"/>
                          </a:moveTo>
                          <a:lnTo>
                            <a:pt x="117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5" name="Shape 855"/>
                    <p:cNvSpPr/>
                    <p:nvPr/>
                  </p:nvSpPr>
                  <p:spPr>
                    <a:xfrm>
                      <a:off x="6696650" y="59370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6" name="Shape 856"/>
                    <p:cNvSpPr/>
                    <p:nvPr/>
                  </p:nvSpPr>
                  <p:spPr>
                    <a:xfrm>
                      <a:off x="6696650" y="579700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560"/>
                          </a:moveTo>
                          <a:lnTo>
                            <a:pt x="999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7" name="Shape 857"/>
                    <p:cNvSpPr/>
                    <p:nvPr/>
                  </p:nvSpPr>
                  <p:spPr>
                    <a:xfrm>
                      <a:off x="6760575" y="632675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1" y="999"/>
                          </a:moveTo>
                          <a:lnTo>
                            <a:pt x="56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8" name="Shape 858"/>
                    <p:cNvSpPr/>
                    <p:nvPr/>
                  </p:nvSpPr>
                  <p:spPr>
                    <a:xfrm>
                      <a:off x="6760575" y="65762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1"/>
                          </a:move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59" name="Shape 859"/>
                    <p:cNvSpPr/>
                    <p:nvPr/>
                  </p:nvSpPr>
                  <p:spPr>
                    <a:xfrm>
                      <a:off x="6847025" y="651550"/>
                      <a:ext cx="25" cy="292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170" fill="none" extrusionOk="0">
                          <a:moveTo>
                            <a:pt x="1" y="0"/>
                          </a:moveTo>
                          <a:lnTo>
                            <a:pt x="1" y="116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0" name="Shape 860"/>
                    <p:cNvSpPr/>
                    <p:nvPr/>
                  </p:nvSpPr>
                  <p:spPr>
                    <a:xfrm>
                      <a:off x="6919500" y="632675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560" y="999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1" name="Shape 861"/>
                    <p:cNvSpPr/>
                    <p:nvPr/>
                  </p:nvSpPr>
                  <p:spPr>
                    <a:xfrm>
                      <a:off x="6933500" y="65762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2" name="Shape 862"/>
                    <p:cNvSpPr/>
                    <p:nvPr/>
                  </p:nvSpPr>
                  <p:spPr>
                    <a:xfrm>
                      <a:off x="6972475" y="579700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999" y="56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3" name="Shape 863"/>
                    <p:cNvSpPr/>
                    <p:nvPr/>
                  </p:nvSpPr>
                  <p:spPr>
                    <a:xfrm>
                      <a:off x="6997425" y="59370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4" name="Shape 864"/>
                    <p:cNvSpPr/>
                    <p:nvPr/>
                  </p:nvSpPr>
                  <p:spPr>
                    <a:xfrm>
                      <a:off x="6991350" y="507225"/>
                      <a:ext cx="2925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170" h="1" fill="none" extrusionOk="0">
                          <a:moveTo>
                            <a:pt x="1169" y="1"/>
                          </a:moveTo>
                          <a:lnTo>
                            <a:pt x="0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5" name="Shape 865"/>
                    <p:cNvSpPr/>
                    <p:nvPr/>
                  </p:nvSpPr>
                  <p:spPr>
                    <a:xfrm>
                      <a:off x="6972475" y="420775"/>
                      <a:ext cx="24975" cy="140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999" h="561" fill="none" extrusionOk="0">
                          <a:moveTo>
                            <a:pt x="0" y="561"/>
                          </a:moveTo>
                          <a:lnTo>
                            <a:pt x="999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6" name="Shape 866"/>
                    <p:cNvSpPr/>
                    <p:nvPr/>
                  </p:nvSpPr>
                  <p:spPr>
                    <a:xfrm>
                      <a:off x="6997425" y="420775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1" y="0"/>
                          </a:moveTo>
                          <a:lnTo>
                            <a:pt x="1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7" name="Shape 867"/>
                    <p:cNvSpPr/>
                    <p:nvPr/>
                  </p:nvSpPr>
                  <p:spPr>
                    <a:xfrm>
                      <a:off x="6919500" y="356850"/>
                      <a:ext cx="14025" cy="249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561" h="999" fill="none" extrusionOk="0">
                          <a:moveTo>
                            <a:pt x="560" y="0"/>
                          </a:moveTo>
                          <a:lnTo>
                            <a:pt x="0" y="999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68" name="Shape 868"/>
                    <p:cNvSpPr/>
                    <p:nvPr/>
                  </p:nvSpPr>
                  <p:spPr>
                    <a:xfrm>
                      <a:off x="6933500" y="356850"/>
                      <a:ext cx="25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" h="1" fill="none" extrusionOk="0">
                          <a:moveTo>
                            <a:pt x="0" y="0"/>
                          </a:moveTo>
                          <a:lnTo>
                            <a:pt x="0" y="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  <p:grpSp>
                <p:nvGrpSpPr>
                  <p:cNvPr id="869" name="Shape 869"/>
                  <p:cNvGrpSpPr/>
                  <p:nvPr/>
                </p:nvGrpSpPr>
                <p:grpSpPr>
                  <a:xfrm>
                    <a:off x="2945587" y="1851448"/>
                    <a:ext cx="215966" cy="342399"/>
                    <a:chOff x="6718575" y="2318625"/>
                    <a:chExt cx="256950" cy="407375"/>
                  </a:xfrm>
                </p:grpSpPr>
                <p:sp>
                  <p:nvSpPr>
                    <p:cNvPr id="870" name="Shape 870"/>
                    <p:cNvSpPr/>
                    <p:nvPr/>
                  </p:nvSpPr>
                  <p:spPr>
                    <a:xfrm>
                      <a:off x="6795900" y="2673600"/>
                      <a:ext cx="102300" cy="2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902" fill="none" extrusionOk="0">
                          <a:moveTo>
                            <a:pt x="4092" y="902"/>
                          </a:moveTo>
                          <a:lnTo>
                            <a:pt x="4092" y="1"/>
                          </a:lnTo>
                          <a:lnTo>
                            <a:pt x="0" y="1"/>
                          </a:lnTo>
                          <a:lnTo>
                            <a:pt x="0" y="902"/>
                          </a:lnTo>
                          <a:lnTo>
                            <a:pt x="4092" y="902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1" name="Shape 871"/>
                    <p:cNvSpPr/>
                    <p:nvPr/>
                  </p:nvSpPr>
                  <p:spPr>
                    <a:xfrm>
                      <a:off x="6795900" y="2650475"/>
                      <a:ext cx="102300" cy="2255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902" fill="none" extrusionOk="0">
                          <a:moveTo>
                            <a:pt x="4092" y="901"/>
                          </a:moveTo>
                          <a:lnTo>
                            <a:pt x="4092" y="0"/>
                          </a:lnTo>
                          <a:lnTo>
                            <a:pt x="0" y="0"/>
                          </a:lnTo>
                          <a:lnTo>
                            <a:pt x="0" y="901"/>
                          </a:lnTo>
                          <a:lnTo>
                            <a:pt x="4092" y="90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2" name="Shape 872"/>
                    <p:cNvSpPr/>
                    <p:nvPr/>
                  </p:nvSpPr>
                  <p:spPr>
                    <a:xfrm>
                      <a:off x="6795900" y="2696125"/>
                      <a:ext cx="102300" cy="29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1195" fill="none" extrusionOk="0">
                          <a:moveTo>
                            <a:pt x="0" y="1"/>
                          </a:moveTo>
                          <a:lnTo>
                            <a:pt x="0" y="171"/>
                          </a:lnTo>
                          <a:lnTo>
                            <a:pt x="0" y="171"/>
                          </a:lnTo>
                          <a:lnTo>
                            <a:pt x="24" y="318"/>
                          </a:lnTo>
                          <a:lnTo>
                            <a:pt x="98" y="464"/>
                          </a:lnTo>
                          <a:lnTo>
                            <a:pt x="195" y="585"/>
                          </a:lnTo>
                          <a:lnTo>
                            <a:pt x="341" y="659"/>
                          </a:lnTo>
                          <a:lnTo>
                            <a:pt x="1875" y="1170"/>
                          </a:lnTo>
                          <a:lnTo>
                            <a:pt x="1875" y="1170"/>
                          </a:lnTo>
                          <a:lnTo>
                            <a:pt x="2046" y="1194"/>
                          </a:lnTo>
                          <a:lnTo>
                            <a:pt x="2046" y="1194"/>
                          </a:lnTo>
                          <a:lnTo>
                            <a:pt x="2216" y="1170"/>
                          </a:lnTo>
                          <a:lnTo>
                            <a:pt x="3751" y="659"/>
                          </a:lnTo>
                          <a:lnTo>
                            <a:pt x="3751" y="659"/>
                          </a:lnTo>
                          <a:lnTo>
                            <a:pt x="3897" y="585"/>
                          </a:lnTo>
                          <a:lnTo>
                            <a:pt x="3994" y="464"/>
                          </a:lnTo>
                          <a:lnTo>
                            <a:pt x="4067" y="318"/>
                          </a:lnTo>
                          <a:lnTo>
                            <a:pt x="4092" y="171"/>
                          </a:lnTo>
                          <a:lnTo>
                            <a:pt x="4092" y="1"/>
                          </a:lnTo>
                          <a:lnTo>
                            <a:pt x="0" y="1"/>
                          </a:lnTo>
                          <a:close/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3" name="Shape 873"/>
                    <p:cNvSpPr/>
                    <p:nvPr/>
                  </p:nvSpPr>
                  <p:spPr>
                    <a:xfrm>
                      <a:off x="6784925" y="2459275"/>
                      <a:ext cx="35350" cy="166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14" h="6675" fill="none" extrusionOk="0">
                          <a:moveTo>
                            <a:pt x="1413" y="6674"/>
                          </a:moveTo>
                          <a:lnTo>
                            <a:pt x="1413" y="6674"/>
                          </a:lnTo>
                          <a:lnTo>
                            <a:pt x="585" y="2850"/>
                          </a:lnTo>
                          <a:lnTo>
                            <a:pt x="1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4" name="Shape 874"/>
                    <p:cNvSpPr/>
                    <p:nvPr/>
                  </p:nvSpPr>
                  <p:spPr>
                    <a:xfrm>
                      <a:off x="6718575" y="2318625"/>
                      <a:ext cx="256950" cy="3075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0278" h="12301" fill="none" extrusionOk="0">
                          <a:moveTo>
                            <a:pt x="7185" y="12300"/>
                          </a:moveTo>
                          <a:lnTo>
                            <a:pt x="7185" y="12300"/>
                          </a:lnTo>
                          <a:lnTo>
                            <a:pt x="7307" y="11764"/>
                          </a:lnTo>
                          <a:lnTo>
                            <a:pt x="7477" y="11253"/>
                          </a:lnTo>
                          <a:lnTo>
                            <a:pt x="7672" y="10766"/>
                          </a:lnTo>
                          <a:lnTo>
                            <a:pt x="7891" y="10327"/>
                          </a:lnTo>
                          <a:lnTo>
                            <a:pt x="8135" y="9913"/>
                          </a:lnTo>
                          <a:lnTo>
                            <a:pt x="8378" y="9499"/>
                          </a:lnTo>
                          <a:lnTo>
                            <a:pt x="8914" y="8720"/>
                          </a:lnTo>
                          <a:lnTo>
                            <a:pt x="9182" y="8330"/>
                          </a:lnTo>
                          <a:lnTo>
                            <a:pt x="9425" y="7941"/>
                          </a:lnTo>
                          <a:lnTo>
                            <a:pt x="9645" y="7551"/>
                          </a:lnTo>
                          <a:lnTo>
                            <a:pt x="9864" y="7113"/>
                          </a:lnTo>
                          <a:lnTo>
                            <a:pt x="10034" y="6674"/>
                          </a:lnTo>
                          <a:lnTo>
                            <a:pt x="10156" y="6187"/>
                          </a:lnTo>
                          <a:lnTo>
                            <a:pt x="10229" y="5676"/>
                          </a:lnTo>
                          <a:lnTo>
                            <a:pt x="10253" y="5408"/>
                          </a:lnTo>
                          <a:lnTo>
                            <a:pt x="10278" y="5140"/>
                          </a:lnTo>
                          <a:lnTo>
                            <a:pt x="10278" y="5140"/>
                          </a:lnTo>
                          <a:lnTo>
                            <a:pt x="10229" y="4604"/>
                          </a:lnTo>
                          <a:lnTo>
                            <a:pt x="10156" y="4093"/>
                          </a:lnTo>
                          <a:lnTo>
                            <a:pt x="10034" y="3605"/>
                          </a:lnTo>
                          <a:lnTo>
                            <a:pt x="9864" y="3143"/>
                          </a:lnTo>
                          <a:lnTo>
                            <a:pt x="9645" y="2680"/>
                          </a:lnTo>
                          <a:lnTo>
                            <a:pt x="9401" y="2266"/>
                          </a:lnTo>
                          <a:lnTo>
                            <a:pt x="9084" y="1876"/>
                          </a:lnTo>
                          <a:lnTo>
                            <a:pt x="8768" y="1511"/>
                          </a:lnTo>
                          <a:lnTo>
                            <a:pt x="8402" y="1170"/>
                          </a:lnTo>
                          <a:lnTo>
                            <a:pt x="8013" y="878"/>
                          </a:lnTo>
                          <a:lnTo>
                            <a:pt x="7574" y="634"/>
                          </a:lnTo>
                          <a:lnTo>
                            <a:pt x="7136" y="415"/>
                          </a:lnTo>
                          <a:lnTo>
                            <a:pt x="6673" y="244"/>
                          </a:lnTo>
                          <a:lnTo>
                            <a:pt x="6162" y="98"/>
                          </a:lnTo>
                          <a:lnTo>
                            <a:pt x="5675" y="25"/>
                          </a:lnTo>
                          <a:lnTo>
                            <a:pt x="5139" y="1"/>
                          </a:lnTo>
                          <a:lnTo>
                            <a:pt x="5139" y="1"/>
                          </a:lnTo>
                          <a:lnTo>
                            <a:pt x="4603" y="25"/>
                          </a:lnTo>
                          <a:lnTo>
                            <a:pt x="4116" y="98"/>
                          </a:lnTo>
                          <a:lnTo>
                            <a:pt x="3605" y="244"/>
                          </a:lnTo>
                          <a:lnTo>
                            <a:pt x="3142" y="415"/>
                          </a:lnTo>
                          <a:lnTo>
                            <a:pt x="2703" y="634"/>
                          </a:lnTo>
                          <a:lnTo>
                            <a:pt x="2265" y="878"/>
                          </a:lnTo>
                          <a:lnTo>
                            <a:pt x="1875" y="1170"/>
                          </a:lnTo>
                          <a:lnTo>
                            <a:pt x="1510" y="1511"/>
                          </a:lnTo>
                          <a:lnTo>
                            <a:pt x="1193" y="1876"/>
                          </a:lnTo>
                          <a:lnTo>
                            <a:pt x="877" y="2266"/>
                          </a:lnTo>
                          <a:lnTo>
                            <a:pt x="633" y="2680"/>
                          </a:lnTo>
                          <a:lnTo>
                            <a:pt x="414" y="3143"/>
                          </a:lnTo>
                          <a:lnTo>
                            <a:pt x="244" y="3605"/>
                          </a:lnTo>
                          <a:lnTo>
                            <a:pt x="122" y="4093"/>
                          </a:lnTo>
                          <a:lnTo>
                            <a:pt x="49" y="4604"/>
                          </a:lnTo>
                          <a:lnTo>
                            <a:pt x="0" y="5140"/>
                          </a:lnTo>
                          <a:lnTo>
                            <a:pt x="0" y="5140"/>
                          </a:lnTo>
                          <a:lnTo>
                            <a:pt x="24" y="5408"/>
                          </a:lnTo>
                          <a:lnTo>
                            <a:pt x="49" y="5676"/>
                          </a:lnTo>
                          <a:lnTo>
                            <a:pt x="122" y="6187"/>
                          </a:lnTo>
                          <a:lnTo>
                            <a:pt x="244" y="6674"/>
                          </a:lnTo>
                          <a:lnTo>
                            <a:pt x="414" y="7113"/>
                          </a:lnTo>
                          <a:lnTo>
                            <a:pt x="633" y="7551"/>
                          </a:lnTo>
                          <a:lnTo>
                            <a:pt x="852" y="7941"/>
                          </a:lnTo>
                          <a:lnTo>
                            <a:pt x="1096" y="8330"/>
                          </a:lnTo>
                          <a:lnTo>
                            <a:pt x="1364" y="8720"/>
                          </a:lnTo>
                          <a:lnTo>
                            <a:pt x="1900" y="9499"/>
                          </a:lnTo>
                          <a:lnTo>
                            <a:pt x="2143" y="9913"/>
                          </a:lnTo>
                          <a:lnTo>
                            <a:pt x="2387" y="10327"/>
                          </a:lnTo>
                          <a:lnTo>
                            <a:pt x="2606" y="10766"/>
                          </a:lnTo>
                          <a:lnTo>
                            <a:pt x="2801" y="11253"/>
                          </a:lnTo>
                          <a:lnTo>
                            <a:pt x="2971" y="11764"/>
                          </a:lnTo>
                          <a:lnTo>
                            <a:pt x="3093" y="12300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5" name="Shape 875"/>
                    <p:cNvSpPr/>
                    <p:nvPr/>
                  </p:nvSpPr>
                  <p:spPr>
                    <a:xfrm>
                      <a:off x="6873825" y="2459275"/>
                      <a:ext cx="35350" cy="16687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1414" h="6675" fill="none" extrusionOk="0">
                          <a:moveTo>
                            <a:pt x="1413" y="1"/>
                          </a:moveTo>
                          <a:lnTo>
                            <a:pt x="1413" y="1"/>
                          </a:lnTo>
                          <a:lnTo>
                            <a:pt x="829" y="2850"/>
                          </a:lnTo>
                          <a:lnTo>
                            <a:pt x="1" y="6674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6" name="Shape 876"/>
                    <p:cNvSpPr/>
                    <p:nvPr/>
                  </p:nvSpPr>
                  <p:spPr>
                    <a:xfrm>
                      <a:off x="6801975" y="2453200"/>
                      <a:ext cx="90150" cy="19500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3606" h="780" fill="none" extrusionOk="0">
                          <a:moveTo>
                            <a:pt x="1" y="73"/>
                          </a:moveTo>
                          <a:lnTo>
                            <a:pt x="829" y="780"/>
                          </a:lnTo>
                          <a:lnTo>
                            <a:pt x="1657" y="73"/>
                          </a:lnTo>
                          <a:lnTo>
                            <a:pt x="1657" y="73"/>
                          </a:lnTo>
                          <a:lnTo>
                            <a:pt x="1730" y="25"/>
                          </a:lnTo>
                          <a:lnTo>
                            <a:pt x="1803" y="0"/>
                          </a:lnTo>
                          <a:lnTo>
                            <a:pt x="1876" y="25"/>
                          </a:lnTo>
                          <a:lnTo>
                            <a:pt x="1949" y="73"/>
                          </a:lnTo>
                          <a:lnTo>
                            <a:pt x="2777" y="780"/>
                          </a:lnTo>
                          <a:lnTo>
                            <a:pt x="3605" y="73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  <p:sp>
                  <p:nvSpPr>
                    <p:cNvPr id="877" name="Shape 877"/>
                    <p:cNvSpPr/>
                    <p:nvPr/>
                  </p:nvSpPr>
                  <p:spPr>
                    <a:xfrm>
                      <a:off x="6795900" y="2628550"/>
                      <a:ext cx="102300" cy="25"/>
                    </a:xfrm>
                    <a:custGeom>
                      <a:avLst/>
                      <a:gdLst/>
                      <a:ahLst/>
                      <a:cxnLst/>
                      <a:rect l="0" t="0" r="0" b="0"/>
                      <a:pathLst>
                        <a:path w="4092" h="1" fill="none" extrusionOk="0">
                          <a:moveTo>
                            <a:pt x="0" y="1"/>
                          </a:moveTo>
                          <a:lnTo>
                            <a:pt x="4092" y="1"/>
                          </a:lnTo>
                        </a:path>
                      </a:pathLst>
                    </a:custGeom>
                    <a:noFill/>
                    <a:ln w="12175" cap="rnd" cmpd="sng">
                      <a:solidFill>
                        <a:srgbClr val="CFE2F3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>
                        <a:spcBef>
                          <a:spcPts val="0"/>
                        </a:spcBef>
                        <a:buNone/>
                      </a:pPr>
                      <a:endParaRPr dirty="0"/>
                    </a:p>
                  </p:txBody>
                </p:sp>
              </p:grpSp>
            </p:grpSp>
          </p:grpSp>
          <p:grpSp>
            <p:nvGrpSpPr>
              <p:cNvPr id="878" name="Shape 878"/>
              <p:cNvGrpSpPr/>
              <p:nvPr/>
            </p:nvGrpSpPr>
            <p:grpSpPr>
              <a:xfrm>
                <a:off x="8252286" y="186861"/>
                <a:ext cx="342882" cy="418128"/>
                <a:chOff x="596350" y="929175"/>
                <a:chExt cx="407950" cy="497475"/>
              </a:xfrm>
            </p:grpSpPr>
            <p:sp>
              <p:nvSpPr>
                <p:cNvPr id="879" name="Shape 879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0" name="Shape 880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1" name="Shape 881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2" name="Shape 882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3" name="Shape 883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4" name="Shape 884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5" name="Shape 885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886" name="Shape 886"/>
              <p:cNvSpPr/>
              <p:nvPr/>
            </p:nvSpPr>
            <p:spPr>
              <a:xfrm>
                <a:off x="9152752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887" name="Shape 887"/>
              <p:cNvGrpSpPr/>
              <p:nvPr/>
            </p:nvGrpSpPr>
            <p:grpSpPr>
              <a:xfrm>
                <a:off x="8724745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888" name="Shape 888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89" name="Shape 889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890" name="Shape 890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12175" cap="rnd" cmpd="sng">
                  <a:solidFill>
                    <a:srgbClr val="CFE2F3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891" name="Shape 891"/>
              <p:cNvSpPr/>
              <p:nvPr/>
            </p:nvSpPr>
            <p:spPr>
              <a:xfrm>
                <a:off x="9124315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12175" cap="rnd" cmpd="sng">
                <a:solidFill>
                  <a:srgbClr val="CFE2F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</p:grpSp>
      <p:sp>
        <p:nvSpPr>
          <p:cNvPr id="892" name="Shape 892"/>
          <p:cNvSpPr txBox="1">
            <a:spLocks noGrp="1"/>
          </p:cNvSpPr>
          <p:nvPr>
            <p:ph type="body" idx="1"/>
          </p:nvPr>
        </p:nvSpPr>
        <p:spPr>
          <a:xfrm>
            <a:off x="1784250" y="222075"/>
            <a:ext cx="6549300" cy="2607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4000"/>
              <a:buChar char="▸"/>
              <a:defRPr sz="4000" b="1" i="1"/>
            </a:lvl1pPr>
            <a:lvl2pPr lvl="1" rtl="0">
              <a:spcBef>
                <a:spcPts val="0"/>
              </a:spcBef>
              <a:buSzPts val="4000"/>
              <a:buChar char="▹"/>
              <a:defRPr sz="4000" b="1" i="1"/>
            </a:lvl2pPr>
            <a:lvl3pPr lvl="2" rtl="0">
              <a:spcBef>
                <a:spcPts val="0"/>
              </a:spcBef>
              <a:buSzPts val="4000"/>
              <a:buChar char="■"/>
              <a:defRPr sz="4000" b="1" i="1"/>
            </a:lvl3pPr>
            <a:lvl4pPr lvl="3" rtl="0">
              <a:spcBef>
                <a:spcPts val="0"/>
              </a:spcBef>
              <a:buSzPts val="4000"/>
              <a:buChar char="●"/>
              <a:defRPr sz="4000" b="1" i="1"/>
            </a:lvl4pPr>
            <a:lvl5pPr lvl="4" rtl="0">
              <a:spcBef>
                <a:spcPts val="0"/>
              </a:spcBef>
              <a:buSzPts val="4000"/>
              <a:buChar char="○"/>
              <a:defRPr sz="4000" b="1" i="1"/>
            </a:lvl5pPr>
            <a:lvl6pPr lvl="5" rtl="0">
              <a:spcBef>
                <a:spcPts val="0"/>
              </a:spcBef>
              <a:buSzPts val="4000"/>
              <a:buChar char="■"/>
              <a:defRPr sz="4000" b="1" i="1"/>
            </a:lvl6pPr>
            <a:lvl7pPr lvl="6" rtl="0">
              <a:spcBef>
                <a:spcPts val="0"/>
              </a:spcBef>
              <a:buSzPts val="4000"/>
              <a:buChar char="●"/>
              <a:defRPr sz="4000" b="1" i="1"/>
            </a:lvl7pPr>
            <a:lvl8pPr lvl="7" rtl="0">
              <a:spcBef>
                <a:spcPts val="0"/>
              </a:spcBef>
              <a:buSzPts val="4000"/>
              <a:buChar char="○"/>
              <a:defRPr sz="4000" b="1" i="1"/>
            </a:lvl8pPr>
            <a:lvl9pPr lvl="8">
              <a:spcBef>
                <a:spcPts val="0"/>
              </a:spcBef>
              <a:buSzPts val="4000"/>
              <a:buChar char="■"/>
              <a:defRPr sz="4000" b="1" i="1"/>
            </a:lvl9pPr>
          </a:lstStyle>
          <a:p>
            <a:endParaRPr/>
          </a:p>
        </p:txBody>
      </p:sp>
      <p:sp>
        <p:nvSpPr>
          <p:cNvPr id="893" name="Shape 893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bg>
      <p:bgPr>
        <a:solidFill>
          <a:srgbClr val="6FA8DC"/>
        </a:solidFill>
        <a:effectLst/>
      </p:bgPr>
    </p:bg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5" name="Shape 895"/>
          <p:cNvGrpSpPr/>
          <p:nvPr/>
        </p:nvGrpSpPr>
        <p:grpSpPr>
          <a:xfrm>
            <a:off x="-217232" y="-120177"/>
            <a:ext cx="2498095" cy="5384140"/>
            <a:chOff x="-217232" y="-120177"/>
            <a:chExt cx="2498095" cy="5384140"/>
          </a:xfrm>
        </p:grpSpPr>
        <p:grpSp>
          <p:nvGrpSpPr>
            <p:cNvPr id="896" name="Shape 896"/>
            <p:cNvGrpSpPr/>
            <p:nvPr/>
          </p:nvGrpSpPr>
          <p:grpSpPr>
            <a:xfrm>
              <a:off x="242469" y="480235"/>
              <a:ext cx="2014334" cy="350068"/>
              <a:chOff x="242469" y="220891"/>
              <a:chExt cx="2014334" cy="350068"/>
            </a:xfrm>
          </p:grpSpPr>
          <p:sp>
            <p:nvSpPr>
              <p:cNvPr id="897" name="Shape 897"/>
              <p:cNvSpPr/>
              <p:nvPr/>
            </p:nvSpPr>
            <p:spPr>
              <a:xfrm>
                <a:off x="242469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898" name="Shape 898"/>
              <p:cNvSpPr/>
              <p:nvPr/>
            </p:nvSpPr>
            <p:spPr>
              <a:xfrm>
                <a:off x="1056432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899" name="Shape 899"/>
              <p:cNvGrpSpPr/>
              <p:nvPr/>
            </p:nvGrpSpPr>
            <p:grpSpPr>
              <a:xfrm>
                <a:off x="1913921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900" name="Shape 900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01" name="Shape 901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02" name="Shape 902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03" name="Shape 903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904" name="Shape 904"/>
            <p:cNvGrpSpPr/>
            <p:nvPr/>
          </p:nvGrpSpPr>
          <p:grpSpPr>
            <a:xfrm>
              <a:off x="247586" y="1723020"/>
              <a:ext cx="2010762" cy="340865"/>
              <a:chOff x="247586" y="1471215"/>
              <a:chExt cx="2010762" cy="340865"/>
            </a:xfrm>
          </p:grpSpPr>
          <p:sp>
            <p:nvSpPr>
              <p:cNvPr id="905" name="Shape 905"/>
              <p:cNvSpPr/>
              <p:nvPr/>
            </p:nvSpPr>
            <p:spPr>
              <a:xfrm>
                <a:off x="247586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906" name="Shape 906"/>
              <p:cNvGrpSpPr/>
              <p:nvPr/>
            </p:nvGrpSpPr>
            <p:grpSpPr>
              <a:xfrm>
                <a:off x="1048247" y="1484779"/>
                <a:ext cx="353136" cy="313738"/>
                <a:chOff x="5292575" y="3681900"/>
                <a:chExt cx="420150" cy="373275"/>
              </a:xfrm>
            </p:grpSpPr>
            <p:sp>
              <p:nvSpPr>
                <p:cNvPr id="907" name="Shape 907"/>
                <p:cNvSpPr/>
                <p:nvPr/>
              </p:nvSpPr>
              <p:spPr>
                <a:xfrm>
                  <a:off x="5292575" y="3706875"/>
                  <a:ext cx="420150" cy="2667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06" h="10668" fill="none" extrusionOk="0">
                      <a:moveTo>
                        <a:pt x="16319" y="0"/>
                      </a:moveTo>
                      <a:lnTo>
                        <a:pt x="488" y="0"/>
                      </a:lnTo>
                      <a:lnTo>
                        <a:pt x="488" y="0"/>
                      </a:lnTo>
                      <a:lnTo>
                        <a:pt x="390" y="0"/>
                      </a:lnTo>
                      <a:lnTo>
                        <a:pt x="293" y="25"/>
                      </a:lnTo>
                      <a:lnTo>
                        <a:pt x="196" y="73"/>
                      </a:lnTo>
                      <a:lnTo>
                        <a:pt x="123" y="146"/>
                      </a:lnTo>
                      <a:lnTo>
                        <a:pt x="74" y="219"/>
                      </a:lnTo>
                      <a:lnTo>
                        <a:pt x="25" y="292"/>
                      </a:lnTo>
                      <a:lnTo>
                        <a:pt x="1" y="390"/>
                      </a:lnTo>
                      <a:lnTo>
                        <a:pt x="1" y="487"/>
                      </a:lnTo>
                      <a:lnTo>
                        <a:pt x="1" y="10181"/>
                      </a:lnTo>
                      <a:lnTo>
                        <a:pt x="1" y="10181"/>
                      </a:lnTo>
                      <a:lnTo>
                        <a:pt x="1" y="10278"/>
                      </a:lnTo>
                      <a:lnTo>
                        <a:pt x="25" y="10375"/>
                      </a:lnTo>
                      <a:lnTo>
                        <a:pt x="74" y="10448"/>
                      </a:lnTo>
                      <a:lnTo>
                        <a:pt x="123" y="10522"/>
                      </a:lnTo>
                      <a:lnTo>
                        <a:pt x="196" y="10570"/>
                      </a:lnTo>
                      <a:lnTo>
                        <a:pt x="293" y="10619"/>
                      </a:lnTo>
                      <a:lnTo>
                        <a:pt x="390" y="10643"/>
                      </a:lnTo>
                      <a:lnTo>
                        <a:pt x="488" y="10668"/>
                      </a:lnTo>
                      <a:lnTo>
                        <a:pt x="16319" y="10668"/>
                      </a:lnTo>
                      <a:lnTo>
                        <a:pt x="16319" y="10668"/>
                      </a:lnTo>
                      <a:lnTo>
                        <a:pt x="16416" y="10643"/>
                      </a:lnTo>
                      <a:lnTo>
                        <a:pt x="16513" y="10619"/>
                      </a:lnTo>
                      <a:lnTo>
                        <a:pt x="16611" y="10570"/>
                      </a:lnTo>
                      <a:lnTo>
                        <a:pt x="16684" y="10522"/>
                      </a:lnTo>
                      <a:lnTo>
                        <a:pt x="16733" y="10448"/>
                      </a:lnTo>
                      <a:lnTo>
                        <a:pt x="16781" y="10375"/>
                      </a:lnTo>
                      <a:lnTo>
                        <a:pt x="16806" y="10278"/>
                      </a:lnTo>
                      <a:lnTo>
                        <a:pt x="16806" y="10181"/>
                      </a:lnTo>
                      <a:lnTo>
                        <a:pt x="16806" y="487"/>
                      </a:lnTo>
                      <a:lnTo>
                        <a:pt x="16806" y="487"/>
                      </a:lnTo>
                      <a:lnTo>
                        <a:pt x="16806" y="390"/>
                      </a:lnTo>
                      <a:lnTo>
                        <a:pt x="16781" y="292"/>
                      </a:lnTo>
                      <a:lnTo>
                        <a:pt x="16733" y="219"/>
                      </a:lnTo>
                      <a:lnTo>
                        <a:pt x="16684" y="146"/>
                      </a:lnTo>
                      <a:lnTo>
                        <a:pt x="16611" y="73"/>
                      </a:lnTo>
                      <a:lnTo>
                        <a:pt x="16513" y="25"/>
                      </a:lnTo>
                      <a:lnTo>
                        <a:pt x="16416" y="0"/>
                      </a:lnTo>
                      <a:lnTo>
                        <a:pt x="16319" y="0"/>
                      </a:lnTo>
                      <a:lnTo>
                        <a:pt x="16319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08" name="Shape 908"/>
                <p:cNvSpPr/>
                <p:nvPr/>
              </p:nvSpPr>
              <p:spPr>
                <a:xfrm>
                  <a:off x="5490475" y="3681900"/>
                  <a:ext cx="24375" cy="25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75" h="1000" fill="none" extrusionOk="0">
                      <a:moveTo>
                        <a:pt x="974" y="999"/>
                      </a:moveTo>
                      <a:lnTo>
                        <a:pt x="974" y="488"/>
                      </a:lnTo>
                      <a:lnTo>
                        <a:pt x="974" y="488"/>
                      </a:lnTo>
                      <a:lnTo>
                        <a:pt x="974" y="390"/>
                      </a:lnTo>
                      <a:lnTo>
                        <a:pt x="926" y="293"/>
                      </a:lnTo>
                      <a:lnTo>
                        <a:pt x="901" y="220"/>
                      </a:lnTo>
                      <a:lnTo>
                        <a:pt x="828" y="147"/>
                      </a:lnTo>
                      <a:lnTo>
                        <a:pt x="755" y="74"/>
                      </a:lnTo>
                      <a:lnTo>
                        <a:pt x="682" y="49"/>
                      </a:lnTo>
                      <a:lnTo>
                        <a:pt x="585" y="1"/>
                      </a:lnTo>
                      <a:lnTo>
                        <a:pt x="487" y="1"/>
                      </a:lnTo>
                      <a:lnTo>
                        <a:pt x="487" y="1"/>
                      </a:lnTo>
                      <a:lnTo>
                        <a:pt x="390" y="1"/>
                      </a:lnTo>
                      <a:lnTo>
                        <a:pt x="292" y="49"/>
                      </a:lnTo>
                      <a:lnTo>
                        <a:pt x="219" y="74"/>
                      </a:lnTo>
                      <a:lnTo>
                        <a:pt x="146" y="147"/>
                      </a:lnTo>
                      <a:lnTo>
                        <a:pt x="73" y="220"/>
                      </a:lnTo>
                      <a:lnTo>
                        <a:pt x="49" y="293"/>
                      </a:lnTo>
                      <a:lnTo>
                        <a:pt x="0" y="390"/>
                      </a:lnTo>
                      <a:lnTo>
                        <a:pt x="0" y="488"/>
                      </a:ln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09" name="Shape 909"/>
                <p:cNvSpPr/>
                <p:nvPr/>
              </p:nvSpPr>
              <p:spPr>
                <a:xfrm>
                  <a:off x="5358350" y="3973550"/>
                  <a:ext cx="60900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6" h="3265" fill="none" extrusionOk="0">
                      <a:moveTo>
                        <a:pt x="1340" y="1"/>
                      </a:moveTo>
                      <a:lnTo>
                        <a:pt x="49" y="2558"/>
                      </a:lnTo>
                      <a:lnTo>
                        <a:pt x="49" y="2558"/>
                      </a:lnTo>
                      <a:lnTo>
                        <a:pt x="24" y="2631"/>
                      </a:lnTo>
                      <a:lnTo>
                        <a:pt x="0" y="2728"/>
                      </a:lnTo>
                      <a:lnTo>
                        <a:pt x="0" y="2826"/>
                      </a:lnTo>
                      <a:lnTo>
                        <a:pt x="24" y="2923"/>
                      </a:lnTo>
                      <a:lnTo>
                        <a:pt x="73" y="2996"/>
                      </a:lnTo>
                      <a:lnTo>
                        <a:pt x="122" y="3094"/>
                      </a:lnTo>
                      <a:lnTo>
                        <a:pt x="195" y="3142"/>
                      </a:lnTo>
                      <a:lnTo>
                        <a:pt x="268" y="3215"/>
                      </a:lnTo>
                      <a:lnTo>
                        <a:pt x="268" y="3215"/>
                      </a:lnTo>
                      <a:lnTo>
                        <a:pt x="390" y="3240"/>
                      </a:lnTo>
                      <a:lnTo>
                        <a:pt x="487" y="3264"/>
                      </a:lnTo>
                      <a:lnTo>
                        <a:pt x="487" y="3264"/>
                      </a:lnTo>
                      <a:lnTo>
                        <a:pt x="633" y="3240"/>
                      </a:lnTo>
                      <a:lnTo>
                        <a:pt x="755" y="3191"/>
                      </a:lnTo>
                      <a:lnTo>
                        <a:pt x="853" y="3094"/>
                      </a:lnTo>
                      <a:lnTo>
                        <a:pt x="926" y="2996"/>
                      </a:lnTo>
                      <a:lnTo>
                        <a:pt x="243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10" name="Shape 910"/>
                <p:cNvSpPr/>
                <p:nvPr/>
              </p:nvSpPr>
              <p:spPr>
                <a:xfrm>
                  <a:off x="5586050" y="3973550"/>
                  <a:ext cx="60925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7" h="3265" fill="none" extrusionOk="0">
                      <a:moveTo>
                        <a:pt x="1" y="1"/>
                      </a:moveTo>
                      <a:lnTo>
                        <a:pt x="1511" y="2996"/>
                      </a:lnTo>
                      <a:lnTo>
                        <a:pt x="1511" y="2996"/>
                      </a:lnTo>
                      <a:lnTo>
                        <a:pt x="1584" y="3094"/>
                      </a:lnTo>
                      <a:lnTo>
                        <a:pt x="1681" y="3191"/>
                      </a:lnTo>
                      <a:lnTo>
                        <a:pt x="1803" y="3240"/>
                      </a:lnTo>
                      <a:lnTo>
                        <a:pt x="1949" y="3264"/>
                      </a:lnTo>
                      <a:lnTo>
                        <a:pt x="1949" y="3264"/>
                      </a:lnTo>
                      <a:lnTo>
                        <a:pt x="2047" y="3240"/>
                      </a:lnTo>
                      <a:lnTo>
                        <a:pt x="2168" y="3215"/>
                      </a:lnTo>
                      <a:lnTo>
                        <a:pt x="2168" y="3215"/>
                      </a:lnTo>
                      <a:lnTo>
                        <a:pt x="2241" y="3142"/>
                      </a:lnTo>
                      <a:lnTo>
                        <a:pt x="2315" y="3094"/>
                      </a:lnTo>
                      <a:lnTo>
                        <a:pt x="2363" y="2996"/>
                      </a:lnTo>
                      <a:lnTo>
                        <a:pt x="2412" y="2923"/>
                      </a:lnTo>
                      <a:lnTo>
                        <a:pt x="2436" y="2826"/>
                      </a:lnTo>
                      <a:lnTo>
                        <a:pt x="2436" y="2728"/>
                      </a:lnTo>
                      <a:lnTo>
                        <a:pt x="2412" y="2631"/>
                      </a:lnTo>
                      <a:lnTo>
                        <a:pt x="2388" y="2558"/>
                      </a:lnTo>
                      <a:lnTo>
                        <a:pt x="1097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11" name="Shape 911"/>
                <p:cNvSpPr/>
                <p:nvPr/>
              </p:nvSpPr>
              <p:spPr>
                <a:xfrm>
                  <a:off x="5316925" y="3731225"/>
                  <a:ext cx="371450" cy="218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58" h="8720" fill="none" extrusionOk="0">
                      <a:moveTo>
                        <a:pt x="1" y="0"/>
                      </a:moveTo>
                      <a:lnTo>
                        <a:pt x="1" y="8719"/>
                      </a:lnTo>
                      <a:lnTo>
                        <a:pt x="14857" y="8719"/>
                      </a:lnTo>
                      <a:lnTo>
                        <a:pt x="14857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12" name="Shape 912"/>
                <p:cNvSpPr/>
                <p:nvPr/>
              </p:nvSpPr>
              <p:spPr>
                <a:xfrm>
                  <a:off x="5380250" y="3784800"/>
                  <a:ext cx="230200" cy="1157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208" h="4629" fill="none" extrusionOk="0">
                      <a:moveTo>
                        <a:pt x="9207" y="1"/>
                      </a:moveTo>
                      <a:lnTo>
                        <a:pt x="5213" y="3995"/>
                      </a:lnTo>
                      <a:lnTo>
                        <a:pt x="5213" y="3995"/>
                      </a:lnTo>
                      <a:lnTo>
                        <a:pt x="5140" y="4044"/>
                      </a:lnTo>
                      <a:lnTo>
                        <a:pt x="5067" y="4092"/>
                      </a:lnTo>
                      <a:lnTo>
                        <a:pt x="4969" y="4117"/>
                      </a:lnTo>
                      <a:lnTo>
                        <a:pt x="4872" y="4141"/>
                      </a:lnTo>
                      <a:lnTo>
                        <a:pt x="4774" y="4117"/>
                      </a:lnTo>
                      <a:lnTo>
                        <a:pt x="4677" y="4092"/>
                      </a:lnTo>
                      <a:lnTo>
                        <a:pt x="4604" y="4044"/>
                      </a:lnTo>
                      <a:lnTo>
                        <a:pt x="4531" y="3995"/>
                      </a:lnTo>
                      <a:lnTo>
                        <a:pt x="2582" y="2046"/>
                      </a:lnTo>
                      <a:lnTo>
                        <a:pt x="1" y="4628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13" name="Shape 913"/>
                <p:cNvSpPr/>
                <p:nvPr/>
              </p:nvSpPr>
              <p:spPr>
                <a:xfrm>
                  <a:off x="5547700" y="3779925"/>
                  <a:ext cx="68825" cy="68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753" h="2753" fill="none" extrusionOk="0">
                      <a:moveTo>
                        <a:pt x="0" y="1"/>
                      </a:moveTo>
                      <a:lnTo>
                        <a:pt x="2265" y="1"/>
                      </a:lnTo>
                      <a:lnTo>
                        <a:pt x="2265" y="1"/>
                      </a:lnTo>
                      <a:lnTo>
                        <a:pt x="2363" y="1"/>
                      </a:lnTo>
                      <a:lnTo>
                        <a:pt x="2460" y="25"/>
                      </a:lnTo>
                      <a:lnTo>
                        <a:pt x="2533" y="74"/>
                      </a:lnTo>
                      <a:lnTo>
                        <a:pt x="2606" y="147"/>
                      </a:lnTo>
                      <a:lnTo>
                        <a:pt x="2680" y="220"/>
                      </a:lnTo>
                      <a:lnTo>
                        <a:pt x="2728" y="293"/>
                      </a:lnTo>
                      <a:lnTo>
                        <a:pt x="2753" y="390"/>
                      </a:lnTo>
                      <a:lnTo>
                        <a:pt x="2753" y="488"/>
                      </a:lnTo>
                      <a:lnTo>
                        <a:pt x="2753" y="275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914" name="Shape 914"/>
              <p:cNvGrpSpPr/>
              <p:nvPr/>
            </p:nvGrpSpPr>
            <p:grpSpPr>
              <a:xfrm>
                <a:off x="1912377" y="1478895"/>
                <a:ext cx="345971" cy="325505"/>
                <a:chOff x="5972700" y="2330200"/>
                <a:chExt cx="411625" cy="387275"/>
              </a:xfrm>
            </p:grpSpPr>
            <p:sp>
              <p:nvSpPr>
                <p:cNvPr id="915" name="Shape 915"/>
                <p:cNvSpPr/>
                <p:nvPr/>
              </p:nvSpPr>
              <p:spPr>
                <a:xfrm>
                  <a:off x="5972700" y="2476950"/>
                  <a:ext cx="98050" cy="219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22" h="8793" fill="none" extrusionOk="0">
                      <a:moveTo>
                        <a:pt x="0" y="0"/>
                      </a:moveTo>
                      <a:lnTo>
                        <a:pt x="0" y="8792"/>
                      </a:lnTo>
                      <a:lnTo>
                        <a:pt x="3921" y="8792"/>
                      </a:lnTo>
                      <a:lnTo>
                        <a:pt x="3921" y="0"/>
                      </a:lnTo>
                      <a:lnTo>
                        <a:pt x="0" y="0"/>
                      </a:lnTo>
                      <a:close/>
                      <a:moveTo>
                        <a:pt x="2411" y="2411"/>
                      </a:moveTo>
                      <a:lnTo>
                        <a:pt x="2411" y="2411"/>
                      </a:lnTo>
                      <a:lnTo>
                        <a:pt x="2265" y="2387"/>
                      </a:lnTo>
                      <a:lnTo>
                        <a:pt x="2143" y="2363"/>
                      </a:lnTo>
                      <a:lnTo>
                        <a:pt x="2022" y="2290"/>
                      </a:lnTo>
                      <a:lnTo>
                        <a:pt x="1924" y="2216"/>
                      </a:lnTo>
                      <a:lnTo>
                        <a:pt x="1827" y="2095"/>
                      </a:lnTo>
                      <a:lnTo>
                        <a:pt x="1754" y="1973"/>
                      </a:lnTo>
                      <a:lnTo>
                        <a:pt x="1729" y="1851"/>
                      </a:lnTo>
                      <a:lnTo>
                        <a:pt x="1705" y="1705"/>
                      </a:lnTo>
                      <a:lnTo>
                        <a:pt x="1705" y="1705"/>
                      </a:lnTo>
                      <a:lnTo>
                        <a:pt x="1729" y="1559"/>
                      </a:lnTo>
                      <a:lnTo>
                        <a:pt x="1754" y="1437"/>
                      </a:lnTo>
                      <a:lnTo>
                        <a:pt x="1827" y="1315"/>
                      </a:lnTo>
                      <a:lnTo>
                        <a:pt x="1924" y="1218"/>
                      </a:lnTo>
                      <a:lnTo>
                        <a:pt x="2022" y="1120"/>
                      </a:lnTo>
                      <a:lnTo>
                        <a:pt x="2143" y="1072"/>
                      </a:lnTo>
                      <a:lnTo>
                        <a:pt x="2265" y="1023"/>
                      </a:lnTo>
                      <a:lnTo>
                        <a:pt x="2411" y="999"/>
                      </a:lnTo>
                      <a:lnTo>
                        <a:pt x="2411" y="999"/>
                      </a:lnTo>
                      <a:lnTo>
                        <a:pt x="2557" y="1023"/>
                      </a:lnTo>
                      <a:lnTo>
                        <a:pt x="2679" y="1072"/>
                      </a:lnTo>
                      <a:lnTo>
                        <a:pt x="2801" y="1120"/>
                      </a:lnTo>
                      <a:lnTo>
                        <a:pt x="2898" y="1218"/>
                      </a:lnTo>
                      <a:lnTo>
                        <a:pt x="2996" y="1315"/>
                      </a:lnTo>
                      <a:lnTo>
                        <a:pt x="3069" y="1437"/>
                      </a:lnTo>
                      <a:lnTo>
                        <a:pt x="3093" y="1559"/>
                      </a:lnTo>
                      <a:lnTo>
                        <a:pt x="3118" y="1705"/>
                      </a:lnTo>
                      <a:lnTo>
                        <a:pt x="3118" y="1705"/>
                      </a:lnTo>
                      <a:lnTo>
                        <a:pt x="3093" y="1851"/>
                      </a:lnTo>
                      <a:lnTo>
                        <a:pt x="3069" y="1973"/>
                      </a:lnTo>
                      <a:lnTo>
                        <a:pt x="2996" y="2095"/>
                      </a:lnTo>
                      <a:lnTo>
                        <a:pt x="2898" y="2216"/>
                      </a:lnTo>
                      <a:lnTo>
                        <a:pt x="2801" y="2290"/>
                      </a:lnTo>
                      <a:lnTo>
                        <a:pt x="2679" y="2363"/>
                      </a:lnTo>
                      <a:lnTo>
                        <a:pt x="2557" y="2387"/>
                      </a:lnTo>
                      <a:lnTo>
                        <a:pt x="2411" y="2411"/>
                      </a:lnTo>
                      <a:lnTo>
                        <a:pt x="2411" y="241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16" name="Shape 916"/>
                <p:cNvSpPr/>
                <p:nvPr/>
              </p:nvSpPr>
              <p:spPr>
                <a:xfrm>
                  <a:off x="6078025" y="2330200"/>
                  <a:ext cx="306300" cy="3872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252" h="15491" fill="none" extrusionOk="0">
                      <a:moveTo>
                        <a:pt x="1" y="13396"/>
                      </a:moveTo>
                      <a:lnTo>
                        <a:pt x="1511" y="13396"/>
                      </a:lnTo>
                      <a:lnTo>
                        <a:pt x="1511" y="13396"/>
                      </a:lnTo>
                      <a:lnTo>
                        <a:pt x="1998" y="13639"/>
                      </a:lnTo>
                      <a:lnTo>
                        <a:pt x="2680" y="13932"/>
                      </a:lnTo>
                      <a:lnTo>
                        <a:pt x="3556" y="14273"/>
                      </a:lnTo>
                      <a:lnTo>
                        <a:pt x="4531" y="14638"/>
                      </a:lnTo>
                      <a:lnTo>
                        <a:pt x="5578" y="14955"/>
                      </a:lnTo>
                      <a:lnTo>
                        <a:pt x="6114" y="15101"/>
                      </a:lnTo>
                      <a:lnTo>
                        <a:pt x="6650" y="15222"/>
                      </a:lnTo>
                      <a:lnTo>
                        <a:pt x="7161" y="15344"/>
                      </a:lnTo>
                      <a:lnTo>
                        <a:pt x="7672" y="15417"/>
                      </a:lnTo>
                      <a:lnTo>
                        <a:pt x="8135" y="15466"/>
                      </a:lnTo>
                      <a:lnTo>
                        <a:pt x="8598" y="15490"/>
                      </a:lnTo>
                      <a:lnTo>
                        <a:pt x="8598" y="15490"/>
                      </a:lnTo>
                      <a:lnTo>
                        <a:pt x="9377" y="15490"/>
                      </a:lnTo>
                      <a:lnTo>
                        <a:pt x="9791" y="15466"/>
                      </a:lnTo>
                      <a:lnTo>
                        <a:pt x="10181" y="15417"/>
                      </a:lnTo>
                      <a:lnTo>
                        <a:pt x="10522" y="15320"/>
                      </a:lnTo>
                      <a:lnTo>
                        <a:pt x="10692" y="15271"/>
                      </a:lnTo>
                      <a:lnTo>
                        <a:pt x="10814" y="15222"/>
                      </a:lnTo>
                      <a:lnTo>
                        <a:pt x="10936" y="15149"/>
                      </a:lnTo>
                      <a:lnTo>
                        <a:pt x="11033" y="15052"/>
                      </a:lnTo>
                      <a:lnTo>
                        <a:pt x="11082" y="14955"/>
                      </a:lnTo>
                      <a:lnTo>
                        <a:pt x="11131" y="14833"/>
                      </a:lnTo>
                      <a:lnTo>
                        <a:pt x="11204" y="14126"/>
                      </a:lnTo>
                      <a:lnTo>
                        <a:pt x="11204" y="14126"/>
                      </a:lnTo>
                      <a:lnTo>
                        <a:pt x="11180" y="13956"/>
                      </a:lnTo>
                      <a:lnTo>
                        <a:pt x="11131" y="13810"/>
                      </a:lnTo>
                      <a:lnTo>
                        <a:pt x="11033" y="13664"/>
                      </a:lnTo>
                      <a:lnTo>
                        <a:pt x="10887" y="13542"/>
                      </a:lnTo>
                      <a:lnTo>
                        <a:pt x="10887" y="13542"/>
                      </a:lnTo>
                      <a:lnTo>
                        <a:pt x="11009" y="13518"/>
                      </a:lnTo>
                      <a:lnTo>
                        <a:pt x="11131" y="13469"/>
                      </a:lnTo>
                      <a:lnTo>
                        <a:pt x="11253" y="13420"/>
                      </a:lnTo>
                      <a:lnTo>
                        <a:pt x="11350" y="13323"/>
                      </a:lnTo>
                      <a:lnTo>
                        <a:pt x="11423" y="13225"/>
                      </a:lnTo>
                      <a:lnTo>
                        <a:pt x="11496" y="13104"/>
                      </a:lnTo>
                      <a:lnTo>
                        <a:pt x="11545" y="12957"/>
                      </a:lnTo>
                      <a:lnTo>
                        <a:pt x="11569" y="12836"/>
                      </a:lnTo>
                      <a:lnTo>
                        <a:pt x="11642" y="11959"/>
                      </a:lnTo>
                      <a:lnTo>
                        <a:pt x="11642" y="11959"/>
                      </a:lnTo>
                      <a:lnTo>
                        <a:pt x="11642" y="11837"/>
                      </a:lnTo>
                      <a:lnTo>
                        <a:pt x="11642" y="11740"/>
                      </a:lnTo>
                      <a:lnTo>
                        <a:pt x="11618" y="11618"/>
                      </a:lnTo>
                      <a:lnTo>
                        <a:pt x="11569" y="11521"/>
                      </a:lnTo>
                      <a:lnTo>
                        <a:pt x="11447" y="11350"/>
                      </a:lnTo>
                      <a:lnTo>
                        <a:pt x="11374" y="11277"/>
                      </a:lnTo>
                      <a:lnTo>
                        <a:pt x="11301" y="11204"/>
                      </a:lnTo>
                      <a:lnTo>
                        <a:pt x="11301" y="11204"/>
                      </a:lnTo>
                      <a:lnTo>
                        <a:pt x="11423" y="11180"/>
                      </a:lnTo>
                      <a:lnTo>
                        <a:pt x="11521" y="11131"/>
                      </a:lnTo>
                      <a:lnTo>
                        <a:pt x="11618" y="11058"/>
                      </a:lnTo>
                      <a:lnTo>
                        <a:pt x="11715" y="10960"/>
                      </a:lnTo>
                      <a:lnTo>
                        <a:pt x="11788" y="10863"/>
                      </a:lnTo>
                      <a:lnTo>
                        <a:pt x="11837" y="10766"/>
                      </a:lnTo>
                      <a:lnTo>
                        <a:pt x="11886" y="10644"/>
                      </a:lnTo>
                      <a:lnTo>
                        <a:pt x="11910" y="10498"/>
                      </a:lnTo>
                      <a:lnTo>
                        <a:pt x="11983" y="9645"/>
                      </a:lnTo>
                      <a:lnTo>
                        <a:pt x="11983" y="9645"/>
                      </a:lnTo>
                      <a:lnTo>
                        <a:pt x="11983" y="9523"/>
                      </a:lnTo>
                      <a:lnTo>
                        <a:pt x="11983" y="9402"/>
                      </a:lnTo>
                      <a:lnTo>
                        <a:pt x="11959" y="9280"/>
                      </a:lnTo>
                      <a:lnTo>
                        <a:pt x="11910" y="9182"/>
                      </a:lnTo>
                      <a:lnTo>
                        <a:pt x="11861" y="9085"/>
                      </a:lnTo>
                      <a:lnTo>
                        <a:pt x="11788" y="9012"/>
                      </a:lnTo>
                      <a:lnTo>
                        <a:pt x="11715" y="8939"/>
                      </a:lnTo>
                      <a:lnTo>
                        <a:pt x="11618" y="8866"/>
                      </a:lnTo>
                      <a:lnTo>
                        <a:pt x="11618" y="8866"/>
                      </a:lnTo>
                      <a:lnTo>
                        <a:pt x="11715" y="8841"/>
                      </a:lnTo>
                      <a:lnTo>
                        <a:pt x="11813" y="8768"/>
                      </a:lnTo>
                      <a:lnTo>
                        <a:pt x="11910" y="8695"/>
                      </a:lnTo>
                      <a:lnTo>
                        <a:pt x="11983" y="8622"/>
                      </a:lnTo>
                      <a:lnTo>
                        <a:pt x="12056" y="8525"/>
                      </a:lnTo>
                      <a:lnTo>
                        <a:pt x="12105" y="8427"/>
                      </a:lnTo>
                      <a:lnTo>
                        <a:pt x="12129" y="8306"/>
                      </a:lnTo>
                      <a:lnTo>
                        <a:pt x="12154" y="8184"/>
                      </a:lnTo>
                      <a:lnTo>
                        <a:pt x="12251" y="7307"/>
                      </a:lnTo>
                      <a:lnTo>
                        <a:pt x="12251" y="7307"/>
                      </a:lnTo>
                      <a:lnTo>
                        <a:pt x="12227" y="7185"/>
                      </a:lnTo>
                      <a:lnTo>
                        <a:pt x="12202" y="7064"/>
                      </a:lnTo>
                      <a:lnTo>
                        <a:pt x="12154" y="6966"/>
                      </a:lnTo>
                      <a:lnTo>
                        <a:pt x="12105" y="6869"/>
                      </a:lnTo>
                      <a:lnTo>
                        <a:pt x="12032" y="6771"/>
                      </a:lnTo>
                      <a:lnTo>
                        <a:pt x="11935" y="6698"/>
                      </a:lnTo>
                      <a:lnTo>
                        <a:pt x="11715" y="6552"/>
                      </a:lnTo>
                      <a:lnTo>
                        <a:pt x="11472" y="6430"/>
                      </a:lnTo>
                      <a:lnTo>
                        <a:pt x="11180" y="6333"/>
                      </a:lnTo>
                      <a:lnTo>
                        <a:pt x="10863" y="6260"/>
                      </a:lnTo>
                      <a:lnTo>
                        <a:pt x="10546" y="6211"/>
                      </a:lnTo>
                      <a:lnTo>
                        <a:pt x="10546" y="6211"/>
                      </a:lnTo>
                      <a:lnTo>
                        <a:pt x="9864" y="6114"/>
                      </a:lnTo>
                      <a:lnTo>
                        <a:pt x="8817" y="6016"/>
                      </a:lnTo>
                      <a:lnTo>
                        <a:pt x="7575" y="5943"/>
                      </a:lnTo>
                      <a:lnTo>
                        <a:pt x="6309" y="5870"/>
                      </a:lnTo>
                      <a:lnTo>
                        <a:pt x="6309" y="5870"/>
                      </a:lnTo>
                      <a:lnTo>
                        <a:pt x="6479" y="5578"/>
                      </a:lnTo>
                      <a:lnTo>
                        <a:pt x="6625" y="5237"/>
                      </a:lnTo>
                      <a:lnTo>
                        <a:pt x="6771" y="4872"/>
                      </a:lnTo>
                      <a:lnTo>
                        <a:pt x="6869" y="4482"/>
                      </a:lnTo>
                      <a:lnTo>
                        <a:pt x="6966" y="4092"/>
                      </a:lnTo>
                      <a:lnTo>
                        <a:pt x="7064" y="3678"/>
                      </a:lnTo>
                      <a:lnTo>
                        <a:pt x="7161" y="2875"/>
                      </a:lnTo>
                      <a:lnTo>
                        <a:pt x="7234" y="2144"/>
                      </a:lnTo>
                      <a:lnTo>
                        <a:pt x="7283" y="1535"/>
                      </a:lnTo>
                      <a:lnTo>
                        <a:pt x="7283" y="975"/>
                      </a:lnTo>
                      <a:lnTo>
                        <a:pt x="7283" y="975"/>
                      </a:lnTo>
                      <a:lnTo>
                        <a:pt x="7283" y="804"/>
                      </a:lnTo>
                      <a:lnTo>
                        <a:pt x="7210" y="609"/>
                      </a:lnTo>
                      <a:lnTo>
                        <a:pt x="7137" y="463"/>
                      </a:lnTo>
                      <a:lnTo>
                        <a:pt x="7015" y="317"/>
                      </a:lnTo>
                      <a:lnTo>
                        <a:pt x="6869" y="171"/>
                      </a:lnTo>
                      <a:lnTo>
                        <a:pt x="6698" y="98"/>
                      </a:lnTo>
                      <a:lnTo>
                        <a:pt x="6503" y="25"/>
                      </a:lnTo>
                      <a:lnTo>
                        <a:pt x="6309" y="1"/>
                      </a:lnTo>
                      <a:lnTo>
                        <a:pt x="6309" y="1"/>
                      </a:lnTo>
                      <a:lnTo>
                        <a:pt x="5943" y="25"/>
                      </a:lnTo>
                      <a:lnTo>
                        <a:pt x="5700" y="74"/>
                      </a:lnTo>
                      <a:lnTo>
                        <a:pt x="5505" y="147"/>
                      </a:lnTo>
                      <a:lnTo>
                        <a:pt x="5359" y="220"/>
                      </a:lnTo>
                      <a:lnTo>
                        <a:pt x="5359" y="220"/>
                      </a:lnTo>
                      <a:lnTo>
                        <a:pt x="4969" y="1462"/>
                      </a:lnTo>
                      <a:lnTo>
                        <a:pt x="4774" y="2022"/>
                      </a:lnTo>
                      <a:lnTo>
                        <a:pt x="4579" y="2534"/>
                      </a:lnTo>
                      <a:lnTo>
                        <a:pt x="4385" y="2996"/>
                      </a:lnTo>
                      <a:lnTo>
                        <a:pt x="4190" y="3386"/>
                      </a:lnTo>
                      <a:lnTo>
                        <a:pt x="4019" y="3678"/>
                      </a:lnTo>
                      <a:lnTo>
                        <a:pt x="3873" y="3922"/>
                      </a:lnTo>
                      <a:lnTo>
                        <a:pt x="3873" y="3922"/>
                      </a:lnTo>
                      <a:lnTo>
                        <a:pt x="3654" y="4141"/>
                      </a:lnTo>
                      <a:lnTo>
                        <a:pt x="3313" y="4482"/>
                      </a:lnTo>
                      <a:lnTo>
                        <a:pt x="2509" y="5237"/>
                      </a:lnTo>
                      <a:lnTo>
                        <a:pt x="1438" y="6211"/>
                      </a:lnTo>
                      <a:lnTo>
                        <a:pt x="1" y="621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917" name="Shape 917"/>
            <p:cNvGrpSpPr/>
            <p:nvPr/>
          </p:nvGrpSpPr>
          <p:grpSpPr>
            <a:xfrm>
              <a:off x="249624" y="4198335"/>
              <a:ext cx="1960111" cy="430924"/>
              <a:chOff x="249624" y="4045438"/>
              <a:chExt cx="1960111" cy="430924"/>
            </a:xfrm>
          </p:grpSpPr>
          <p:sp>
            <p:nvSpPr>
              <p:cNvPr id="918" name="Shape 918"/>
              <p:cNvSpPr/>
              <p:nvPr/>
            </p:nvSpPr>
            <p:spPr>
              <a:xfrm>
                <a:off x="249624" y="4092516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919" name="Shape 919"/>
              <p:cNvGrpSpPr/>
              <p:nvPr/>
            </p:nvGrpSpPr>
            <p:grpSpPr>
              <a:xfrm>
                <a:off x="1053374" y="4085866"/>
                <a:ext cx="342882" cy="350068"/>
                <a:chOff x="3951850" y="2985350"/>
                <a:chExt cx="407950" cy="416500"/>
              </a:xfrm>
            </p:grpSpPr>
            <p:sp>
              <p:nvSpPr>
                <p:cNvPr id="920" name="Shape 920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21" name="Shape 921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22" name="Shape 922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23" name="Shape 923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924" name="Shape 924"/>
              <p:cNvSpPr/>
              <p:nvPr/>
            </p:nvSpPr>
            <p:spPr>
              <a:xfrm>
                <a:off x="1960989" y="4045438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925" name="Shape 925"/>
            <p:cNvGrpSpPr/>
            <p:nvPr/>
          </p:nvGrpSpPr>
          <p:grpSpPr>
            <a:xfrm>
              <a:off x="200497" y="3010834"/>
              <a:ext cx="2080366" cy="329077"/>
              <a:chOff x="200497" y="2866629"/>
              <a:chExt cx="2080366" cy="329077"/>
            </a:xfrm>
          </p:grpSpPr>
          <p:grpSp>
            <p:nvGrpSpPr>
              <p:cNvPr id="926" name="Shape 926"/>
              <p:cNvGrpSpPr/>
              <p:nvPr/>
            </p:nvGrpSpPr>
            <p:grpSpPr>
              <a:xfrm>
                <a:off x="200497" y="2869445"/>
                <a:ext cx="435022" cy="323445"/>
                <a:chOff x="5247525" y="3007275"/>
                <a:chExt cx="517575" cy="384825"/>
              </a:xfrm>
            </p:grpSpPr>
            <p:sp>
              <p:nvSpPr>
                <p:cNvPr id="927" name="Shape 927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28" name="Shape 928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929" name="Shape 929"/>
              <p:cNvGrpSpPr/>
              <p:nvPr/>
            </p:nvGrpSpPr>
            <p:grpSpPr>
              <a:xfrm>
                <a:off x="1057965" y="2866629"/>
                <a:ext cx="333700" cy="329077"/>
                <a:chOff x="3292425" y="3664250"/>
                <a:chExt cx="397025" cy="391525"/>
              </a:xfrm>
            </p:grpSpPr>
            <p:sp>
              <p:nvSpPr>
                <p:cNvPr id="930" name="Shape 930"/>
                <p:cNvSpPr/>
                <p:nvPr/>
              </p:nvSpPr>
              <p:spPr>
                <a:xfrm>
                  <a:off x="3292425" y="3680675"/>
                  <a:ext cx="375100" cy="375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04" h="15004" fill="none" extrusionOk="0">
                      <a:moveTo>
                        <a:pt x="7502" y="1"/>
                      </a:moveTo>
                      <a:lnTo>
                        <a:pt x="7502" y="1"/>
                      </a:lnTo>
                      <a:lnTo>
                        <a:pt x="7112" y="1"/>
                      </a:lnTo>
                      <a:lnTo>
                        <a:pt x="6747" y="50"/>
                      </a:lnTo>
                      <a:lnTo>
                        <a:pt x="6357" y="98"/>
                      </a:lnTo>
                      <a:lnTo>
                        <a:pt x="5992" y="147"/>
                      </a:lnTo>
                      <a:lnTo>
                        <a:pt x="5627" y="244"/>
                      </a:lnTo>
                      <a:lnTo>
                        <a:pt x="5261" y="342"/>
                      </a:lnTo>
                      <a:lnTo>
                        <a:pt x="4921" y="464"/>
                      </a:lnTo>
                      <a:lnTo>
                        <a:pt x="4580" y="585"/>
                      </a:lnTo>
                      <a:lnTo>
                        <a:pt x="4239" y="732"/>
                      </a:lnTo>
                      <a:lnTo>
                        <a:pt x="3922" y="902"/>
                      </a:lnTo>
                      <a:lnTo>
                        <a:pt x="3605" y="1097"/>
                      </a:lnTo>
                      <a:lnTo>
                        <a:pt x="3313" y="1292"/>
                      </a:lnTo>
                      <a:lnTo>
                        <a:pt x="3021" y="1487"/>
                      </a:lnTo>
                      <a:lnTo>
                        <a:pt x="2729" y="1706"/>
                      </a:lnTo>
                      <a:lnTo>
                        <a:pt x="2461" y="1949"/>
                      </a:lnTo>
                      <a:lnTo>
                        <a:pt x="2193" y="2193"/>
                      </a:lnTo>
                      <a:lnTo>
                        <a:pt x="1949" y="2461"/>
                      </a:lnTo>
                      <a:lnTo>
                        <a:pt x="1706" y="2729"/>
                      </a:lnTo>
                      <a:lnTo>
                        <a:pt x="1486" y="3021"/>
                      </a:lnTo>
                      <a:lnTo>
                        <a:pt x="1292" y="3313"/>
                      </a:lnTo>
                      <a:lnTo>
                        <a:pt x="1097" y="3605"/>
                      </a:lnTo>
                      <a:lnTo>
                        <a:pt x="902" y="3922"/>
                      </a:lnTo>
                      <a:lnTo>
                        <a:pt x="731" y="4239"/>
                      </a:lnTo>
                      <a:lnTo>
                        <a:pt x="585" y="4580"/>
                      </a:lnTo>
                      <a:lnTo>
                        <a:pt x="464" y="4921"/>
                      </a:lnTo>
                      <a:lnTo>
                        <a:pt x="342" y="5262"/>
                      </a:lnTo>
                      <a:lnTo>
                        <a:pt x="244" y="5627"/>
                      </a:lnTo>
                      <a:lnTo>
                        <a:pt x="147" y="5992"/>
                      </a:lnTo>
                      <a:lnTo>
                        <a:pt x="98" y="6358"/>
                      </a:lnTo>
                      <a:lnTo>
                        <a:pt x="50" y="6747"/>
                      </a:lnTo>
                      <a:lnTo>
                        <a:pt x="1" y="7113"/>
                      </a:lnTo>
                      <a:lnTo>
                        <a:pt x="1" y="7502"/>
                      </a:lnTo>
                      <a:lnTo>
                        <a:pt x="1" y="7502"/>
                      </a:lnTo>
                      <a:lnTo>
                        <a:pt x="1" y="7892"/>
                      </a:lnTo>
                      <a:lnTo>
                        <a:pt x="50" y="8257"/>
                      </a:lnTo>
                      <a:lnTo>
                        <a:pt x="98" y="8647"/>
                      </a:lnTo>
                      <a:lnTo>
                        <a:pt x="147" y="9012"/>
                      </a:lnTo>
                      <a:lnTo>
                        <a:pt x="244" y="9378"/>
                      </a:lnTo>
                      <a:lnTo>
                        <a:pt x="342" y="9743"/>
                      </a:lnTo>
                      <a:lnTo>
                        <a:pt x="464" y="10084"/>
                      </a:lnTo>
                      <a:lnTo>
                        <a:pt x="585" y="10425"/>
                      </a:lnTo>
                      <a:lnTo>
                        <a:pt x="731" y="10766"/>
                      </a:lnTo>
                      <a:lnTo>
                        <a:pt x="902" y="11082"/>
                      </a:lnTo>
                      <a:lnTo>
                        <a:pt x="1097" y="11399"/>
                      </a:lnTo>
                      <a:lnTo>
                        <a:pt x="1292" y="11691"/>
                      </a:lnTo>
                      <a:lnTo>
                        <a:pt x="1486" y="11984"/>
                      </a:lnTo>
                      <a:lnTo>
                        <a:pt x="1706" y="12276"/>
                      </a:lnTo>
                      <a:lnTo>
                        <a:pt x="1949" y="12544"/>
                      </a:lnTo>
                      <a:lnTo>
                        <a:pt x="2193" y="12812"/>
                      </a:lnTo>
                      <a:lnTo>
                        <a:pt x="2461" y="13055"/>
                      </a:lnTo>
                      <a:lnTo>
                        <a:pt x="2729" y="13299"/>
                      </a:lnTo>
                      <a:lnTo>
                        <a:pt x="3021" y="13518"/>
                      </a:lnTo>
                      <a:lnTo>
                        <a:pt x="3313" y="13713"/>
                      </a:lnTo>
                      <a:lnTo>
                        <a:pt x="3605" y="13908"/>
                      </a:lnTo>
                      <a:lnTo>
                        <a:pt x="3922" y="14102"/>
                      </a:lnTo>
                      <a:lnTo>
                        <a:pt x="4239" y="14273"/>
                      </a:lnTo>
                      <a:lnTo>
                        <a:pt x="4580" y="14419"/>
                      </a:lnTo>
                      <a:lnTo>
                        <a:pt x="4921" y="14541"/>
                      </a:lnTo>
                      <a:lnTo>
                        <a:pt x="5261" y="14663"/>
                      </a:lnTo>
                      <a:lnTo>
                        <a:pt x="5627" y="14760"/>
                      </a:lnTo>
                      <a:lnTo>
                        <a:pt x="5992" y="14857"/>
                      </a:lnTo>
                      <a:lnTo>
                        <a:pt x="6357" y="14906"/>
                      </a:lnTo>
                      <a:lnTo>
                        <a:pt x="6747" y="14955"/>
                      </a:lnTo>
                      <a:lnTo>
                        <a:pt x="7112" y="15004"/>
                      </a:lnTo>
                      <a:lnTo>
                        <a:pt x="7502" y="15004"/>
                      </a:lnTo>
                      <a:lnTo>
                        <a:pt x="7502" y="15004"/>
                      </a:lnTo>
                      <a:lnTo>
                        <a:pt x="7892" y="15004"/>
                      </a:lnTo>
                      <a:lnTo>
                        <a:pt x="8257" y="14955"/>
                      </a:lnTo>
                      <a:lnTo>
                        <a:pt x="8647" y="14906"/>
                      </a:lnTo>
                      <a:lnTo>
                        <a:pt x="9012" y="14857"/>
                      </a:lnTo>
                      <a:lnTo>
                        <a:pt x="9377" y="14760"/>
                      </a:lnTo>
                      <a:lnTo>
                        <a:pt x="9743" y="14663"/>
                      </a:lnTo>
                      <a:lnTo>
                        <a:pt x="10084" y="14541"/>
                      </a:lnTo>
                      <a:lnTo>
                        <a:pt x="10425" y="14419"/>
                      </a:lnTo>
                      <a:lnTo>
                        <a:pt x="10766" y="14273"/>
                      </a:lnTo>
                      <a:lnTo>
                        <a:pt x="11082" y="14102"/>
                      </a:lnTo>
                      <a:lnTo>
                        <a:pt x="11399" y="13908"/>
                      </a:lnTo>
                      <a:lnTo>
                        <a:pt x="11691" y="13713"/>
                      </a:lnTo>
                      <a:lnTo>
                        <a:pt x="11983" y="13518"/>
                      </a:lnTo>
                      <a:lnTo>
                        <a:pt x="12276" y="13299"/>
                      </a:lnTo>
                      <a:lnTo>
                        <a:pt x="12544" y="13055"/>
                      </a:lnTo>
                      <a:lnTo>
                        <a:pt x="12812" y="12812"/>
                      </a:lnTo>
                      <a:lnTo>
                        <a:pt x="13055" y="12544"/>
                      </a:lnTo>
                      <a:lnTo>
                        <a:pt x="13299" y="12276"/>
                      </a:lnTo>
                      <a:lnTo>
                        <a:pt x="13518" y="11984"/>
                      </a:lnTo>
                      <a:lnTo>
                        <a:pt x="13713" y="11691"/>
                      </a:lnTo>
                      <a:lnTo>
                        <a:pt x="13907" y="11399"/>
                      </a:lnTo>
                      <a:lnTo>
                        <a:pt x="14102" y="11082"/>
                      </a:lnTo>
                      <a:lnTo>
                        <a:pt x="14273" y="10766"/>
                      </a:lnTo>
                      <a:lnTo>
                        <a:pt x="14419" y="10425"/>
                      </a:lnTo>
                      <a:lnTo>
                        <a:pt x="14541" y="10084"/>
                      </a:lnTo>
                      <a:lnTo>
                        <a:pt x="14662" y="9743"/>
                      </a:lnTo>
                      <a:lnTo>
                        <a:pt x="14760" y="9378"/>
                      </a:lnTo>
                      <a:lnTo>
                        <a:pt x="14857" y="9012"/>
                      </a:lnTo>
                      <a:lnTo>
                        <a:pt x="14906" y="8647"/>
                      </a:lnTo>
                      <a:lnTo>
                        <a:pt x="14955" y="8257"/>
                      </a:lnTo>
                      <a:lnTo>
                        <a:pt x="15003" y="7892"/>
                      </a:lnTo>
                      <a:lnTo>
                        <a:pt x="15003" y="7502"/>
                      </a:lnTo>
                      <a:lnTo>
                        <a:pt x="7502" y="7502"/>
                      </a:lnTo>
                      <a:lnTo>
                        <a:pt x="7502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31" name="Shape 931"/>
                <p:cNvSpPr/>
                <p:nvPr/>
              </p:nvSpPr>
              <p:spPr>
                <a:xfrm>
                  <a:off x="3504325" y="3664250"/>
                  <a:ext cx="131525" cy="1534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261" h="6138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90" y="25"/>
                      </a:lnTo>
                      <a:lnTo>
                        <a:pt x="780" y="98"/>
                      </a:lnTo>
                      <a:lnTo>
                        <a:pt x="1169" y="171"/>
                      </a:lnTo>
                      <a:lnTo>
                        <a:pt x="1559" y="268"/>
                      </a:lnTo>
                      <a:lnTo>
                        <a:pt x="1924" y="414"/>
                      </a:lnTo>
                      <a:lnTo>
                        <a:pt x="2314" y="560"/>
                      </a:lnTo>
                      <a:lnTo>
                        <a:pt x="2655" y="731"/>
                      </a:lnTo>
                      <a:lnTo>
                        <a:pt x="3020" y="901"/>
                      </a:lnTo>
                      <a:lnTo>
                        <a:pt x="3020" y="901"/>
                      </a:lnTo>
                      <a:lnTo>
                        <a:pt x="3337" y="1121"/>
                      </a:lnTo>
                      <a:lnTo>
                        <a:pt x="3654" y="1340"/>
                      </a:lnTo>
                      <a:lnTo>
                        <a:pt x="3946" y="1559"/>
                      </a:lnTo>
                      <a:lnTo>
                        <a:pt x="4238" y="1803"/>
                      </a:lnTo>
                      <a:lnTo>
                        <a:pt x="4530" y="2070"/>
                      </a:lnTo>
                      <a:lnTo>
                        <a:pt x="4774" y="2363"/>
                      </a:lnTo>
                      <a:lnTo>
                        <a:pt x="5017" y="2655"/>
                      </a:lnTo>
                      <a:lnTo>
                        <a:pt x="5261" y="2972"/>
                      </a:lnTo>
                      <a:lnTo>
                        <a:pt x="0" y="61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32" name="Shape 932"/>
                <p:cNvSpPr/>
                <p:nvPr/>
              </p:nvSpPr>
              <p:spPr>
                <a:xfrm>
                  <a:off x="3501875" y="3749500"/>
                  <a:ext cx="187575" cy="96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03" h="3873" fill="none" extrusionOk="0">
                      <a:moveTo>
                        <a:pt x="6431" y="0"/>
                      </a:moveTo>
                      <a:lnTo>
                        <a:pt x="1" y="3872"/>
                      </a:lnTo>
                      <a:lnTo>
                        <a:pt x="7502" y="3872"/>
                      </a:lnTo>
                      <a:lnTo>
                        <a:pt x="7502" y="3872"/>
                      </a:lnTo>
                      <a:lnTo>
                        <a:pt x="7478" y="3337"/>
                      </a:lnTo>
                      <a:lnTo>
                        <a:pt x="7429" y="2825"/>
                      </a:lnTo>
                      <a:lnTo>
                        <a:pt x="7332" y="2314"/>
                      </a:lnTo>
                      <a:lnTo>
                        <a:pt x="7210" y="1827"/>
                      </a:lnTo>
                      <a:lnTo>
                        <a:pt x="7064" y="1340"/>
                      </a:lnTo>
                      <a:lnTo>
                        <a:pt x="6893" y="877"/>
                      </a:lnTo>
                      <a:lnTo>
                        <a:pt x="6674" y="438"/>
                      </a:lnTo>
                      <a:lnTo>
                        <a:pt x="6431" y="0"/>
                      </a:lnTo>
                      <a:lnTo>
                        <a:pt x="643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933" name="Shape 933"/>
              <p:cNvGrpSpPr/>
              <p:nvPr/>
            </p:nvGrpSpPr>
            <p:grpSpPr>
              <a:xfrm>
                <a:off x="1889862" y="2899125"/>
                <a:ext cx="391001" cy="264085"/>
                <a:chOff x="564675" y="1700625"/>
                <a:chExt cx="465200" cy="314200"/>
              </a:xfrm>
            </p:grpSpPr>
            <p:sp>
              <p:nvSpPr>
                <p:cNvPr id="934" name="Shape 934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35" name="Shape 935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36" name="Shape 936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937" name="Shape 937"/>
            <p:cNvGrpSpPr/>
            <p:nvPr/>
          </p:nvGrpSpPr>
          <p:grpSpPr>
            <a:xfrm>
              <a:off x="-217232" y="1088316"/>
              <a:ext cx="2042491" cy="376691"/>
              <a:chOff x="-217232" y="814472"/>
              <a:chExt cx="2042491" cy="376691"/>
            </a:xfrm>
          </p:grpSpPr>
          <p:sp>
            <p:nvSpPr>
              <p:cNvPr id="938" name="Shape 938"/>
              <p:cNvSpPr/>
              <p:nvPr/>
            </p:nvSpPr>
            <p:spPr>
              <a:xfrm>
                <a:off x="671965" y="848260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939" name="Shape 939"/>
              <p:cNvGrpSpPr/>
              <p:nvPr/>
            </p:nvGrpSpPr>
            <p:grpSpPr>
              <a:xfrm>
                <a:off x="-217232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940" name="Shape 940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1" name="Shape 941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2" name="Shape 942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943" name="Shape 943"/>
              <p:cNvGrpSpPr/>
              <p:nvPr/>
            </p:nvGrpSpPr>
            <p:grpSpPr>
              <a:xfrm>
                <a:off x="1465987" y="814472"/>
                <a:ext cx="359272" cy="376691"/>
                <a:chOff x="5961125" y="1623900"/>
                <a:chExt cx="427450" cy="448175"/>
              </a:xfrm>
            </p:grpSpPr>
            <p:sp>
              <p:nvSpPr>
                <p:cNvPr id="944" name="Shape 944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5" name="Shape 945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6" name="Shape 946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7" name="Shape 947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8" name="Shape 948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49" name="Shape 949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0" name="Shape 950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951" name="Shape 951"/>
            <p:cNvGrpSpPr/>
            <p:nvPr/>
          </p:nvGrpSpPr>
          <p:grpSpPr>
            <a:xfrm>
              <a:off x="-146105" y="2321897"/>
              <a:ext cx="1967266" cy="430924"/>
              <a:chOff x="-146105" y="2152863"/>
              <a:chExt cx="1967266" cy="430924"/>
            </a:xfrm>
          </p:grpSpPr>
          <p:grpSp>
            <p:nvGrpSpPr>
              <p:cNvPr id="952" name="Shape 952"/>
              <p:cNvGrpSpPr/>
              <p:nvPr/>
            </p:nvGrpSpPr>
            <p:grpSpPr>
              <a:xfrm>
                <a:off x="670442" y="2159261"/>
                <a:ext cx="342882" cy="418128"/>
                <a:chOff x="596350" y="929175"/>
                <a:chExt cx="407950" cy="497475"/>
              </a:xfrm>
            </p:grpSpPr>
            <p:sp>
              <p:nvSpPr>
                <p:cNvPr id="953" name="Shape 953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4" name="Shape 954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5" name="Shape 955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6" name="Shape 956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7" name="Shape 957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8" name="Shape 958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59" name="Shape 959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960" name="Shape 960"/>
              <p:cNvSpPr/>
              <p:nvPr/>
            </p:nvSpPr>
            <p:spPr>
              <a:xfrm>
                <a:off x="-146105" y="21528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961" name="Shape 961"/>
              <p:cNvSpPr/>
              <p:nvPr/>
            </p:nvSpPr>
            <p:spPr>
              <a:xfrm>
                <a:off x="1470084" y="21938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962" name="Shape 962"/>
            <p:cNvGrpSpPr/>
            <p:nvPr/>
          </p:nvGrpSpPr>
          <p:grpSpPr>
            <a:xfrm>
              <a:off x="-191649" y="4887272"/>
              <a:ext cx="2054783" cy="376691"/>
              <a:chOff x="-191649" y="4658672"/>
              <a:chExt cx="2054783" cy="376691"/>
            </a:xfrm>
          </p:grpSpPr>
          <p:grpSp>
            <p:nvGrpSpPr>
              <p:cNvPr id="963" name="Shape 963"/>
              <p:cNvGrpSpPr/>
              <p:nvPr/>
            </p:nvGrpSpPr>
            <p:grpSpPr>
              <a:xfrm>
                <a:off x="662247" y="4658672"/>
                <a:ext cx="359272" cy="376691"/>
                <a:chOff x="5961125" y="1623900"/>
                <a:chExt cx="427450" cy="448175"/>
              </a:xfrm>
            </p:grpSpPr>
            <p:sp>
              <p:nvSpPr>
                <p:cNvPr id="964" name="Shape 964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65" name="Shape 965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66" name="Shape 966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67" name="Shape 967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68" name="Shape 968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69" name="Shape 969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70" name="Shape 970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971" name="Shape 971"/>
              <p:cNvSpPr/>
              <p:nvPr/>
            </p:nvSpPr>
            <p:spPr>
              <a:xfrm>
                <a:off x="-191649" y="4692461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972" name="Shape 972"/>
              <p:cNvGrpSpPr/>
              <p:nvPr/>
            </p:nvGrpSpPr>
            <p:grpSpPr>
              <a:xfrm>
                <a:off x="1428112" y="4685295"/>
                <a:ext cx="435022" cy="323445"/>
                <a:chOff x="5247525" y="3007275"/>
                <a:chExt cx="517575" cy="384825"/>
              </a:xfrm>
            </p:grpSpPr>
            <p:sp>
              <p:nvSpPr>
                <p:cNvPr id="973" name="Shape 973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74" name="Shape 974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975" name="Shape 975"/>
            <p:cNvGrpSpPr/>
            <p:nvPr/>
          </p:nvGrpSpPr>
          <p:grpSpPr>
            <a:xfrm>
              <a:off x="-129715" y="3597924"/>
              <a:ext cx="1945760" cy="342399"/>
              <a:chOff x="-129715" y="3525598"/>
              <a:chExt cx="1945760" cy="342399"/>
            </a:xfrm>
          </p:grpSpPr>
          <p:grpSp>
            <p:nvGrpSpPr>
              <p:cNvPr id="976" name="Shape 976"/>
              <p:cNvGrpSpPr/>
              <p:nvPr/>
            </p:nvGrpSpPr>
            <p:grpSpPr>
              <a:xfrm>
                <a:off x="675548" y="3530463"/>
                <a:ext cx="332670" cy="332670"/>
                <a:chOff x="6649150" y="309350"/>
                <a:chExt cx="395800" cy="395800"/>
              </a:xfrm>
            </p:grpSpPr>
            <p:sp>
              <p:nvSpPr>
                <p:cNvPr id="977" name="Shape 977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78" name="Shape 978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79" name="Shape 979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0" name="Shape 980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1" name="Shape 981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2" name="Shape 982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3" name="Shape 983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4" name="Shape 984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5" name="Shape 985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6" name="Shape 986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7" name="Shape 987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8" name="Shape 988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89" name="Shape 989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0" name="Shape 990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1" name="Shape 991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2" name="Shape 992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3" name="Shape 993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4" name="Shape 994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5" name="Shape 995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6" name="Shape 996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7" name="Shape 997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8" name="Shape 998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999" name="Shape 999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000" name="Shape 1000"/>
              <p:cNvGrpSpPr/>
              <p:nvPr/>
            </p:nvGrpSpPr>
            <p:grpSpPr>
              <a:xfrm>
                <a:off x="-129715" y="3525598"/>
                <a:ext cx="215966" cy="342399"/>
                <a:chOff x="6718575" y="2318625"/>
                <a:chExt cx="256950" cy="407375"/>
              </a:xfrm>
            </p:grpSpPr>
            <p:sp>
              <p:nvSpPr>
                <p:cNvPr id="1001" name="Shape 1001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2" name="Shape 1002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3" name="Shape 1003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4" name="Shape 1004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5" name="Shape 1005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6" name="Shape 1006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7" name="Shape 1007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08" name="Shape 1008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009" name="Shape 1009"/>
              <p:cNvSpPr/>
              <p:nvPr/>
            </p:nvSpPr>
            <p:spPr>
              <a:xfrm>
                <a:off x="1475201" y="352636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010" name="Shape 1010"/>
            <p:cNvGrpSpPr/>
            <p:nvPr/>
          </p:nvGrpSpPr>
          <p:grpSpPr>
            <a:xfrm>
              <a:off x="-129715" y="-120177"/>
              <a:ext cx="1945760" cy="342399"/>
              <a:chOff x="-129715" y="-196377"/>
              <a:chExt cx="1945760" cy="342399"/>
            </a:xfrm>
          </p:grpSpPr>
          <p:grpSp>
            <p:nvGrpSpPr>
              <p:cNvPr id="1011" name="Shape 1011"/>
              <p:cNvGrpSpPr/>
              <p:nvPr/>
            </p:nvGrpSpPr>
            <p:grpSpPr>
              <a:xfrm>
                <a:off x="675548" y="-191512"/>
                <a:ext cx="332670" cy="332670"/>
                <a:chOff x="6649150" y="309350"/>
                <a:chExt cx="395800" cy="395800"/>
              </a:xfrm>
            </p:grpSpPr>
            <p:sp>
              <p:nvSpPr>
                <p:cNvPr id="1012" name="Shape 1012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3" name="Shape 1013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4" name="Shape 1014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5" name="Shape 1015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6" name="Shape 1016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7" name="Shape 1017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8" name="Shape 1018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19" name="Shape 1019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0" name="Shape 1020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1" name="Shape 1021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2" name="Shape 1022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3" name="Shape 1023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4" name="Shape 1024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5" name="Shape 1025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6" name="Shape 1026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7" name="Shape 1027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8" name="Shape 1028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29" name="Shape 1029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0" name="Shape 1030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1" name="Shape 1031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2" name="Shape 1032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3" name="Shape 1033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4" name="Shape 1034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035" name="Shape 1035"/>
              <p:cNvGrpSpPr/>
              <p:nvPr/>
            </p:nvGrpSpPr>
            <p:grpSpPr>
              <a:xfrm>
                <a:off x="-129715" y="-196377"/>
                <a:ext cx="215966" cy="342399"/>
                <a:chOff x="6718575" y="2318625"/>
                <a:chExt cx="256950" cy="407375"/>
              </a:xfrm>
            </p:grpSpPr>
            <p:sp>
              <p:nvSpPr>
                <p:cNvPr id="1036" name="Shape 1036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7" name="Shape 1037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8" name="Shape 1038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39" name="Shape 1039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40" name="Shape 1040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41" name="Shape 1041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42" name="Shape 1042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43" name="Shape 1043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044" name="Shape 1044"/>
              <p:cNvSpPr/>
              <p:nvPr/>
            </p:nvSpPr>
            <p:spPr>
              <a:xfrm>
                <a:off x="1475201" y="-195610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</p:grpSp>
      <p:sp>
        <p:nvSpPr>
          <p:cNvPr id="1045" name="Shape 1045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046" name="Shape 104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None/>
              <a:defRPr/>
            </a:lvl1pPr>
            <a:lvl2pPr lvl="1">
              <a:spcBef>
                <a:spcPts val="0"/>
              </a:spcBef>
              <a:buSzPts val="1800"/>
              <a:buNone/>
              <a:defRPr/>
            </a:lvl2pPr>
            <a:lvl3pPr lvl="2">
              <a:spcBef>
                <a:spcPts val="0"/>
              </a:spcBef>
              <a:buSzPts val="1800"/>
              <a:buNone/>
              <a:defRPr/>
            </a:lvl3pPr>
            <a:lvl4pPr lvl="3">
              <a:spcBef>
                <a:spcPts val="0"/>
              </a:spcBef>
              <a:buSzPts val="1800"/>
              <a:buNone/>
              <a:defRPr/>
            </a:lvl4pPr>
            <a:lvl5pPr lvl="4">
              <a:spcBef>
                <a:spcPts val="0"/>
              </a:spcBef>
              <a:buSzPts val="1800"/>
              <a:buNone/>
              <a:defRPr/>
            </a:lvl5pPr>
            <a:lvl6pPr lvl="5">
              <a:spcBef>
                <a:spcPts val="0"/>
              </a:spcBef>
              <a:buSzPts val="1800"/>
              <a:buNone/>
              <a:defRPr/>
            </a:lvl6pPr>
            <a:lvl7pPr lvl="6">
              <a:spcBef>
                <a:spcPts val="0"/>
              </a:spcBef>
              <a:buSzPts val="1800"/>
              <a:buNone/>
              <a:defRPr/>
            </a:lvl7pPr>
            <a:lvl8pPr lvl="7">
              <a:spcBef>
                <a:spcPts val="0"/>
              </a:spcBef>
              <a:buSzPts val="1800"/>
              <a:buNone/>
              <a:defRPr/>
            </a:lvl8pPr>
            <a:lvl9pPr lvl="8">
              <a:spcBef>
                <a:spcPts val="0"/>
              </a:spcBef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047" name="Shape 1047"/>
          <p:cNvSpPr txBox="1">
            <a:spLocks noGrp="1"/>
          </p:cNvSpPr>
          <p:nvPr>
            <p:ph type="body" idx="1"/>
          </p:nvPr>
        </p:nvSpPr>
        <p:spPr>
          <a:xfrm>
            <a:off x="2874625" y="275339"/>
            <a:ext cx="5562000" cy="44283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6FA8DC"/>
              </a:buClr>
              <a:buSzPts val="3000"/>
              <a:buChar char="▸"/>
              <a:defRPr/>
            </a:lvl1pPr>
            <a:lvl2pPr lvl="1">
              <a:spcBef>
                <a:spcPts val="0"/>
              </a:spcBef>
              <a:buClr>
                <a:srgbClr val="6FA8DC"/>
              </a:buClr>
              <a:buSzPts val="2400"/>
              <a:buChar char="▹"/>
              <a:defRPr/>
            </a:lvl2pPr>
            <a:lvl3pPr lvl="2">
              <a:spcBef>
                <a:spcPts val="0"/>
              </a:spcBef>
              <a:buClr>
                <a:srgbClr val="6FA8DC"/>
              </a:buClr>
              <a:buSzPts val="2400"/>
              <a:buChar char="■"/>
              <a:defRPr/>
            </a:lvl3pPr>
            <a:lvl4pPr lvl="3">
              <a:spcBef>
                <a:spcPts val="0"/>
              </a:spcBef>
              <a:buClr>
                <a:srgbClr val="6FA8DC"/>
              </a:buClr>
              <a:buSzPts val="1800"/>
              <a:buChar char="●"/>
              <a:defRPr/>
            </a:lvl4pPr>
            <a:lvl5pPr lvl="4">
              <a:spcBef>
                <a:spcPts val="0"/>
              </a:spcBef>
              <a:buSzPts val="1800"/>
              <a:buChar char="○"/>
              <a:defRPr/>
            </a:lvl5pPr>
            <a:lvl6pPr lvl="5">
              <a:spcBef>
                <a:spcPts val="0"/>
              </a:spcBef>
              <a:buSzPts val="1800"/>
              <a:buChar char="■"/>
              <a:defRPr/>
            </a:lvl6pPr>
            <a:lvl7pPr lvl="6">
              <a:spcBef>
                <a:spcPts val="0"/>
              </a:spcBef>
              <a:buSzPts val="1800"/>
              <a:buChar char="●"/>
              <a:defRPr/>
            </a:lvl7pPr>
            <a:lvl8pPr lvl="7">
              <a:spcBef>
                <a:spcPts val="0"/>
              </a:spcBef>
              <a:buSzPts val="1800"/>
              <a:buChar char="○"/>
              <a:defRPr/>
            </a:lvl8pPr>
            <a:lvl9pPr lvl="8">
              <a:spcBef>
                <a:spcPts val="0"/>
              </a:spcBef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048" name="Shape 104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bg>
      <p:bgPr>
        <a:solidFill>
          <a:srgbClr val="6FA8DC"/>
        </a:solidFill>
        <a:effectLst/>
      </p:bgPr>
    </p:bg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0" name="Shape 1050"/>
          <p:cNvGrpSpPr/>
          <p:nvPr/>
        </p:nvGrpSpPr>
        <p:grpSpPr>
          <a:xfrm>
            <a:off x="-217232" y="-120177"/>
            <a:ext cx="2498095" cy="5384140"/>
            <a:chOff x="-217232" y="-120177"/>
            <a:chExt cx="2498095" cy="5384140"/>
          </a:xfrm>
        </p:grpSpPr>
        <p:grpSp>
          <p:nvGrpSpPr>
            <p:cNvPr id="1051" name="Shape 1051"/>
            <p:cNvGrpSpPr/>
            <p:nvPr/>
          </p:nvGrpSpPr>
          <p:grpSpPr>
            <a:xfrm>
              <a:off x="242469" y="480235"/>
              <a:ext cx="2014334" cy="350068"/>
              <a:chOff x="242469" y="220891"/>
              <a:chExt cx="2014334" cy="350068"/>
            </a:xfrm>
          </p:grpSpPr>
          <p:sp>
            <p:nvSpPr>
              <p:cNvPr id="1052" name="Shape 1052"/>
              <p:cNvSpPr/>
              <p:nvPr/>
            </p:nvSpPr>
            <p:spPr>
              <a:xfrm>
                <a:off x="242469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053" name="Shape 1053"/>
              <p:cNvSpPr/>
              <p:nvPr/>
            </p:nvSpPr>
            <p:spPr>
              <a:xfrm>
                <a:off x="1056432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054" name="Shape 1054"/>
              <p:cNvGrpSpPr/>
              <p:nvPr/>
            </p:nvGrpSpPr>
            <p:grpSpPr>
              <a:xfrm>
                <a:off x="1913921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1055" name="Shape 1055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56" name="Shape 1056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57" name="Shape 1057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58" name="Shape 1058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059" name="Shape 1059"/>
            <p:cNvGrpSpPr/>
            <p:nvPr/>
          </p:nvGrpSpPr>
          <p:grpSpPr>
            <a:xfrm>
              <a:off x="247586" y="1723020"/>
              <a:ext cx="2010762" cy="340865"/>
              <a:chOff x="247586" y="1471215"/>
              <a:chExt cx="2010762" cy="340865"/>
            </a:xfrm>
          </p:grpSpPr>
          <p:sp>
            <p:nvSpPr>
              <p:cNvPr id="1060" name="Shape 1060"/>
              <p:cNvSpPr/>
              <p:nvPr/>
            </p:nvSpPr>
            <p:spPr>
              <a:xfrm>
                <a:off x="247586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061" name="Shape 1061"/>
              <p:cNvGrpSpPr/>
              <p:nvPr/>
            </p:nvGrpSpPr>
            <p:grpSpPr>
              <a:xfrm>
                <a:off x="1048247" y="1484779"/>
                <a:ext cx="353136" cy="313738"/>
                <a:chOff x="5292575" y="3681900"/>
                <a:chExt cx="420150" cy="373275"/>
              </a:xfrm>
            </p:grpSpPr>
            <p:sp>
              <p:nvSpPr>
                <p:cNvPr id="1062" name="Shape 1062"/>
                <p:cNvSpPr/>
                <p:nvPr/>
              </p:nvSpPr>
              <p:spPr>
                <a:xfrm>
                  <a:off x="5292575" y="3706875"/>
                  <a:ext cx="420150" cy="2667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06" h="10668" fill="none" extrusionOk="0">
                      <a:moveTo>
                        <a:pt x="16319" y="0"/>
                      </a:moveTo>
                      <a:lnTo>
                        <a:pt x="488" y="0"/>
                      </a:lnTo>
                      <a:lnTo>
                        <a:pt x="488" y="0"/>
                      </a:lnTo>
                      <a:lnTo>
                        <a:pt x="390" y="0"/>
                      </a:lnTo>
                      <a:lnTo>
                        <a:pt x="293" y="25"/>
                      </a:lnTo>
                      <a:lnTo>
                        <a:pt x="196" y="73"/>
                      </a:lnTo>
                      <a:lnTo>
                        <a:pt x="123" y="146"/>
                      </a:lnTo>
                      <a:lnTo>
                        <a:pt x="74" y="219"/>
                      </a:lnTo>
                      <a:lnTo>
                        <a:pt x="25" y="292"/>
                      </a:lnTo>
                      <a:lnTo>
                        <a:pt x="1" y="390"/>
                      </a:lnTo>
                      <a:lnTo>
                        <a:pt x="1" y="487"/>
                      </a:lnTo>
                      <a:lnTo>
                        <a:pt x="1" y="10181"/>
                      </a:lnTo>
                      <a:lnTo>
                        <a:pt x="1" y="10181"/>
                      </a:lnTo>
                      <a:lnTo>
                        <a:pt x="1" y="10278"/>
                      </a:lnTo>
                      <a:lnTo>
                        <a:pt x="25" y="10375"/>
                      </a:lnTo>
                      <a:lnTo>
                        <a:pt x="74" y="10448"/>
                      </a:lnTo>
                      <a:lnTo>
                        <a:pt x="123" y="10522"/>
                      </a:lnTo>
                      <a:lnTo>
                        <a:pt x="196" y="10570"/>
                      </a:lnTo>
                      <a:lnTo>
                        <a:pt x="293" y="10619"/>
                      </a:lnTo>
                      <a:lnTo>
                        <a:pt x="390" y="10643"/>
                      </a:lnTo>
                      <a:lnTo>
                        <a:pt x="488" y="10668"/>
                      </a:lnTo>
                      <a:lnTo>
                        <a:pt x="16319" y="10668"/>
                      </a:lnTo>
                      <a:lnTo>
                        <a:pt x="16319" y="10668"/>
                      </a:lnTo>
                      <a:lnTo>
                        <a:pt x="16416" y="10643"/>
                      </a:lnTo>
                      <a:lnTo>
                        <a:pt x="16513" y="10619"/>
                      </a:lnTo>
                      <a:lnTo>
                        <a:pt x="16611" y="10570"/>
                      </a:lnTo>
                      <a:lnTo>
                        <a:pt x="16684" y="10522"/>
                      </a:lnTo>
                      <a:lnTo>
                        <a:pt x="16733" y="10448"/>
                      </a:lnTo>
                      <a:lnTo>
                        <a:pt x="16781" y="10375"/>
                      </a:lnTo>
                      <a:lnTo>
                        <a:pt x="16806" y="10278"/>
                      </a:lnTo>
                      <a:lnTo>
                        <a:pt x="16806" y="10181"/>
                      </a:lnTo>
                      <a:lnTo>
                        <a:pt x="16806" y="487"/>
                      </a:lnTo>
                      <a:lnTo>
                        <a:pt x="16806" y="487"/>
                      </a:lnTo>
                      <a:lnTo>
                        <a:pt x="16806" y="390"/>
                      </a:lnTo>
                      <a:lnTo>
                        <a:pt x="16781" y="292"/>
                      </a:lnTo>
                      <a:lnTo>
                        <a:pt x="16733" y="219"/>
                      </a:lnTo>
                      <a:lnTo>
                        <a:pt x="16684" y="146"/>
                      </a:lnTo>
                      <a:lnTo>
                        <a:pt x="16611" y="73"/>
                      </a:lnTo>
                      <a:lnTo>
                        <a:pt x="16513" y="25"/>
                      </a:lnTo>
                      <a:lnTo>
                        <a:pt x="16416" y="0"/>
                      </a:lnTo>
                      <a:lnTo>
                        <a:pt x="16319" y="0"/>
                      </a:lnTo>
                      <a:lnTo>
                        <a:pt x="16319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63" name="Shape 1063"/>
                <p:cNvSpPr/>
                <p:nvPr/>
              </p:nvSpPr>
              <p:spPr>
                <a:xfrm>
                  <a:off x="5490475" y="3681900"/>
                  <a:ext cx="24375" cy="25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75" h="1000" fill="none" extrusionOk="0">
                      <a:moveTo>
                        <a:pt x="974" y="999"/>
                      </a:moveTo>
                      <a:lnTo>
                        <a:pt x="974" y="488"/>
                      </a:lnTo>
                      <a:lnTo>
                        <a:pt x="974" y="488"/>
                      </a:lnTo>
                      <a:lnTo>
                        <a:pt x="974" y="390"/>
                      </a:lnTo>
                      <a:lnTo>
                        <a:pt x="926" y="293"/>
                      </a:lnTo>
                      <a:lnTo>
                        <a:pt x="901" y="220"/>
                      </a:lnTo>
                      <a:lnTo>
                        <a:pt x="828" y="147"/>
                      </a:lnTo>
                      <a:lnTo>
                        <a:pt x="755" y="74"/>
                      </a:lnTo>
                      <a:lnTo>
                        <a:pt x="682" y="49"/>
                      </a:lnTo>
                      <a:lnTo>
                        <a:pt x="585" y="1"/>
                      </a:lnTo>
                      <a:lnTo>
                        <a:pt x="487" y="1"/>
                      </a:lnTo>
                      <a:lnTo>
                        <a:pt x="487" y="1"/>
                      </a:lnTo>
                      <a:lnTo>
                        <a:pt x="390" y="1"/>
                      </a:lnTo>
                      <a:lnTo>
                        <a:pt x="292" y="49"/>
                      </a:lnTo>
                      <a:lnTo>
                        <a:pt x="219" y="74"/>
                      </a:lnTo>
                      <a:lnTo>
                        <a:pt x="146" y="147"/>
                      </a:lnTo>
                      <a:lnTo>
                        <a:pt x="73" y="220"/>
                      </a:lnTo>
                      <a:lnTo>
                        <a:pt x="49" y="293"/>
                      </a:lnTo>
                      <a:lnTo>
                        <a:pt x="0" y="390"/>
                      </a:lnTo>
                      <a:lnTo>
                        <a:pt x="0" y="488"/>
                      </a:ln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64" name="Shape 1064"/>
                <p:cNvSpPr/>
                <p:nvPr/>
              </p:nvSpPr>
              <p:spPr>
                <a:xfrm>
                  <a:off x="5358350" y="3973550"/>
                  <a:ext cx="60900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6" h="3265" fill="none" extrusionOk="0">
                      <a:moveTo>
                        <a:pt x="1340" y="1"/>
                      </a:moveTo>
                      <a:lnTo>
                        <a:pt x="49" y="2558"/>
                      </a:lnTo>
                      <a:lnTo>
                        <a:pt x="49" y="2558"/>
                      </a:lnTo>
                      <a:lnTo>
                        <a:pt x="24" y="2631"/>
                      </a:lnTo>
                      <a:lnTo>
                        <a:pt x="0" y="2728"/>
                      </a:lnTo>
                      <a:lnTo>
                        <a:pt x="0" y="2826"/>
                      </a:lnTo>
                      <a:lnTo>
                        <a:pt x="24" y="2923"/>
                      </a:lnTo>
                      <a:lnTo>
                        <a:pt x="73" y="2996"/>
                      </a:lnTo>
                      <a:lnTo>
                        <a:pt x="122" y="3094"/>
                      </a:lnTo>
                      <a:lnTo>
                        <a:pt x="195" y="3142"/>
                      </a:lnTo>
                      <a:lnTo>
                        <a:pt x="268" y="3215"/>
                      </a:lnTo>
                      <a:lnTo>
                        <a:pt x="268" y="3215"/>
                      </a:lnTo>
                      <a:lnTo>
                        <a:pt x="390" y="3240"/>
                      </a:lnTo>
                      <a:lnTo>
                        <a:pt x="487" y="3264"/>
                      </a:lnTo>
                      <a:lnTo>
                        <a:pt x="487" y="3264"/>
                      </a:lnTo>
                      <a:lnTo>
                        <a:pt x="633" y="3240"/>
                      </a:lnTo>
                      <a:lnTo>
                        <a:pt x="755" y="3191"/>
                      </a:lnTo>
                      <a:lnTo>
                        <a:pt x="853" y="3094"/>
                      </a:lnTo>
                      <a:lnTo>
                        <a:pt x="926" y="2996"/>
                      </a:lnTo>
                      <a:lnTo>
                        <a:pt x="243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65" name="Shape 1065"/>
                <p:cNvSpPr/>
                <p:nvPr/>
              </p:nvSpPr>
              <p:spPr>
                <a:xfrm>
                  <a:off x="5586050" y="3973550"/>
                  <a:ext cx="60925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7" h="3265" fill="none" extrusionOk="0">
                      <a:moveTo>
                        <a:pt x="1" y="1"/>
                      </a:moveTo>
                      <a:lnTo>
                        <a:pt x="1511" y="2996"/>
                      </a:lnTo>
                      <a:lnTo>
                        <a:pt x="1511" y="2996"/>
                      </a:lnTo>
                      <a:lnTo>
                        <a:pt x="1584" y="3094"/>
                      </a:lnTo>
                      <a:lnTo>
                        <a:pt x="1681" y="3191"/>
                      </a:lnTo>
                      <a:lnTo>
                        <a:pt x="1803" y="3240"/>
                      </a:lnTo>
                      <a:lnTo>
                        <a:pt x="1949" y="3264"/>
                      </a:lnTo>
                      <a:lnTo>
                        <a:pt x="1949" y="3264"/>
                      </a:lnTo>
                      <a:lnTo>
                        <a:pt x="2047" y="3240"/>
                      </a:lnTo>
                      <a:lnTo>
                        <a:pt x="2168" y="3215"/>
                      </a:lnTo>
                      <a:lnTo>
                        <a:pt x="2168" y="3215"/>
                      </a:lnTo>
                      <a:lnTo>
                        <a:pt x="2241" y="3142"/>
                      </a:lnTo>
                      <a:lnTo>
                        <a:pt x="2315" y="3094"/>
                      </a:lnTo>
                      <a:lnTo>
                        <a:pt x="2363" y="2996"/>
                      </a:lnTo>
                      <a:lnTo>
                        <a:pt x="2412" y="2923"/>
                      </a:lnTo>
                      <a:lnTo>
                        <a:pt x="2436" y="2826"/>
                      </a:lnTo>
                      <a:lnTo>
                        <a:pt x="2436" y="2728"/>
                      </a:lnTo>
                      <a:lnTo>
                        <a:pt x="2412" y="2631"/>
                      </a:lnTo>
                      <a:lnTo>
                        <a:pt x="2388" y="2558"/>
                      </a:lnTo>
                      <a:lnTo>
                        <a:pt x="1097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66" name="Shape 1066"/>
                <p:cNvSpPr/>
                <p:nvPr/>
              </p:nvSpPr>
              <p:spPr>
                <a:xfrm>
                  <a:off x="5316925" y="3731225"/>
                  <a:ext cx="371450" cy="218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58" h="8720" fill="none" extrusionOk="0">
                      <a:moveTo>
                        <a:pt x="1" y="0"/>
                      </a:moveTo>
                      <a:lnTo>
                        <a:pt x="1" y="8719"/>
                      </a:lnTo>
                      <a:lnTo>
                        <a:pt x="14857" y="8719"/>
                      </a:lnTo>
                      <a:lnTo>
                        <a:pt x="14857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67" name="Shape 1067"/>
                <p:cNvSpPr/>
                <p:nvPr/>
              </p:nvSpPr>
              <p:spPr>
                <a:xfrm>
                  <a:off x="5380250" y="3784800"/>
                  <a:ext cx="230200" cy="1157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208" h="4629" fill="none" extrusionOk="0">
                      <a:moveTo>
                        <a:pt x="9207" y="1"/>
                      </a:moveTo>
                      <a:lnTo>
                        <a:pt x="5213" y="3995"/>
                      </a:lnTo>
                      <a:lnTo>
                        <a:pt x="5213" y="3995"/>
                      </a:lnTo>
                      <a:lnTo>
                        <a:pt x="5140" y="4044"/>
                      </a:lnTo>
                      <a:lnTo>
                        <a:pt x="5067" y="4092"/>
                      </a:lnTo>
                      <a:lnTo>
                        <a:pt x="4969" y="4117"/>
                      </a:lnTo>
                      <a:lnTo>
                        <a:pt x="4872" y="4141"/>
                      </a:lnTo>
                      <a:lnTo>
                        <a:pt x="4774" y="4117"/>
                      </a:lnTo>
                      <a:lnTo>
                        <a:pt x="4677" y="4092"/>
                      </a:lnTo>
                      <a:lnTo>
                        <a:pt x="4604" y="4044"/>
                      </a:lnTo>
                      <a:lnTo>
                        <a:pt x="4531" y="3995"/>
                      </a:lnTo>
                      <a:lnTo>
                        <a:pt x="2582" y="2046"/>
                      </a:lnTo>
                      <a:lnTo>
                        <a:pt x="1" y="4628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68" name="Shape 1068"/>
                <p:cNvSpPr/>
                <p:nvPr/>
              </p:nvSpPr>
              <p:spPr>
                <a:xfrm>
                  <a:off x="5547700" y="3779925"/>
                  <a:ext cx="68825" cy="68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753" h="2753" fill="none" extrusionOk="0">
                      <a:moveTo>
                        <a:pt x="0" y="1"/>
                      </a:moveTo>
                      <a:lnTo>
                        <a:pt x="2265" y="1"/>
                      </a:lnTo>
                      <a:lnTo>
                        <a:pt x="2265" y="1"/>
                      </a:lnTo>
                      <a:lnTo>
                        <a:pt x="2363" y="1"/>
                      </a:lnTo>
                      <a:lnTo>
                        <a:pt x="2460" y="25"/>
                      </a:lnTo>
                      <a:lnTo>
                        <a:pt x="2533" y="74"/>
                      </a:lnTo>
                      <a:lnTo>
                        <a:pt x="2606" y="147"/>
                      </a:lnTo>
                      <a:lnTo>
                        <a:pt x="2680" y="220"/>
                      </a:lnTo>
                      <a:lnTo>
                        <a:pt x="2728" y="293"/>
                      </a:lnTo>
                      <a:lnTo>
                        <a:pt x="2753" y="390"/>
                      </a:lnTo>
                      <a:lnTo>
                        <a:pt x="2753" y="488"/>
                      </a:lnTo>
                      <a:lnTo>
                        <a:pt x="2753" y="275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069" name="Shape 1069"/>
              <p:cNvGrpSpPr/>
              <p:nvPr/>
            </p:nvGrpSpPr>
            <p:grpSpPr>
              <a:xfrm>
                <a:off x="1912377" y="1478895"/>
                <a:ext cx="345971" cy="325505"/>
                <a:chOff x="5972700" y="2330200"/>
                <a:chExt cx="411625" cy="387275"/>
              </a:xfrm>
            </p:grpSpPr>
            <p:sp>
              <p:nvSpPr>
                <p:cNvPr id="1070" name="Shape 1070"/>
                <p:cNvSpPr/>
                <p:nvPr/>
              </p:nvSpPr>
              <p:spPr>
                <a:xfrm>
                  <a:off x="5972700" y="2476950"/>
                  <a:ext cx="98050" cy="219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22" h="8793" fill="none" extrusionOk="0">
                      <a:moveTo>
                        <a:pt x="0" y="0"/>
                      </a:moveTo>
                      <a:lnTo>
                        <a:pt x="0" y="8792"/>
                      </a:lnTo>
                      <a:lnTo>
                        <a:pt x="3921" y="8792"/>
                      </a:lnTo>
                      <a:lnTo>
                        <a:pt x="3921" y="0"/>
                      </a:lnTo>
                      <a:lnTo>
                        <a:pt x="0" y="0"/>
                      </a:lnTo>
                      <a:close/>
                      <a:moveTo>
                        <a:pt x="2411" y="2411"/>
                      </a:moveTo>
                      <a:lnTo>
                        <a:pt x="2411" y="2411"/>
                      </a:lnTo>
                      <a:lnTo>
                        <a:pt x="2265" y="2387"/>
                      </a:lnTo>
                      <a:lnTo>
                        <a:pt x="2143" y="2363"/>
                      </a:lnTo>
                      <a:lnTo>
                        <a:pt x="2022" y="2290"/>
                      </a:lnTo>
                      <a:lnTo>
                        <a:pt x="1924" y="2216"/>
                      </a:lnTo>
                      <a:lnTo>
                        <a:pt x="1827" y="2095"/>
                      </a:lnTo>
                      <a:lnTo>
                        <a:pt x="1754" y="1973"/>
                      </a:lnTo>
                      <a:lnTo>
                        <a:pt x="1729" y="1851"/>
                      </a:lnTo>
                      <a:lnTo>
                        <a:pt x="1705" y="1705"/>
                      </a:lnTo>
                      <a:lnTo>
                        <a:pt x="1705" y="1705"/>
                      </a:lnTo>
                      <a:lnTo>
                        <a:pt x="1729" y="1559"/>
                      </a:lnTo>
                      <a:lnTo>
                        <a:pt x="1754" y="1437"/>
                      </a:lnTo>
                      <a:lnTo>
                        <a:pt x="1827" y="1315"/>
                      </a:lnTo>
                      <a:lnTo>
                        <a:pt x="1924" y="1218"/>
                      </a:lnTo>
                      <a:lnTo>
                        <a:pt x="2022" y="1120"/>
                      </a:lnTo>
                      <a:lnTo>
                        <a:pt x="2143" y="1072"/>
                      </a:lnTo>
                      <a:lnTo>
                        <a:pt x="2265" y="1023"/>
                      </a:lnTo>
                      <a:lnTo>
                        <a:pt x="2411" y="999"/>
                      </a:lnTo>
                      <a:lnTo>
                        <a:pt x="2411" y="999"/>
                      </a:lnTo>
                      <a:lnTo>
                        <a:pt x="2557" y="1023"/>
                      </a:lnTo>
                      <a:lnTo>
                        <a:pt x="2679" y="1072"/>
                      </a:lnTo>
                      <a:lnTo>
                        <a:pt x="2801" y="1120"/>
                      </a:lnTo>
                      <a:lnTo>
                        <a:pt x="2898" y="1218"/>
                      </a:lnTo>
                      <a:lnTo>
                        <a:pt x="2996" y="1315"/>
                      </a:lnTo>
                      <a:lnTo>
                        <a:pt x="3069" y="1437"/>
                      </a:lnTo>
                      <a:lnTo>
                        <a:pt x="3093" y="1559"/>
                      </a:lnTo>
                      <a:lnTo>
                        <a:pt x="3118" y="1705"/>
                      </a:lnTo>
                      <a:lnTo>
                        <a:pt x="3118" y="1705"/>
                      </a:lnTo>
                      <a:lnTo>
                        <a:pt x="3093" y="1851"/>
                      </a:lnTo>
                      <a:lnTo>
                        <a:pt x="3069" y="1973"/>
                      </a:lnTo>
                      <a:lnTo>
                        <a:pt x="2996" y="2095"/>
                      </a:lnTo>
                      <a:lnTo>
                        <a:pt x="2898" y="2216"/>
                      </a:lnTo>
                      <a:lnTo>
                        <a:pt x="2801" y="2290"/>
                      </a:lnTo>
                      <a:lnTo>
                        <a:pt x="2679" y="2363"/>
                      </a:lnTo>
                      <a:lnTo>
                        <a:pt x="2557" y="2387"/>
                      </a:lnTo>
                      <a:lnTo>
                        <a:pt x="2411" y="2411"/>
                      </a:lnTo>
                      <a:lnTo>
                        <a:pt x="2411" y="241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71" name="Shape 1071"/>
                <p:cNvSpPr/>
                <p:nvPr/>
              </p:nvSpPr>
              <p:spPr>
                <a:xfrm>
                  <a:off x="6078025" y="2330200"/>
                  <a:ext cx="306300" cy="3872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252" h="15491" fill="none" extrusionOk="0">
                      <a:moveTo>
                        <a:pt x="1" y="13396"/>
                      </a:moveTo>
                      <a:lnTo>
                        <a:pt x="1511" y="13396"/>
                      </a:lnTo>
                      <a:lnTo>
                        <a:pt x="1511" y="13396"/>
                      </a:lnTo>
                      <a:lnTo>
                        <a:pt x="1998" y="13639"/>
                      </a:lnTo>
                      <a:lnTo>
                        <a:pt x="2680" y="13932"/>
                      </a:lnTo>
                      <a:lnTo>
                        <a:pt x="3556" y="14273"/>
                      </a:lnTo>
                      <a:lnTo>
                        <a:pt x="4531" y="14638"/>
                      </a:lnTo>
                      <a:lnTo>
                        <a:pt x="5578" y="14955"/>
                      </a:lnTo>
                      <a:lnTo>
                        <a:pt x="6114" y="15101"/>
                      </a:lnTo>
                      <a:lnTo>
                        <a:pt x="6650" y="15222"/>
                      </a:lnTo>
                      <a:lnTo>
                        <a:pt x="7161" y="15344"/>
                      </a:lnTo>
                      <a:lnTo>
                        <a:pt x="7672" y="15417"/>
                      </a:lnTo>
                      <a:lnTo>
                        <a:pt x="8135" y="15466"/>
                      </a:lnTo>
                      <a:lnTo>
                        <a:pt x="8598" y="15490"/>
                      </a:lnTo>
                      <a:lnTo>
                        <a:pt x="8598" y="15490"/>
                      </a:lnTo>
                      <a:lnTo>
                        <a:pt x="9377" y="15490"/>
                      </a:lnTo>
                      <a:lnTo>
                        <a:pt x="9791" y="15466"/>
                      </a:lnTo>
                      <a:lnTo>
                        <a:pt x="10181" y="15417"/>
                      </a:lnTo>
                      <a:lnTo>
                        <a:pt x="10522" y="15320"/>
                      </a:lnTo>
                      <a:lnTo>
                        <a:pt x="10692" y="15271"/>
                      </a:lnTo>
                      <a:lnTo>
                        <a:pt x="10814" y="15222"/>
                      </a:lnTo>
                      <a:lnTo>
                        <a:pt x="10936" y="15149"/>
                      </a:lnTo>
                      <a:lnTo>
                        <a:pt x="11033" y="15052"/>
                      </a:lnTo>
                      <a:lnTo>
                        <a:pt x="11082" y="14955"/>
                      </a:lnTo>
                      <a:lnTo>
                        <a:pt x="11131" y="14833"/>
                      </a:lnTo>
                      <a:lnTo>
                        <a:pt x="11204" y="14126"/>
                      </a:lnTo>
                      <a:lnTo>
                        <a:pt x="11204" y="14126"/>
                      </a:lnTo>
                      <a:lnTo>
                        <a:pt x="11180" y="13956"/>
                      </a:lnTo>
                      <a:lnTo>
                        <a:pt x="11131" y="13810"/>
                      </a:lnTo>
                      <a:lnTo>
                        <a:pt x="11033" y="13664"/>
                      </a:lnTo>
                      <a:lnTo>
                        <a:pt x="10887" y="13542"/>
                      </a:lnTo>
                      <a:lnTo>
                        <a:pt x="10887" y="13542"/>
                      </a:lnTo>
                      <a:lnTo>
                        <a:pt x="11009" y="13518"/>
                      </a:lnTo>
                      <a:lnTo>
                        <a:pt x="11131" y="13469"/>
                      </a:lnTo>
                      <a:lnTo>
                        <a:pt x="11253" y="13420"/>
                      </a:lnTo>
                      <a:lnTo>
                        <a:pt x="11350" y="13323"/>
                      </a:lnTo>
                      <a:lnTo>
                        <a:pt x="11423" y="13225"/>
                      </a:lnTo>
                      <a:lnTo>
                        <a:pt x="11496" y="13104"/>
                      </a:lnTo>
                      <a:lnTo>
                        <a:pt x="11545" y="12957"/>
                      </a:lnTo>
                      <a:lnTo>
                        <a:pt x="11569" y="12836"/>
                      </a:lnTo>
                      <a:lnTo>
                        <a:pt x="11642" y="11959"/>
                      </a:lnTo>
                      <a:lnTo>
                        <a:pt x="11642" y="11959"/>
                      </a:lnTo>
                      <a:lnTo>
                        <a:pt x="11642" y="11837"/>
                      </a:lnTo>
                      <a:lnTo>
                        <a:pt x="11642" y="11740"/>
                      </a:lnTo>
                      <a:lnTo>
                        <a:pt x="11618" y="11618"/>
                      </a:lnTo>
                      <a:lnTo>
                        <a:pt x="11569" y="11521"/>
                      </a:lnTo>
                      <a:lnTo>
                        <a:pt x="11447" y="11350"/>
                      </a:lnTo>
                      <a:lnTo>
                        <a:pt x="11374" y="11277"/>
                      </a:lnTo>
                      <a:lnTo>
                        <a:pt x="11301" y="11204"/>
                      </a:lnTo>
                      <a:lnTo>
                        <a:pt x="11301" y="11204"/>
                      </a:lnTo>
                      <a:lnTo>
                        <a:pt x="11423" y="11180"/>
                      </a:lnTo>
                      <a:lnTo>
                        <a:pt x="11521" y="11131"/>
                      </a:lnTo>
                      <a:lnTo>
                        <a:pt x="11618" y="11058"/>
                      </a:lnTo>
                      <a:lnTo>
                        <a:pt x="11715" y="10960"/>
                      </a:lnTo>
                      <a:lnTo>
                        <a:pt x="11788" y="10863"/>
                      </a:lnTo>
                      <a:lnTo>
                        <a:pt x="11837" y="10766"/>
                      </a:lnTo>
                      <a:lnTo>
                        <a:pt x="11886" y="10644"/>
                      </a:lnTo>
                      <a:lnTo>
                        <a:pt x="11910" y="10498"/>
                      </a:lnTo>
                      <a:lnTo>
                        <a:pt x="11983" y="9645"/>
                      </a:lnTo>
                      <a:lnTo>
                        <a:pt x="11983" y="9645"/>
                      </a:lnTo>
                      <a:lnTo>
                        <a:pt x="11983" y="9523"/>
                      </a:lnTo>
                      <a:lnTo>
                        <a:pt x="11983" y="9402"/>
                      </a:lnTo>
                      <a:lnTo>
                        <a:pt x="11959" y="9280"/>
                      </a:lnTo>
                      <a:lnTo>
                        <a:pt x="11910" y="9182"/>
                      </a:lnTo>
                      <a:lnTo>
                        <a:pt x="11861" y="9085"/>
                      </a:lnTo>
                      <a:lnTo>
                        <a:pt x="11788" y="9012"/>
                      </a:lnTo>
                      <a:lnTo>
                        <a:pt x="11715" y="8939"/>
                      </a:lnTo>
                      <a:lnTo>
                        <a:pt x="11618" y="8866"/>
                      </a:lnTo>
                      <a:lnTo>
                        <a:pt x="11618" y="8866"/>
                      </a:lnTo>
                      <a:lnTo>
                        <a:pt x="11715" y="8841"/>
                      </a:lnTo>
                      <a:lnTo>
                        <a:pt x="11813" y="8768"/>
                      </a:lnTo>
                      <a:lnTo>
                        <a:pt x="11910" y="8695"/>
                      </a:lnTo>
                      <a:lnTo>
                        <a:pt x="11983" y="8622"/>
                      </a:lnTo>
                      <a:lnTo>
                        <a:pt x="12056" y="8525"/>
                      </a:lnTo>
                      <a:lnTo>
                        <a:pt x="12105" y="8427"/>
                      </a:lnTo>
                      <a:lnTo>
                        <a:pt x="12129" y="8306"/>
                      </a:lnTo>
                      <a:lnTo>
                        <a:pt x="12154" y="8184"/>
                      </a:lnTo>
                      <a:lnTo>
                        <a:pt x="12251" y="7307"/>
                      </a:lnTo>
                      <a:lnTo>
                        <a:pt x="12251" y="7307"/>
                      </a:lnTo>
                      <a:lnTo>
                        <a:pt x="12227" y="7185"/>
                      </a:lnTo>
                      <a:lnTo>
                        <a:pt x="12202" y="7064"/>
                      </a:lnTo>
                      <a:lnTo>
                        <a:pt x="12154" y="6966"/>
                      </a:lnTo>
                      <a:lnTo>
                        <a:pt x="12105" y="6869"/>
                      </a:lnTo>
                      <a:lnTo>
                        <a:pt x="12032" y="6771"/>
                      </a:lnTo>
                      <a:lnTo>
                        <a:pt x="11935" y="6698"/>
                      </a:lnTo>
                      <a:lnTo>
                        <a:pt x="11715" y="6552"/>
                      </a:lnTo>
                      <a:lnTo>
                        <a:pt x="11472" y="6430"/>
                      </a:lnTo>
                      <a:lnTo>
                        <a:pt x="11180" y="6333"/>
                      </a:lnTo>
                      <a:lnTo>
                        <a:pt x="10863" y="6260"/>
                      </a:lnTo>
                      <a:lnTo>
                        <a:pt x="10546" y="6211"/>
                      </a:lnTo>
                      <a:lnTo>
                        <a:pt x="10546" y="6211"/>
                      </a:lnTo>
                      <a:lnTo>
                        <a:pt x="9864" y="6114"/>
                      </a:lnTo>
                      <a:lnTo>
                        <a:pt x="8817" y="6016"/>
                      </a:lnTo>
                      <a:lnTo>
                        <a:pt x="7575" y="5943"/>
                      </a:lnTo>
                      <a:lnTo>
                        <a:pt x="6309" y="5870"/>
                      </a:lnTo>
                      <a:lnTo>
                        <a:pt x="6309" y="5870"/>
                      </a:lnTo>
                      <a:lnTo>
                        <a:pt x="6479" y="5578"/>
                      </a:lnTo>
                      <a:lnTo>
                        <a:pt x="6625" y="5237"/>
                      </a:lnTo>
                      <a:lnTo>
                        <a:pt x="6771" y="4872"/>
                      </a:lnTo>
                      <a:lnTo>
                        <a:pt x="6869" y="4482"/>
                      </a:lnTo>
                      <a:lnTo>
                        <a:pt x="6966" y="4092"/>
                      </a:lnTo>
                      <a:lnTo>
                        <a:pt x="7064" y="3678"/>
                      </a:lnTo>
                      <a:lnTo>
                        <a:pt x="7161" y="2875"/>
                      </a:lnTo>
                      <a:lnTo>
                        <a:pt x="7234" y="2144"/>
                      </a:lnTo>
                      <a:lnTo>
                        <a:pt x="7283" y="1535"/>
                      </a:lnTo>
                      <a:lnTo>
                        <a:pt x="7283" y="975"/>
                      </a:lnTo>
                      <a:lnTo>
                        <a:pt x="7283" y="975"/>
                      </a:lnTo>
                      <a:lnTo>
                        <a:pt x="7283" y="804"/>
                      </a:lnTo>
                      <a:lnTo>
                        <a:pt x="7210" y="609"/>
                      </a:lnTo>
                      <a:lnTo>
                        <a:pt x="7137" y="463"/>
                      </a:lnTo>
                      <a:lnTo>
                        <a:pt x="7015" y="317"/>
                      </a:lnTo>
                      <a:lnTo>
                        <a:pt x="6869" y="171"/>
                      </a:lnTo>
                      <a:lnTo>
                        <a:pt x="6698" y="98"/>
                      </a:lnTo>
                      <a:lnTo>
                        <a:pt x="6503" y="25"/>
                      </a:lnTo>
                      <a:lnTo>
                        <a:pt x="6309" y="1"/>
                      </a:lnTo>
                      <a:lnTo>
                        <a:pt x="6309" y="1"/>
                      </a:lnTo>
                      <a:lnTo>
                        <a:pt x="5943" y="25"/>
                      </a:lnTo>
                      <a:lnTo>
                        <a:pt x="5700" y="74"/>
                      </a:lnTo>
                      <a:lnTo>
                        <a:pt x="5505" y="147"/>
                      </a:lnTo>
                      <a:lnTo>
                        <a:pt x="5359" y="220"/>
                      </a:lnTo>
                      <a:lnTo>
                        <a:pt x="5359" y="220"/>
                      </a:lnTo>
                      <a:lnTo>
                        <a:pt x="4969" y="1462"/>
                      </a:lnTo>
                      <a:lnTo>
                        <a:pt x="4774" y="2022"/>
                      </a:lnTo>
                      <a:lnTo>
                        <a:pt x="4579" y="2534"/>
                      </a:lnTo>
                      <a:lnTo>
                        <a:pt x="4385" y="2996"/>
                      </a:lnTo>
                      <a:lnTo>
                        <a:pt x="4190" y="3386"/>
                      </a:lnTo>
                      <a:lnTo>
                        <a:pt x="4019" y="3678"/>
                      </a:lnTo>
                      <a:lnTo>
                        <a:pt x="3873" y="3922"/>
                      </a:lnTo>
                      <a:lnTo>
                        <a:pt x="3873" y="3922"/>
                      </a:lnTo>
                      <a:lnTo>
                        <a:pt x="3654" y="4141"/>
                      </a:lnTo>
                      <a:lnTo>
                        <a:pt x="3313" y="4482"/>
                      </a:lnTo>
                      <a:lnTo>
                        <a:pt x="2509" y="5237"/>
                      </a:lnTo>
                      <a:lnTo>
                        <a:pt x="1438" y="6211"/>
                      </a:lnTo>
                      <a:lnTo>
                        <a:pt x="1" y="621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072" name="Shape 1072"/>
            <p:cNvGrpSpPr/>
            <p:nvPr/>
          </p:nvGrpSpPr>
          <p:grpSpPr>
            <a:xfrm>
              <a:off x="249624" y="4198335"/>
              <a:ext cx="1960111" cy="430924"/>
              <a:chOff x="249624" y="4045438"/>
              <a:chExt cx="1960111" cy="430924"/>
            </a:xfrm>
          </p:grpSpPr>
          <p:sp>
            <p:nvSpPr>
              <p:cNvPr id="1073" name="Shape 1073"/>
              <p:cNvSpPr/>
              <p:nvPr/>
            </p:nvSpPr>
            <p:spPr>
              <a:xfrm>
                <a:off x="249624" y="4092516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074" name="Shape 1074"/>
              <p:cNvGrpSpPr/>
              <p:nvPr/>
            </p:nvGrpSpPr>
            <p:grpSpPr>
              <a:xfrm>
                <a:off x="1053374" y="4085866"/>
                <a:ext cx="342882" cy="350068"/>
                <a:chOff x="3951850" y="2985350"/>
                <a:chExt cx="407950" cy="416500"/>
              </a:xfrm>
            </p:grpSpPr>
            <p:sp>
              <p:nvSpPr>
                <p:cNvPr id="1075" name="Shape 1075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76" name="Shape 1076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77" name="Shape 1077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78" name="Shape 1078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079" name="Shape 1079"/>
              <p:cNvSpPr/>
              <p:nvPr/>
            </p:nvSpPr>
            <p:spPr>
              <a:xfrm>
                <a:off x="1960989" y="4045438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080" name="Shape 1080"/>
            <p:cNvGrpSpPr/>
            <p:nvPr/>
          </p:nvGrpSpPr>
          <p:grpSpPr>
            <a:xfrm>
              <a:off x="200497" y="3010834"/>
              <a:ext cx="2080366" cy="329077"/>
              <a:chOff x="200497" y="2866629"/>
              <a:chExt cx="2080366" cy="329077"/>
            </a:xfrm>
          </p:grpSpPr>
          <p:grpSp>
            <p:nvGrpSpPr>
              <p:cNvPr id="1081" name="Shape 1081"/>
              <p:cNvGrpSpPr/>
              <p:nvPr/>
            </p:nvGrpSpPr>
            <p:grpSpPr>
              <a:xfrm>
                <a:off x="200497" y="2869445"/>
                <a:ext cx="435022" cy="323445"/>
                <a:chOff x="5247525" y="3007275"/>
                <a:chExt cx="517575" cy="384825"/>
              </a:xfrm>
            </p:grpSpPr>
            <p:sp>
              <p:nvSpPr>
                <p:cNvPr id="1082" name="Shape 1082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83" name="Shape 1083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084" name="Shape 1084"/>
              <p:cNvGrpSpPr/>
              <p:nvPr/>
            </p:nvGrpSpPr>
            <p:grpSpPr>
              <a:xfrm>
                <a:off x="1057965" y="2866629"/>
                <a:ext cx="333700" cy="329077"/>
                <a:chOff x="3292425" y="3664250"/>
                <a:chExt cx="397025" cy="391525"/>
              </a:xfrm>
            </p:grpSpPr>
            <p:sp>
              <p:nvSpPr>
                <p:cNvPr id="1085" name="Shape 1085"/>
                <p:cNvSpPr/>
                <p:nvPr/>
              </p:nvSpPr>
              <p:spPr>
                <a:xfrm>
                  <a:off x="3292425" y="3680675"/>
                  <a:ext cx="375100" cy="375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04" h="15004" fill="none" extrusionOk="0">
                      <a:moveTo>
                        <a:pt x="7502" y="1"/>
                      </a:moveTo>
                      <a:lnTo>
                        <a:pt x="7502" y="1"/>
                      </a:lnTo>
                      <a:lnTo>
                        <a:pt x="7112" y="1"/>
                      </a:lnTo>
                      <a:lnTo>
                        <a:pt x="6747" y="50"/>
                      </a:lnTo>
                      <a:lnTo>
                        <a:pt x="6357" y="98"/>
                      </a:lnTo>
                      <a:lnTo>
                        <a:pt x="5992" y="147"/>
                      </a:lnTo>
                      <a:lnTo>
                        <a:pt x="5627" y="244"/>
                      </a:lnTo>
                      <a:lnTo>
                        <a:pt x="5261" y="342"/>
                      </a:lnTo>
                      <a:lnTo>
                        <a:pt x="4921" y="464"/>
                      </a:lnTo>
                      <a:lnTo>
                        <a:pt x="4580" y="585"/>
                      </a:lnTo>
                      <a:lnTo>
                        <a:pt x="4239" y="732"/>
                      </a:lnTo>
                      <a:lnTo>
                        <a:pt x="3922" y="902"/>
                      </a:lnTo>
                      <a:lnTo>
                        <a:pt x="3605" y="1097"/>
                      </a:lnTo>
                      <a:lnTo>
                        <a:pt x="3313" y="1292"/>
                      </a:lnTo>
                      <a:lnTo>
                        <a:pt x="3021" y="1487"/>
                      </a:lnTo>
                      <a:lnTo>
                        <a:pt x="2729" y="1706"/>
                      </a:lnTo>
                      <a:lnTo>
                        <a:pt x="2461" y="1949"/>
                      </a:lnTo>
                      <a:lnTo>
                        <a:pt x="2193" y="2193"/>
                      </a:lnTo>
                      <a:lnTo>
                        <a:pt x="1949" y="2461"/>
                      </a:lnTo>
                      <a:lnTo>
                        <a:pt x="1706" y="2729"/>
                      </a:lnTo>
                      <a:lnTo>
                        <a:pt x="1486" y="3021"/>
                      </a:lnTo>
                      <a:lnTo>
                        <a:pt x="1292" y="3313"/>
                      </a:lnTo>
                      <a:lnTo>
                        <a:pt x="1097" y="3605"/>
                      </a:lnTo>
                      <a:lnTo>
                        <a:pt x="902" y="3922"/>
                      </a:lnTo>
                      <a:lnTo>
                        <a:pt x="731" y="4239"/>
                      </a:lnTo>
                      <a:lnTo>
                        <a:pt x="585" y="4580"/>
                      </a:lnTo>
                      <a:lnTo>
                        <a:pt x="464" y="4921"/>
                      </a:lnTo>
                      <a:lnTo>
                        <a:pt x="342" y="5262"/>
                      </a:lnTo>
                      <a:lnTo>
                        <a:pt x="244" y="5627"/>
                      </a:lnTo>
                      <a:lnTo>
                        <a:pt x="147" y="5992"/>
                      </a:lnTo>
                      <a:lnTo>
                        <a:pt x="98" y="6358"/>
                      </a:lnTo>
                      <a:lnTo>
                        <a:pt x="50" y="6747"/>
                      </a:lnTo>
                      <a:lnTo>
                        <a:pt x="1" y="7113"/>
                      </a:lnTo>
                      <a:lnTo>
                        <a:pt x="1" y="7502"/>
                      </a:lnTo>
                      <a:lnTo>
                        <a:pt x="1" y="7502"/>
                      </a:lnTo>
                      <a:lnTo>
                        <a:pt x="1" y="7892"/>
                      </a:lnTo>
                      <a:lnTo>
                        <a:pt x="50" y="8257"/>
                      </a:lnTo>
                      <a:lnTo>
                        <a:pt x="98" y="8647"/>
                      </a:lnTo>
                      <a:lnTo>
                        <a:pt x="147" y="9012"/>
                      </a:lnTo>
                      <a:lnTo>
                        <a:pt x="244" y="9378"/>
                      </a:lnTo>
                      <a:lnTo>
                        <a:pt x="342" y="9743"/>
                      </a:lnTo>
                      <a:lnTo>
                        <a:pt x="464" y="10084"/>
                      </a:lnTo>
                      <a:lnTo>
                        <a:pt x="585" y="10425"/>
                      </a:lnTo>
                      <a:lnTo>
                        <a:pt x="731" y="10766"/>
                      </a:lnTo>
                      <a:lnTo>
                        <a:pt x="902" y="11082"/>
                      </a:lnTo>
                      <a:lnTo>
                        <a:pt x="1097" y="11399"/>
                      </a:lnTo>
                      <a:lnTo>
                        <a:pt x="1292" y="11691"/>
                      </a:lnTo>
                      <a:lnTo>
                        <a:pt x="1486" y="11984"/>
                      </a:lnTo>
                      <a:lnTo>
                        <a:pt x="1706" y="12276"/>
                      </a:lnTo>
                      <a:lnTo>
                        <a:pt x="1949" y="12544"/>
                      </a:lnTo>
                      <a:lnTo>
                        <a:pt x="2193" y="12812"/>
                      </a:lnTo>
                      <a:lnTo>
                        <a:pt x="2461" y="13055"/>
                      </a:lnTo>
                      <a:lnTo>
                        <a:pt x="2729" y="13299"/>
                      </a:lnTo>
                      <a:lnTo>
                        <a:pt x="3021" y="13518"/>
                      </a:lnTo>
                      <a:lnTo>
                        <a:pt x="3313" y="13713"/>
                      </a:lnTo>
                      <a:lnTo>
                        <a:pt x="3605" y="13908"/>
                      </a:lnTo>
                      <a:lnTo>
                        <a:pt x="3922" y="14102"/>
                      </a:lnTo>
                      <a:lnTo>
                        <a:pt x="4239" y="14273"/>
                      </a:lnTo>
                      <a:lnTo>
                        <a:pt x="4580" y="14419"/>
                      </a:lnTo>
                      <a:lnTo>
                        <a:pt x="4921" y="14541"/>
                      </a:lnTo>
                      <a:lnTo>
                        <a:pt x="5261" y="14663"/>
                      </a:lnTo>
                      <a:lnTo>
                        <a:pt x="5627" y="14760"/>
                      </a:lnTo>
                      <a:lnTo>
                        <a:pt x="5992" y="14857"/>
                      </a:lnTo>
                      <a:lnTo>
                        <a:pt x="6357" y="14906"/>
                      </a:lnTo>
                      <a:lnTo>
                        <a:pt x="6747" y="14955"/>
                      </a:lnTo>
                      <a:lnTo>
                        <a:pt x="7112" y="15004"/>
                      </a:lnTo>
                      <a:lnTo>
                        <a:pt x="7502" y="15004"/>
                      </a:lnTo>
                      <a:lnTo>
                        <a:pt x="7502" y="15004"/>
                      </a:lnTo>
                      <a:lnTo>
                        <a:pt x="7892" y="15004"/>
                      </a:lnTo>
                      <a:lnTo>
                        <a:pt x="8257" y="14955"/>
                      </a:lnTo>
                      <a:lnTo>
                        <a:pt x="8647" y="14906"/>
                      </a:lnTo>
                      <a:lnTo>
                        <a:pt x="9012" y="14857"/>
                      </a:lnTo>
                      <a:lnTo>
                        <a:pt x="9377" y="14760"/>
                      </a:lnTo>
                      <a:lnTo>
                        <a:pt x="9743" y="14663"/>
                      </a:lnTo>
                      <a:lnTo>
                        <a:pt x="10084" y="14541"/>
                      </a:lnTo>
                      <a:lnTo>
                        <a:pt x="10425" y="14419"/>
                      </a:lnTo>
                      <a:lnTo>
                        <a:pt x="10766" y="14273"/>
                      </a:lnTo>
                      <a:lnTo>
                        <a:pt x="11082" y="14102"/>
                      </a:lnTo>
                      <a:lnTo>
                        <a:pt x="11399" y="13908"/>
                      </a:lnTo>
                      <a:lnTo>
                        <a:pt x="11691" y="13713"/>
                      </a:lnTo>
                      <a:lnTo>
                        <a:pt x="11983" y="13518"/>
                      </a:lnTo>
                      <a:lnTo>
                        <a:pt x="12276" y="13299"/>
                      </a:lnTo>
                      <a:lnTo>
                        <a:pt x="12544" y="13055"/>
                      </a:lnTo>
                      <a:lnTo>
                        <a:pt x="12812" y="12812"/>
                      </a:lnTo>
                      <a:lnTo>
                        <a:pt x="13055" y="12544"/>
                      </a:lnTo>
                      <a:lnTo>
                        <a:pt x="13299" y="12276"/>
                      </a:lnTo>
                      <a:lnTo>
                        <a:pt x="13518" y="11984"/>
                      </a:lnTo>
                      <a:lnTo>
                        <a:pt x="13713" y="11691"/>
                      </a:lnTo>
                      <a:lnTo>
                        <a:pt x="13907" y="11399"/>
                      </a:lnTo>
                      <a:lnTo>
                        <a:pt x="14102" y="11082"/>
                      </a:lnTo>
                      <a:lnTo>
                        <a:pt x="14273" y="10766"/>
                      </a:lnTo>
                      <a:lnTo>
                        <a:pt x="14419" y="10425"/>
                      </a:lnTo>
                      <a:lnTo>
                        <a:pt x="14541" y="10084"/>
                      </a:lnTo>
                      <a:lnTo>
                        <a:pt x="14662" y="9743"/>
                      </a:lnTo>
                      <a:lnTo>
                        <a:pt x="14760" y="9378"/>
                      </a:lnTo>
                      <a:lnTo>
                        <a:pt x="14857" y="9012"/>
                      </a:lnTo>
                      <a:lnTo>
                        <a:pt x="14906" y="8647"/>
                      </a:lnTo>
                      <a:lnTo>
                        <a:pt x="14955" y="8257"/>
                      </a:lnTo>
                      <a:lnTo>
                        <a:pt x="15003" y="7892"/>
                      </a:lnTo>
                      <a:lnTo>
                        <a:pt x="15003" y="7502"/>
                      </a:lnTo>
                      <a:lnTo>
                        <a:pt x="7502" y="7502"/>
                      </a:lnTo>
                      <a:lnTo>
                        <a:pt x="7502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86" name="Shape 1086"/>
                <p:cNvSpPr/>
                <p:nvPr/>
              </p:nvSpPr>
              <p:spPr>
                <a:xfrm>
                  <a:off x="3504325" y="3664250"/>
                  <a:ext cx="131525" cy="1534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261" h="6138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90" y="25"/>
                      </a:lnTo>
                      <a:lnTo>
                        <a:pt x="780" y="98"/>
                      </a:lnTo>
                      <a:lnTo>
                        <a:pt x="1169" y="171"/>
                      </a:lnTo>
                      <a:lnTo>
                        <a:pt x="1559" y="268"/>
                      </a:lnTo>
                      <a:lnTo>
                        <a:pt x="1924" y="414"/>
                      </a:lnTo>
                      <a:lnTo>
                        <a:pt x="2314" y="560"/>
                      </a:lnTo>
                      <a:lnTo>
                        <a:pt x="2655" y="731"/>
                      </a:lnTo>
                      <a:lnTo>
                        <a:pt x="3020" y="901"/>
                      </a:lnTo>
                      <a:lnTo>
                        <a:pt x="3020" y="901"/>
                      </a:lnTo>
                      <a:lnTo>
                        <a:pt x="3337" y="1121"/>
                      </a:lnTo>
                      <a:lnTo>
                        <a:pt x="3654" y="1340"/>
                      </a:lnTo>
                      <a:lnTo>
                        <a:pt x="3946" y="1559"/>
                      </a:lnTo>
                      <a:lnTo>
                        <a:pt x="4238" y="1803"/>
                      </a:lnTo>
                      <a:lnTo>
                        <a:pt x="4530" y="2070"/>
                      </a:lnTo>
                      <a:lnTo>
                        <a:pt x="4774" y="2363"/>
                      </a:lnTo>
                      <a:lnTo>
                        <a:pt x="5017" y="2655"/>
                      </a:lnTo>
                      <a:lnTo>
                        <a:pt x="5261" y="2972"/>
                      </a:lnTo>
                      <a:lnTo>
                        <a:pt x="0" y="61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87" name="Shape 1087"/>
                <p:cNvSpPr/>
                <p:nvPr/>
              </p:nvSpPr>
              <p:spPr>
                <a:xfrm>
                  <a:off x="3501875" y="3749500"/>
                  <a:ext cx="187575" cy="96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03" h="3873" fill="none" extrusionOk="0">
                      <a:moveTo>
                        <a:pt x="6431" y="0"/>
                      </a:moveTo>
                      <a:lnTo>
                        <a:pt x="1" y="3872"/>
                      </a:lnTo>
                      <a:lnTo>
                        <a:pt x="7502" y="3872"/>
                      </a:lnTo>
                      <a:lnTo>
                        <a:pt x="7502" y="3872"/>
                      </a:lnTo>
                      <a:lnTo>
                        <a:pt x="7478" y="3337"/>
                      </a:lnTo>
                      <a:lnTo>
                        <a:pt x="7429" y="2825"/>
                      </a:lnTo>
                      <a:lnTo>
                        <a:pt x="7332" y="2314"/>
                      </a:lnTo>
                      <a:lnTo>
                        <a:pt x="7210" y="1827"/>
                      </a:lnTo>
                      <a:lnTo>
                        <a:pt x="7064" y="1340"/>
                      </a:lnTo>
                      <a:lnTo>
                        <a:pt x="6893" y="877"/>
                      </a:lnTo>
                      <a:lnTo>
                        <a:pt x="6674" y="438"/>
                      </a:lnTo>
                      <a:lnTo>
                        <a:pt x="6431" y="0"/>
                      </a:lnTo>
                      <a:lnTo>
                        <a:pt x="643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088" name="Shape 1088"/>
              <p:cNvGrpSpPr/>
              <p:nvPr/>
            </p:nvGrpSpPr>
            <p:grpSpPr>
              <a:xfrm>
                <a:off x="1889862" y="2899125"/>
                <a:ext cx="391001" cy="264085"/>
                <a:chOff x="564675" y="1700625"/>
                <a:chExt cx="465200" cy="314200"/>
              </a:xfrm>
            </p:grpSpPr>
            <p:sp>
              <p:nvSpPr>
                <p:cNvPr id="1089" name="Shape 1089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90" name="Shape 1090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91" name="Shape 1091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092" name="Shape 1092"/>
            <p:cNvGrpSpPr/>
            <p:nvPr/>
          </p:nvGrpSpPr>
          <p:grpSpPr>
            <a:xfrm>
              <a:off x="-217232" y="1088316"/>
              <a:ext cx="2042491" cy="376691"/>
              <a:chOff x="-217232" y="814472"/>
              <a:chExt cx="2042491" cy="376691"/>
            </a:xfrm>
          </p:grpSpPr>
          <p:sp>
            <p:nvSpPr>
              <p:cNvPr id="1093" name="Shape 1093"/>
              <p:cNvSpPr/>
              <p:nvPr/>
            </p:nvSpPr>
            <p:spPr>
              <a:xfrm>
                <a:off x="671965" y="848260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094" name="Shape 1094"/>
              <p:cNvGrpSpPr/>
              <p:nvPr/>
            </p:nvGrpSpPr>
            <p:grpSpPr>
              <a:xfrm>
                <a:off x="-217232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1095" name="Shape 1095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96" name="Shape 1096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097" name="Shape 1097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098" name="Shape 1098"/>
              <p:cNvGrpSpPr/>
              <p:nvPr/>
            </p:nvGrpSpPr>
            <p:grpSpPr>
              <a:xfrm>
                <a:off x="1465987" y="814472"/>
                <a:ext cx="359272" cy="376691"/>
                <a:chOff x="5961125" y="1623900"/>
                <a:chExt cx="427450" cy="448175"/>
              </a:xfrm>
            </p:grpSpPr>
            <p:sp>
              <p:nvSpPr>
                <p:cNvPr id="1099" name="Shape 1099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0" name="Shape 1100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1" name="Shape 1101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2" name="Shape 1102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3" name="Shape 1103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4" name="Shape 1104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5" name="Shape 1105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106" name="Shape 1106"/>
            <p:cNvGrpSpPr/>
            <p:nvPr/>
          </p:nvGrpSpPr>
          <p:grpSpPr>
            <a:xfrm>
              <a:off x="-146105" y="2321897"/>
              <a:ext cx="1967266" cy="430924"/>
              <a:chOff x="-146105" y="2152863"/>
              <a:chExt cx="1967266" cy="430924"/>
            </a:xfrm>
          </p:grpSpPr>
          <p:grpSp>
            <p:nvGrpSpPr>
              <p:cNvPr id="1107" name="Shape 1107"/>
              <p:cNvGrpSpPr/>
              <p:nvPr/>
            </p:nvGrpSpPr>
            <p:grpSpPr>
              <a:xfrm>
                <a:off x="670442" y="2159261"/>
                <a:ext cx="342882" cy="418128"/>
                <a:chOff x="596350" y="929175"/>
                <a:chExt cx="407950" cy="497475"/>
              </a:xfrm>
            </p:grpSpPr>
            <p:sp>
              <p:nvSpPr>
                <p:cNvPr id="1108" name="Shape 1108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09" name="Shape 1109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10" name="Shape 1110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11" name="Shape 1111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12" name="Shape 1112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13" name="Shape 1113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14" name="Shape 1114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115" name="Shape 1115"/>
              <p:cNvSpPr/>
              <p:nvPr/>
            </p:nvSpPr>
            <p:spPr>
              <a:xfrm>
                <a:off x="-146105" y="21528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116" name="Shape 1116"/>
              <p:cNvSpPr/>
              <p:nvPr/>
            </p:nvSpPr>
            <p:spPr>
              <a:xfrm>
                <a:off x="1470084" y="21938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117" name="Shape 1117"/>
            <p:cNvGrpSpPr/>
            <p:nvPr/>
          </p:nvGrpSpPr>
          <p:grpSpPr>
            <a:xfrm>
              <a:off x="-191649" y="4887272"/>
              <a:ext cx="2054783" cy="376691"/>
              <a:chOff x="-191649" y="4658672"/>
              <a:chExt cx="2054783" cy="376691"/>
            </a:xfrm>
          </p:grpSpPr>
          <p:grpSp>
            <p:nvGrpSpPr>
              <p:cNvPr id="1118" name="Shape 1118"/>
              <p:cNvGrpSpPr/>
              <p:nvPr/>
            </p:nvGrpSpPr>
            <p:grpSpPr>
              <a:xfrm>
                <a:off x="662247" y="4658672"/>
                <a:ext cx="359272" cy="376691"/>
                <a:chOff x="5961125" y="1623900"/>
                <a:chExt cx="427450" cy="448175"/>
              </a:xfrm>
            </p:grpSpPr>
            <p:sp>
              <p:nvSpPr>
                <p:cNvPr id="1119" name="Shape 1119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0" name="Shape 1120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1" name="Shape 1121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2" name="Shape 1122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3" name="Shape 1123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4" name="Shape 1124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5" name="Shape 1125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126" name="Shape 1126"/>
              <p:cNvSpPr/>
              <p:nvPr/>
            </p:nvSpPr>
            <p:spPr>
              <a:xfrm>
                <a:off x="-191649" y="4692461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127" name="Shape 1127"/>
              <p:cNvGrpSpPr/>
              <p:nvPr/>
            </p:nvGrpSpPr>
            <p:grpSpPr>
              <a:xfrm>
                <a:off x="1428112" y="4685295"/>
                <a:ext cx="435022" cy="323445"/>
                <a:chOff x="5247525" y="3007275"/>
                <a:chExt cx="517575" cy="384825"/>
              </a:xfrm>
            </p:grpSpPr>
            <p:sp>
              <p:nvSpPr>
                <p:cNvPr id="1128" name="Shape 1128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29" name="Shape 1129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130" name="Shape 1130"/>
            <p:cNvGrpSpPr/>
            <p:nvPr/>
          </p:nvGrpSpPr>
          <p:grpSpPr>
            <a:xfrm>
              <a:off x="-129715" y="3597924"/>
              <a:ext cx="1945760" cy="342399"/>
              <a:chOff x="-129715" y="3525598"/>
              <a:chExt cx="1945760" cy="342399"/>
            </a:xfrm>
          </p:grpSpPr>
          <p:grpSp>
            <p:nvGrpSpPr>
              <p:cNvPr id="1131" name="Shape 1131"/>
              <p:cNvGrpSpPr/>
              <p:nvPr/>
            </p:nvGrpSpPr>
            <p:grpSpPr>
              <a:xfrm>
                <a:off x="675548" y="3530463"/>
                <a:ext cx="332670" cy="332670"/>
                <a:chOff x="6649150" y="309350"/>
                <a:chExt cx="395800" cy="395800"/>
              </a:xfrm>
            </p:grpSpPr>
            <p:sp>
              <p:nvSpPr>
                <p:cNvPr id="1132" name="Shape 1132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3" name="Shape 1133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4" name="Shape 1134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5" name="Shape 1135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6" name="Shape 1136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7" name="Shape 1137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8" name="Shape 1138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39" name="Shape 1139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0" name="Shape 1140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1" name="Shape 1141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2" name="Shape 1142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3" name="Shape 1143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4" name="Shape 1144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5" name="Shape 1145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6" name="Shape 1146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7" name="Shape 1147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8" name="Shape 1148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49" name="Shape 1149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0" name="Shape 1150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1" name="Shape 1151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2" name="Shape 1152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3" name="Shape 1153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4" name="Shape 1154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155" name="Shape 1155"/>
              <p:cNvGrpSpPr/>
              <p:nvPr/>
            </p:nvGrpSpPr>
            <p:grpSpPr>
              <a:xfrm>
                <a:off x="-129715" y="3525598"/>
                <a:ext cx="215966" cy="342399"/>
                <a:chOff x="6718575" y="2318625"/>
                <a:chExt cx="256950" cy="407375"/>
              </a:xfrm>
            </p:grpSpPr>
            <p:sp>
              <p:nvSpPr>
                <p:cNvPr id="1156" name="Shape 1156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7" name="Shape 1157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8" name="Shape 1158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59" name="Shape 1159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60" name="Shape 1160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61" name="Shape 1161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62" name="Shape 1162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63" name="Shape 1163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164" name="Shape 1164"/>
              <p:cNvSpPr/>
              <p:nvPr/>
            </p:nvSpPr>
            <p:spPr>
              <a:xfrm>
                <a:off x="1475201" y="352636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165" name="Shape 1165"/>
            <p:cNvGrpSpPr/>
            <p:nvPr/>
          </p:nvGrpSpPr>
          <p:grpSpPr>
            <a:xfrm>
              <a:off x="-129715" y="-120177"/>
              <a:ext cx="1945760" cy="342399"/>
              <a:chOff x="-129715" y="-196377"/>
              <a:chExt cx="1945760" cy="342399"/>
            </a:xfrm>
          </p:grpSpPr>
          <p:grpSp>
            <p:nvGrpSpPr>
              <p:cNvPr id="1166" name="Shape 1166"/>
              <p:cNvGrpSpPr/>
              <p:nvPr/>
            </p:nvGrpSpPr>
            <p:grpSpPr>
              <a:xfrm>
                <a:off x="675548" y="-191512"/>
                <a:ext cx="332670" cy="332670"/>
                <a:chOff x="6649150" y="309350"/>
                <a:chExt cx="395800" cy="395800"/>
              </a:xfrm>
            </p:grpSpPr>
            <p:sp>
              <p:nvSpPr>
                <p:cNvPr id="1167" name="Shape 1167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68" name="Shape 1168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69" name="Shape 1169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0" name="Shape 1170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1" name="Shape 1171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2" name="Shape 1172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3" name="Shape 1173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4" name="Shape 1174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5" name="Shape 1175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6" name="Shape 1176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7" name="Shape 1177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8" name="Shape 1178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79" name="Shape 1179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0" name="Shape 1180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1" name="Shape 1181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2" name="Shape 1182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3" name="Shape 1183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4" name="Shape 1184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5" name="Shape 1185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6" name="Shape 1186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7" name="Shape 1187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8" name="Shape 1188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89" name="Shape 1189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190" name="Shape 1190"/>
              <p:cNvGrpSpPr/>
              <p:nvPr/>
            </p:nvGrpSpPr>
            <p:grpSpPr>
              <a:xfrm>
                <a:off x="-129715" y="-196377"/>
                <a:ext cx="215966" cy="342399"/>
                <a:chOff x="6718575" y="2318625"/>
                <a:chExt cx="256950" cy="407375"/>
              </a:xfrm>
            </p:grpSpPr>
            <p:sp>
              <p:nvSpPr>
                <p:cNvPr id="1191" name="Shape 1191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2" name="Shape 1192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3" name="Shape 1193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4" name="Shape 1194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5" name="Shape 1195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6" name="Shape 1196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7" name="Shape 1197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198" name="Shape 1198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199" name="Shape 1199"/>
              <p:cNvSpPr/>
              <p:nvPr/>
            </p:nvSpPr>
            <p:spPr>
              <a:xfrm>
                <a:off x="1475201" y="-195610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</p:grpSp>
      <p:sp>
        <p:nvSpPr>
          <p:cNvPr id="1200" name="Shape 1200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201" name="Shape 1201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None/>
              <a:defRPr/>
            </a:lvl1pPr>
            <a:lvl2pPr lvl="1">
              <a:spcBef>
                <a:spcPts val="0"/>
              </a:spcBef>
              <a:buSzPts val="1800"/>
              <a:buNone/>
              <a:defRPr/>
            </a:lvl2pPr>
            <a:lvl3pPr lvl="2">
              <a:spcBef>
                <a:spcPts val="0"/>
              </a:spcBef>
              <a:buSzPts val="1800"/>
              <a:buNone/>
              <a:defRPr/>
            </a:lvl3pPr>
            <a:lvl4pPr lvl="3">
              <a:spcBef>
                <a:spcPts val="0"/>
              </a:spcBef>
              <a:buSzPts val="1800"/>
              <a:buNone/>
              <a:defRPr/>
            </a:lvl4pPr>
            <a:lvl5pPr lvl="4">
              <a:spcBef>
                <a:spcPts val="0"/>
              </a:spcBef>
              <a:buSzPts val="1800"/>
              <a:buNone/>
              <a:defRPr/>
            </a:lvl5pPr>
            <a:lvl6pPr lvl="5">
              <a:spcBef>
                <a:spcPts val="0"/>
              </a:spcBef>
              <a:buSzPts val="1800"/>
              <a:buNone/>
              <a:defRPr/>
            </a:lvl6pPr>
            <a:lvl7pPr lvl="6">
              <a:spcBef>
                <a:spcPts val="0"/>
              </a:spcBef>
              <a:buSzPts val="1800"/>
              <a:buNone/>
              <a:defRPr/>
            </a:lvl7pPr>
            <a:lvl8pPr lvl="7">
              <a:spcBef>
                <a:spcPts val="0"/>
              </a:spcBef>
              <a:buSzPts val="1800"/>
              <a:buNone/>
              <a:defRPr/>
            </a:lvl8pPr>
            <a:lvl9pPr lvl="8">
              <a:spcBef>
                <a:spcPts val="0"/>
              </a:spcBef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202" name="Shape 1202"/>
          <p:cNvSpPr txBox="1">
            <a:spLocks noGrp="1"/>
          </p:cNvSpPr>
          <p:nvPr>
            <p:ph type="body" idx="1"/>
          </p:nvPr>
        </p:nvSpPr>
        <p:spPr>
          <a:xfrm>
            <a:off x="2544225" y="297367"/>
            <a:ext cx="2981400" cy="4661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400"/>
              <a:buChar char="▸"/>
              <a:defRPr sz="2400"/>
            </a:lvl1pPr>
            <a:lvl2pPr lvl="1">
              <a:spcBef>
                <a:spcPts val="0"/>
              </a:spcBef>
              <a:buSzPts val="2400"/>
              <a:buChar char="▹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2400"/>
              <a:buChar char="●"/>
              <a:defRPr sz="2400"/>
            </a:lvl4pPr>
            <a:lvl5pPr lvl="4">
              <a:spcBef>
                <a:spcPts val="0"/>
              </a:spcBef>
              <a:buSzPts val="2400"/>
              <a:buChar char="○"/>
              <a:defRPr sz="2400"/>
            </a:lvl5pPr>
            <a:lvl6pPr lvl="5">
              <a:spcBef>
                <a:spcPts val="0"/>
              </a:spcBef>
              <a:buSzPts val="2400"/>
              <a:buChar char="■"/>
              <a:defRPr sz="2400"/>
            </a:lvl6pPr>
            <a:lvl7pPr lvl="6">
              <a:spcBef>
                <a:spcPts val="0"/>
              </a:spcBef>
              <a:buSzPts val="2400"/>
              <a:buChar char="●"/>
              <a:defRPr sz="2400"/>
            </a:lvl7pPr>
            <a:lvl8pPr lvl="7">
              <a:spcBef>
                <a:spcPts val="0"/>
              </a:spcBef>
              <a:buSzPts val="2400"/>
              <a:buChar char="○"/>
              <a:defRPr sz="2400"/>
            </a:lvl8pPr>
            <a:lvl9pPr lvl="8">
              <a:spcBef>
                <a:spcPts val="0"/>
              </a:spcBef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1203" name="Shape 1203"/>
          <p:cNvSpPr txBox="1">
            <a:spLocks noGrp="1"/>
          </p:cNvSpPr>
          <p:nvPr>
            <p:ph type="body" idx="2"/>
          </p:nvPr>
        </p:nvSpPr>
        <p:spPr>
          <a:xfrm>
            <a:off x="5705276" y="297367"/>
            <a:ext cx="2981400" cy="4661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400"/>
              <a:buChar char="▸"/>
              <a:defRPr sz="2400"/>
            </a:lvl1pPr>
            <a:lvl2pPr lvl="1">
              <a:spcBef>
                <a:spcPts val="0"/>
              </a:spcBef>
              <a:buSzPts val="2400"/>
              <a:buChar char="▹"/>
              <a:defRPr/>
            </a:lvl2pPr>
            <a:lvl3pPr lvl="2">
              <a:spcBef>
                <a:spcPts val="0"/>
              </a:spcBef>
              <a:buSzPts val="2400"/>
              <a:buChar char="■"/>
              <a:defRPr/>
            </a:lvl3pPr>
            <a:lvl4pPr lvl="3">
              <a:spcBef>
                <a:spcPts val="0"/>
              </a:spcBef>
              <a:buSzPts val="2400"/>
              <a:buChar char="●"/>
              <a:defRPr sz="2400"/>
            </a:lvl4pPr>
            <a:lvl5pPr lvl="4">
              <a:spcBef>
                <a:spcPts val="0"/>
              </a:spcBef>
              <a:buSzPts val="2400"/>
              <a:buChar char="○"/>
              <a:defRPr sz="2400"/>
            </a:lvl5pPr>
            <a:lvl6pPr lvl="5">
              <a:spcBef>
                <a:spcPts val="0"/>
              </a:spcBef>
              <a:buSzPts val="2400"/>
              <a:buChar char="■"/>
              <a:defRPr sz="2400"/>
            </a:lvl6pPr>
            <a:lvl7pPr lvl="6">
              <a:spcBef>
                <a:spcPts val="0"/>
              </a:spcBef>
              <a:buSzPts val="2400"/>
              <a:buChar char="●"/>
              <a:defRPr sz="2400"/>
            </a:lvl7pPr>
            <a:lvl8pPr lvl="7">
              <a:spcBef>
                <a:spcPts val="0"/>
              </a:spcBef>
              <a:buSzPts val="2400"/>
              <a:buChar char="○"/>
              <a:defRPr sz="2400"/>
            </a:lvl8pPr>
            <a:lvl9pPr lvl="8">
              <a:spcBef>
                <a:spcPts val="0"/>
              </a:spcBef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1204" name="Shape 120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bg>
      <p:bgPr>
        <a:solidFill>
          <a:srgbClr val="6FA8DC"/>
        </a:solidFill>
        <a:effectLst/>
      </p:bgPr>
    </p:bg>
    <p:spTree>
      <p:nvGrpSpPr>
        <p:cNvPr id="1" name="Shape 1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6" name="Shape 1206"/>
          <p:cNvGrpSpPr/>
          <p:nvPr/>
        </p:nvGrpSpPr>
        <p:grpSpPr>
          <a:xfrm>
            <a:off x="-217232" y="-120177"/>
            <a:ext cx="2498095" cy="5384140"/>
            <a:chOff x="-217232" y="-120177"/>
            <a:chExt cx="2498095" cy="5384140"/>
          </a:xfrm>
        </p:grpSpPr>
        <p:grpSp>
          <p:nvGrpSpPr>
            <p:cNvPr id="1207" name="Shape 1207"/>
            <p:cNvGrpSpPr/>
            <p:nvPr/>
          </p:nvGrpSpPr>
          <p:grpSpPr>
            <a:xfrm>
              <a:off x="242469" y="480235"/>
              <a:ext cx="2014334" cy="350068"/>
              <a:chOff x="242469" y="220891"/>
              <a:chExt cx="2014334" cy="350068"/>
            </a:xfrm>
          </p:grpSpPr>
          <p:sp>
            <p:nvSpPr>
              <p:cNvPr id="1208" name="Shape 1208"/>
              <p:cNvSpPr/>
              <p:nvPr/>
            </p:nvSpPr>
            <p:spPr>
              <a:xfrm>
                <a:off x="242469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209" name="Shape 1209"/>
              <p:cNvSpPr/>
              <p:nvPr/>
            </p:nvSpPr>
            <p:spPr>
              <a:xfrm>
                <a:off x="1056432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210" name="Shape 1210"/>
              <p:cNvGrpSpPr/>
              <p:nvPr/>
            </p:nvGrpSpPr>
            <p:grpSpPr>
              <a:xfrm>
                <a:off x="1913921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1211" name="Shape 1211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12" name="Shape 1212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13" name="Shape 1213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14" name="Shape 1214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215" name="Shape 1215"/>
            <p:cNvGrpSpPr/>
            <p:nvPr/>
          </p:nvGrpSpPr>
          <p:grpSpPr>
            <a:xfrm>
              <a:off x="247586" y="1723020"/>
              <a:ext cx="2010762" cy="340865"/>
              <a:chOff x="247586" y="1471215"/>
              <a:chExt cx="2010762" cy="340865"/>
            </a:xfrm>
          </p:grpSpPr>
          <p:sp>
            <p:nvSpPr>
              <p:cNvPr id="1216" name="Shape 1216"/>
              <p:cNvSpPr/>
              <p:nvPr/>
            </p:nvSpPr>
            <p:spPr>
              <a:xfrm>
                <a:off x="247586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217" name="Shape 1217"/>
              <p:cNvGrpSpPr/>
              <p:nvPr/>
            </p:nvGrpSpPr>
            <p:grpSpPr>
              <a:xfrm>
                <a:off x="1048247" y="1484779"/>
                <a:ext cx="353136" cy="313738"/>
                <a:chOff x="5292575" y="3681900"/>
                <a:chExt cx="420150" cy="373275"/>
              </a:xfrm>
            </p:grpSpPr>
            <p:sp>
              <p:nvSpPr>
                <p:cNvPr id="1218" name="Shape 1218"/>
                <p:cNvSpPr/>
                <p:nvPr/>
              </p:nvSpPr>
              <p:spPr>
                <a:xfrm>
                  <a:off x="5292575" y="3706875"/>
                  <a:ext cx="420150" cy="2667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06" h="10668" fill="none" extrusionOk="0">
                      <a:moveTo>
                        <a:pt x="16319" y="0"/>
                      </a:moveTo>
                      <a:lnTo>
                        <a:pt x="488" y="0"/>
                      </a:lnTo>
                      <a:lnTo>
                        <a:pt x="488" y="0"/>
                      </a:lnTo>
                      <a:lnTo>
                        <a:pt x="390" y="0"/>
                      </a:lnTo>
                      <a:lnTo>
                        <a:pt x="293" y="25"/>
                      </a:lnTo>
                      <a:lnTo>
                        <a:pt x="196" y="73"/>
                      </a:lnTo>
                      <a:lnTo>
                        <a:pt x="123" y="146"/>
                      </a:lnTo>
                      <a:lnTo>
                        <a:pt x="74" y="219"/>
                      </a:lnTo>
                      <a:lnTo>
                        <a:pt x="25" y="292"/>
                      </a:lnTo>
                      <a:lnTo>
                        <a:pt x="1" y="390"/>
                      </a:lnTo>
                      <a:lnTo>
                        <a:pt x="1" y="487"/>
                      </a:lnTo>
                      <a:lnTo>
                        <a:pt x="1" y="10181"/>
                      </a:lnTo>
                      <a:lnTo>
                        <a:pt x="1" y="10181"/>
                      </a:lnTo>
                      <a:lnTo>
                        <a:pt x="1" y="10278"/>
                      </a:lnTo>
                      <a:lnTo>
                        <a:pt x="25" y="10375"/>
                      </a:lnTo>
                      <a:lnTo>
                        <a:pt x="74" y="10448"/>
                      </a:lnTo>
                      <a:lnTo>
                        <a:pt x="123" y="10522"/>
                      </a:lnTo>
                      <a:lnTo>
                        <a:pt x="196" y="10570"/>
                      </a:lnTo>
                      <a:lnTo>
                        <a:pt x="293" y="10619"/>
                      </a:lnTo>
                      <a:lnTo>
                        <a:pt x="390" y="10643"/>
                      </a:lnTo>
                      <a:lnTo>
                        <a:pt x="488" y="10668"/>
                      </a:lnTo>
                      <a:lnTo>
                        <a:pt x="16319" y="10668"/>
                      </a:lnTo>
                      <a:lnTo>
                        <a:pt x="16319" y="10668"/>
                      </a:lnTo>
                      <a:lnTo>
                        <a:pt x="16416" y="10643"/>
                      </a:lnTo>
                      <a:lnTo>
                        <a:pt x="16513" y="10619"/>
                      </a:lnTo>
                      <a:lnTo>
                        <a:pt x="16611" y="10570"/>
                      </a:lnTo>
                      <a:lnTo>
                        <a:pt x="16684" y="10522"/>
                      </a:lnTo>
                      <a:lnTo>
                        <a:pt x="16733" y="10448"/>
                      </a:lnTo>
                      <a:lnTo>
                        <a:pt x="16781" y="10375"/>
                      </a:lnTo>
                      <a:lnTo>
                        <a:pt x="16806" y="10278"/>
                      </a:lnTo>
                      <a:lnTo>
                        <a:pt x="16806" y="10181"/>
                      </a:lnTo>
                      <a:lnTo>
                        <a:pt x="16806" y="487"/>
                      </a:lnTo>
                      <a:lnTo>
                        <a:pt x="16806" y="487"/>
                      </a:lnTo>
                      <a:lnTo>
                        <a:pt x="16806" y="390"/>
                      </a:lnTo>
                      <a:lnTo>
                        <a:pt x="16781" y="292"/>
                      </a:lnTo>
                      <a:lnTo>
                        <a:pt x="16733" y="219"/>
                      </a:lnTo>
                      <a:lnTo>
                        <a:pt x="16684" y="146"/>
                      </a:lnTo>
                      <a:lnTo>
                        <a:pt x="16611" y="73"/>
                      </a:lnTo>
                      <a:lnTo>
                        <a:pt x="16513" y="25"/>
                      </a:lnTo>
                      <a:lnTo>
                        <a:pt x="16416" y="0"/>
                      </a:lnTo>
                      <a:lnTo>
                        <a:pt x="16319" y="0"/>
                      </a:lnTo>
                      <a:lnTo>
                        <a:pt x="16319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19" name="Shape 1219"/>
                <p:cNvSpPr/>
                <p:nvPr/>
              </p:nvSpPr>
              <p:spPr>
                <a:xfrm>
                  <a:off x="5490475" y="3681900"/>
                  <a:ext cx="24375" cy="25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75" h="1000" fill="none" extrusionOk="0">
                      <a:moveTo>
                        <a:pt x="974" y="999"/>
                      </a:moveTo>
                      <a:lnTo>
                        <a:pt x="974" y="488"/>
                      </a:lnTo>
                      <a:lnTo>
                        <a:pt x="974" y="488"/>
                      </a:lnTo>
                      <a:lnTo>
                        <a:pt x="974" y="390"/>
                      </a:lnTo>
                      <a:lnTo>
                        <a:pt x="926" y="293"/>
                      </a:lnTo>
                      <a:lnTo>
                        <a:pt x="901" y="220"/>
                      </a:lnTo>
                      <a:lnTo>
                        <a:pt x="828" y="147"/>
                      </a:lnTo>
                      <a:lnTo>
                        <a:pt x="755" y="74"/>
                      </a:lnTo>
                      <a:lnTo>
                        <a:pt x="682" y="49"/>
                      </a:lnTo>
                      <a:lnTo>
                        <a:pt x="585" y="1"/>
                      </a:lnTo>
                      <a:lnTo>
                        <a:pt x="487" y="1"/>
                      </a:lnTo>
                      <a:lnTo>
                        <a:pt x="487" y="1"/>
                      </a:lnTo>
                      <a:lnTo>
                        <a:pt x="390" y="1"/>
                      </a:lnTo>
                      <a:lnTo>
                        <a:pt x="292" y="49"/>
                      </a:lnTo>
                      <a:lnTo>
                        <a:pt x="219" y="74"/>
                      </a:lnTo>
                      <a:lnTo>
                        <a:pt x="146" y="147"/>
                      </a:lnTo>
                      <a:lnTo>
                        <a:pt x="73" y="220"/>
                      </a:lnTo>
                      <a:lnTo>
                        <a:pt x="49" y="293"/>
                      </a:lnTo>
                      <a:lnTo>
                        <a:pt x="0" y="390"/>
                      </a:lnTo>
                      <a:lnTo>
                        <a:pt x="0" y="488"/>
                      </a:ln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20" name="Shape 1220"/>
                <p:cNvSpPr/>
                <p:nvPr/>
              </p:nvSpPr>
              <p:spPr>
                <a:xfrm>
                  <a:off x="5358350" y="3973550"/>
                  <a:ext cx="60900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6" h="3265" fill="none" extrusionOk="0">
                      <a:moveTo>
                        <a:pt x="1340" y="1"/>
                      </a:moveTo>
                      <a:lnTo>
                        <a:pt x="49" y="2558"/>
                      </a:lnTo>
                      <a:lnTo>
                        <a:pt x="49" y="2558"/>
                      </a:lnTo>
                      <a:lnTo>
                        <a:pt x="24" y="2631"/>
                      </a:lnTo>
                      <a:lnTo>
                        <a:pt x="0" y="2728"/>
                      </a:lnTo>
                      <a:lnTo>
                        <a:pt x="0" y="2826"/>
                      </a:lnTo>
                      <a:lnTo>
                        <a:pt x="24" y="2923"/>
                      </a:lnTo>
                      <a:lnTo>
                        <a:pt x="73" y="2996"/>
                      </a:lnTo>
                      <a:lnTo>
                        <a:pt x="122" y="3094"/>
                      </a:lnTo>
                      <a:lnTo>
                        <a:pt x="195" y="3142"/>
                      </a:lnTo>
                      <a:lnTo>
                        <a:pt x="268" y="3215"/>
                      </a:lnTo>
                      <a:lnTo>
                        <a:pt x="268" y="3215"/>
                      </a:lnTo>
                      <a:lnTo>
                        <a:pt x="390" y="3240"/>
                      </a:lnTo>
                      <a:lnTo>
                        <a:pt x="487" y="3264"/>
                      </a:lnTo>
                      <a:lnTo>
                        <a:pt x="487" y="3264"/>
                      </a:lnTo>
                      <a:lnTo>
                        <a:pt x="633" y="3240"/>
                      </a:lnTo>
                      <a:lnTo>
                        <a:pt x="755" y="3191"/>
                      </a:lnTo>
                      <a:lnTo>
                        <a:pt x="853" y="3094"/>
                      </a:lnTo>
                      <a:lnTo>
                        <a:pt x="926" y="2996"/>
                      </a:lnTo>
                      <a:lnTo>
                        <a:pt x="243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21" name="Shape 1221"/>
                <p:cNvSpPr/>
                <p:nvPr/>
              </p:nvSpPr>
              <p:spPr>
                <a:xfrm>
                  <a:off x="5586050" y="3973550"/>
                  <a:ext cx="60925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7" h="3265" fill="none" extrusionOk="0">
                      <a:moveTo>
                        <a:pt x="1" y="1"/>
                      </a:moveTo>
                      <a:lnTo>
                        <a:pt x="1511" y="2996"/>
                      </a:lnTo>
                      <a:lnTo>
                        <a:pt x="1511" y="2996"/>
                      </a:lnTo>
                      <a:lnTo>
                        <a:pt x="1584" y="3094"/>
                      </a:lnTo>
                      <a:lnTo>
                        <a:pt x="1681" y="3191"/>
                      </a:lnTo>
                      <a:lnTo>
                        <a:pt x="1803" y="3240"/>
                      </a:lnTo>
                      <a:lnTo>
                        <a:pt x="1949" y="3264"/>
                      </a:lnTo>
                      <a:lnTo>
                        <a:pt x="1949" y="3264"/>
                      </a:lnTo>
                      <a:lnTo>
                        <a:pt x="2047" y="3240"/>
                      </a:lnTo>
                      <a:lnTo>
                        <a:pt x="2168" y="3215"/>
                      </a:lnTo>
                      <a:lnTo>
                        <a:pt x="2168" y="3215"/>
                      </a:lnTo>
                      <a:lnTo>
                        <a:pt x="2241" y="3142"/>
                      </a:lnTo>
                      <a:lnTo>
                        <a:pt x="2315" y="3094"/>
                      </a:lnTo>
                      <a:lnTo>
                        <a:pt x="2363" y="2996"/>
                      </a:lnTo>
                      <a:lnTo>
                        <a:pt x="2412" y="2923"/>
                      </a:lnTo>
                      <a:lnTo>
                        <a:pt x="2436" y="2826"/>
                      </a:lnTo>
                      <a:lnTo>
                        <a:pt x="2436" y="2728"/>
                      </a:lnTo>
                      <a:lnTo>
                        <a:pt x="2412" y="2631"/>
                      </a:lnTo>
                      <a:lnTo>
                        <a:pt x="2388" y="2558"/>
                      </a:lnTo>
                      <a:lnTo>
                        <a:pt x="1097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22" name="Shape 1222"/>
                <p:cNvSpPr/>
                <p:nvPr/>
              </p:nvSpPr>
              <p:spPr>
                <a:xfrm>
                  <a:off x="5316925" y="3731225"/>
                  <a:ext cx="371450" cy="218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58" h="8720" fill="none" extrusionOk="0">
                      <a:moveTo>
                        <a:pt x="1" y="0"/>
                      </a:moveTo>
                      <a:lnTo>
                        <a:pt x="1" y="8719"/>
                      </a:lnTo>
                      <a:lnTo>
                        <a:pt x="14857" y="8719"/>
                      </a:lnTo>
                      <a:lnTo>
                        <a:pt x="14857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23" name="Shape 1223"/>
                <p:cNvSpPr/>
                <p:nvPr/>
              </p:nvSpPr>
              <p:spPr>
                <a:xfrm>
                  <a:off x="5380250" y="3784800"/>
                  <a:ext cx="230200" cy="1157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208" h="4629" fill="none" extrusionOk="0">
                      <a:moveTo>
                        <a:pt x="9207" y="1"/>
                      </a:moveTo>
                      <a:lnTo>
                        <a:pt x="5213" y="3995"/>
                      </a:lnTo>
                      <a:lnTo>
                        <a:pt x="5213" y="3995"/>
                      </a:lnTo>
                      <a:lnTo>
                        <a:pt x="5140" y="4044"/>
                      </a:lnTo>
                      <a:lnTo>
                        <a:pt x="5067" y="4092"/>
                      </a:lnTo>
                      <a:lnTo>
                        <a:pt x="4969" y="4117"/>
                      </a:lnTo>
                      <a:lnTo>
                        <a:pt x="4872" y="4141"/>
                      </a:lnTo>
                      <a:lnTo>
                        <a:pt x="4774" y="4117"/>
                      </a:lnTo>
                      <a:lnTo>
                        <a:pt x="4677" y="4092"/>
                      </a:lnTo>
                      <a:lnTo>
                        <a:pt x="4604" y="4044"/>
                      </a:lnTo>
                      <a:lnTo>
                        <a:pt x="4531" y="3995"/>
                      </a:lnTo>
                      <a:lnTo>
                        <a:pt x="2582" y="2046"/>
                      </a:lnTo>
                      <a:lnTo>
                        <a:pt x="1" y="4628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24" name="Shape 1224"/>
                <p:cNvSpPr/>
                <p:nvPr/>
              </p:nvSpPr>
              <p:spPr>
                <a:xfrm>
                  <a:off x="5547700" y="3779925"/>
                  <a:ext cx="68825" cy="68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753" h="2753" fill="none" extrusionOk="0">
                      <a:moveTo>
                        <a:pt x="0" y="1"/>
                      </a:moveTo>
                      <a:lnTo>
                        <a:pt x="2265" y="1"/>
                      </a:lnTo>
                      <a:lnTo>
                        <a:pt x="2265" y="1"/>
                      </a:lnTo>
                      <a:lnTo>
                        <a:pt x="2363" y="1"/>
                      </a:lnTo>
                      <a:lnTo>
                        <a:pt x="2460" y="25"/>
                      </a:lnTo>
                      <a:lnTo>
                        <a:pt x="2533" y="74"/>
                      </a:lnTo>
                      <a:lnTo>
                        <a:pt x="2606" y="147"/>
                      </a:lnTo>
                      <a:lnTo>
                        <a:pt x="2680" y="220"/>
                      </a:lnTo>
                      <a:lnTo>
                        <a:pt x="2728" y="293"/>
                      </a:lnTo>
                      <a:lnTo>
                        <a:pt x="2753" y="390"/>
                      </a:lnTo>
                      <a:lnTo>
                        <a:pt x="2753" y="488"/>
                      </a:lnTo>
                      <a:lnTo>
                        <a:pt x="2753" y="275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225" name="Shape 1225"/>
              <p:cNvGrpSpPr/>
              <p:nvPr/>
            </p:nvGrpSpPr>
            <p:grpSpPr>
              <a:xfrm>
                <a:off x="1912377" y="1478895"/>
                <a:ext cx="345971" cy="325505"/>
                <a:chOff x="5972700" y="2330200"/>
                <a:chExt cx="411625" cy="387275"/>
              </a:xfrm>
            </p:grpSpPr>
            <p:sp>
              <p:nvSpPr>
                <p:cNvPr id="1226" name="Shape 1226"/>
                <p:cNvSpPr/>
                <p:nvPr/>
              </p:nvSpPr>
              <p:spPr>
                <a:xfrm>
                  <a:off x="5972700" y="2476950"/>
                  <a:ext cx="98050" cy="219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22" h="8793" fill="none" extrusionOk="0">
                      <a:moveTo>
                        <a:pt x="0" y="0"/>
                      </a:moveTo>
                      <a:lnTo>
                        <a:pt x="0" y="8792"/>
                      </a:lnTo>
                      <a:lnTo>
                        <a:pt x="3921" y="8792"/>
                      </a:lnTo>
                      <a:lnTo>
                        <a:pt x="3921" y="0"/>
                      </a:lnTo>
                      <a:lnTo>
                        <a:pt x="0" y="0"/>
                      </a:lnTo>
                      <a:close/>
                      <a:moveTo>
                        <a:pt x="2411" y="2411"/>
                      </a:moveTo>
                      <a:lnTo>
                        <a:pt x="2411" y="2411"/>
                      </a:lnTo>
                      <a:lnTo>
                        <a:pt x="2265" y="2387"/>
                      </a:lnTo>
                      <a:lnTo>
                        <a:pt x="2143" y="2363"/>
                      </a:lnTo>
                      <a:lnTo>
                        <a:pt x="2022" y="2290"/>
                      </a:lnTo>
                      <a:lnTo>
                        <a:pt x="1924" y="2216"/>
                      </a:lnTo>
                      <a:lnTo>
                        <a:pt x="1827" y="2095"/>
                      </a:lnTo>
                      <a:lnTo>
                        <a:pt x="1754" y="1973"/>
                      </a:lnTo>
                      <a:lnTo>
                        <a:pt x="1729" y="1851"/>
                      </a:lnTo>
                      <a:lnTo>
                        <a:pt x="1705" y="1705"/>
                      </a:lnTo>
                      <a:lnTo>
                        <a:pt x="1705" y="1705"/>
                      </a:lnTo>
                      <a:lnTo>
                        <a:pt x="1729" y="1559"/>
                      </a:lnTo>
                      <a:lnTo>
                        <a:pt x="1754" y="1437"/>
                      </a:lnTo>
                      <a:lnTo>
                        <a:pt x="1827" y="1315"/>
                      </a:lnTo>
                      <a:lnTo>
                        <a:pt x="1924" y="1218"/>
                      </a:lnTo>
                      <a:lnTo>
                        <a:pt x="2022" y="1120"/>
                      </a:lnTo>
                      <a:lnTo>
                        <a:pt x="2143" y="1072"/>
                      </a:lnTo>
                      <a:lnTo>
                        <a:pt x="2265" y="1023"/>
                      </a:lnTo>
                      <a:lnTo>
                        <a:pt x="2411" y="999"/>
                      </a:lnTo>
                      <a:lnTo>
                        <a:pt x="2411" y="999"/>
                      </a:lnTo>
                      <a:lnTo>
                        <a:pt x="2557" y="1023"/>
                      </a:lnTo>
                      <a:lnTo>
                        <a:pt x="2679" y="1072"/>
                      </a:lnTo>
                      <a:lnTo>
                        <a:pt x="2801" y="1120"/>
                      </a:lnTo>
                      <a:lnTo>
                        <a:pt x="2898" y="1218"/>
                      </a:lnTo>
                      <a:lnTo>
                        <a:pt x="2996" y="1315"/>
                      </a:lnTo>
                      <a:lnTo>
                        <a:pt x="3069" y="1437"/>
                      </a:lnTo>
                      <a:lnTo>
                        <a:pt x="3093" y="1559"/>
                      </a:lnTo>
                      <a:lnTo>
                        <a:pt x="3118" y="1705"/>
                      </a:lnTo>
                      <a:lnTo>
                        <a:pt x="3118" y="1705"/>
                      </a:lnTo>
                      <a:lnTo>
                        <a:pt x="3093" y="1851"/>
                      </a:lnTo>
                      <a:lnTo>
                        <a:pt x="3069" y="1973"/>
                      </a:lnTo>
                      <a:lnTo>
                        <a:pt x="2996" y="2095"/>
                      </a:lnTo>
                      <a:lnTo>
                        <a:pt x="2898" y="2216"/>
                      </a:lnTo>
                      <a:lnTo>
                        <a:pt x="2801" y="2290"/>
                      </a:lnTo>
                      <a:lnTo>
                        <a:pt x="2679" y="2363"/>
                      </a:lnTo>
                      <a:lnTo>
                        <a:pt x="2557" y="2387"/>
                      </a:lnTo>
                      <a:lnTo>
                        <a:pt x="2411" y="2411"/>
                      </a:lnTo>
                      <a:lnTo>
                        <a:pt x="2411" y="241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27" name="Shape 1227"/>
                <p:cNvSpPr/>
                <p:nvPr/>
              </p:nvSpPr>
              <p:spPr>
                <a:xfrm>
                  <a:off x="6078025" y="2330200"/>
                  <a:ext cx="306300" cy="3872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252" h="15491" fill="none" extrusionOk="0">
                      <a:moveTo>
                        <a:pt x="1" y="13396"/>
                      </a:moveTo>
                      <a:lnTo>
                        <a:pt x="1511" y="13396"/>
                      </a:lnTo>
                      <a:lnTo>
                        <a:pt x="1511" y="13396"/>
                      </a:lnTo>
                      <a:lnTo>
                        <a:pt x="1998" y="13639"/>
                      </a:lnTo>
                      <a:lnTo>
                        <a:pt x="2680" y="13932"/>
                      </a:lnTo>
                      <a:lnTo>
                        <a:pt x="3556" y="14273"/>
                      </a:lnTo>
                      <a:lnTo>
                        <a:pt x="4531" y="14638"/>
                      </a:lnTo>
                      <a:lnTo>
                        <a:pt x="5578" y="14955"/>
                      </a:lnTo>
                      <a:lnTo>
                        <a:pt x="6114" y="15101"/>
                      </a:lnTo>
                      <a:lnTo>
                        <a:pt x="6650" y="15222"/>
                      </a:lnTo>
                      <a:lnTo>
                        <a:pt x="7161" y="15344"/>
                      </a:lnTo>
                      <a:lnTo>
                        <a:pt x="7672" y="15417"/>
                      </a:lnTo>
                      <a:lnTo>
                        <a:pt x="8135" y="15466"/>
                      </a:lnTo>
                      <a:lnTo>
                        <a:pt x="8598" y="15490"/>
                      </a:lnTo>
                      <a:lnTo>
                        <a:pt x="8598" y="15490"/>
                      </a:lnTo>
                      <a:lnTo>
                        <a:pt x="9377" y="15490"/>
                      </a:lnTo>
                      <a:lnTo>
                        <a:pt x="9791" y="15466"/>
                      </a:lnTo>
                      <a:lnTo>
                        <a:pt x="10181" y="15417"/>
                      </a:lnTo>
                      <a:lnTo>
                        <a:pt x="10522" y="15320"/>
                      </a:lnTo>
                      <a:lnTo>
                        <a:pt x="10692" y="15271"/>
                      </a:lnTo>
                      <a:lnTo>
                        <a:pt x="10814" y="15222"/>
                      </a:lnTo>
                      <a:lnTo>
                        <a:pt x="10936" y="15149"/>
                      </a:lnTo>
                      <a:lnTo>
                        <a:pt x="11033" y="15052"/>
                      </a:lnTo>
                      <a:lnTo>
                        <a:pt x="11082" y="14955"/>
                      </a:lnTo>
                      <a:lnTo>
                        <a:pt x="11131" y="14833"/>
                      </a:lnTo>
                      <a:lnTo>
                        <a:pt x="11204" y="14126"/>
                      </a:lnTo>
                      <a:lnTo>
                        <a:pt x="11204" y="14126"/>
                      </a:lnTo>
                      <a:lnTo>
                        <a:pt x="11180" y="13956"/>
                      </a:lnTo>
                      <a:lnTo>
                        <a:pt x="11131" y="13810"/>
                      </a:lnTo>
                      <a:lnTo>
                        <a:pt x="11033" y="13664"/>
                      </a:lnTo>
                      <a:lnTo>
                        <a:pt x="10887" y="13542"/>
                      </a:lnTo>
                      <a:lnTo>
                        <a:pt x="10887" y="13542"/>
                      </a:lnTo>
                      <a:lnTo>
                        <a:pt x="11009" y="13518"/>
                      </a:lnTo>
                      <a:lnTo>
                        <a:pt x="11131" y="13469"/>
                      </a:lnTo>
                      <a:lnTo>
                        <a:pt x="11253" y="13420"/>
                      </a:lnTo>
                      <a:lnTo>
                        <a:pt x="11350" y="13323"/>
                      </a:lnTo>
                      <a:lnTo>
                        <a:pt x="11423" y="13225"/>
                      </a:lnTo>
                      <a:lnTo>
                        <a:pt x="11496" y="13104"/>
                      </a:lnTo>
                      <a:lnTo>
                        <a:pt x="11545" y="12957"/>
                      </a:lnTo>
                      <a:lnTo>
                        <a:pt x="11569" y="12836"/>
                      </a:lnTo>
                      <a:lnTo>
                        <a:pt x="11642" y="11959"/>
                      </a:lnTo>
                      <a:lnTo>
                        <a:pt x="11642" y="11959"/>
                      </a:lnTo>
                      <a:lnTo>
                        <a:pt x="11642" y="11837"/>
                      </a:lnTo>
                      <a:lnTo>
                        <a:pt x="11642" y="11740"/>
                      </a:lnTo>
                      <a:lnTo>
                        <a:pt x="11618" y="11618"/>
                      </a:lnTo>
                      <a:lnTo>
                        <a:pt x="11569" y="11521"/>
                      </a:lnTo>
                      <a:lnTo>
                        <a:pt x="11447" y="11350"/>
                      </a:lnTo>
                      <a:lnTo>
                        <a:pt x="11374" y="11277"/>
                      </a:lnTo>
                      <a:lnTo>
                        <a:pt x="11301" y="11204"/>
                      </a:lnTo>
                      <a:lnTo>
                        <a:pt x="11301" y="11204"/>
                      </a:lnTo>
                      <a:lnTo>
                        <a:pt x="11423" y="11180"/>
                      </a:lnTo>
                      <a:lnTo>
                        <a:pt x="11521" y="11131"/>
                      </a:lnTo>
                      <a:lnTo>
                        <a:pt x="11618" y="11058"/>
                      </a:lnTo>
                      <a:lnTo>
                        <a:pt x="11715" y="10960"/>
                      </a:lnTo>
                      <a:lnTo>
                        <a:pt x="11788" y="10863"/>
                      </a:lnTo>
                      <a:lnTo>
                        <a:pt x="11837" y="10766"/>
                      </a:lnTo>
                      <a:lnTo>
                        <a:pt x="11886" y="10644"/>
                      </a:lnTo>
                      <a:lnTo>
                        <a:pt x="11910" y="10498"/>
                      </a:lnTo>
                      <a:lnTo>
                        <a:pt x="11983" y="9645"/>
                      </a:lnTo>
                      <a:lnTo>
                        <a:pt x="11983" y="9645"/>
                      </a:lnTo>
                      <a:lnTo>
                        <a:pt x="11983" y="9523"/>
                      </a:lnTo>
                      <a:lnTo>
                        <a:pt x="11983" y="9402"/>
                      </a:lnTo>
                      <a:lnTo>
                        <a:pt x="11959" y="9280"/>
                      </a:lnTo>
                      <a:lnTo>
                        <a:pt x="11910" y="9182"/>
                      </a:lnTo>
                      <a:lnTo>
                        <a:pt x="11861" y="9085"/>
                      </a:lnTo>
                      <a:lnTo>
                        <a:pt x="11788" y="9012"/>
                      </a:lnTo>
                      <a:lnTo>
                        <a:pt x="11715" y="8939"/>
                      </a:lnTo>
                      <a:lnTo>
                        <a:pt x="11618" y="8866"/>
                      </a:lnTo>
                      <a:lnTo>
                        <a:pt x="11618" y="8866"/>
                      </a:lnTo>
                      <a:lnTo>
                        <a:pt x="11715" y="8841"/>
                      </a:lnTo>
                      <a:lnTo>
                        <a:pt x="11813" y="8768"/>
                      </a:lnTo>
                      <a:lnTo>
                        <a:pt x="11910" y="8695"/>
                      </a:lnTo>
                      <a:lnTo>
                        <a:pt x="11983" y="8622"/>
                      </a:lnTo>
                      <a:lnTo>
                        <a:pt x="12056" y="8525"/>
                      </a:lnTo>
                      <a:lnTo>
                        <a:pt x="12105" y="8427"/>
                      </a:lnTo>
                      <a:lnTo>
                        <a:pt x="12129" y="8306"/>
                      </a:lnTo>
                      <a:lnTo>
                        <a:pt x="12154" y="8184"/>
                      </a:lnTo>
                      <a:lnTo>
                        <a:pt x="12251" y="7307"/>
                      </a:lnTo>
                      <a:lnTo>
                        <a:pt x="12251" y="7307"/>
                      </a:lnTo>
                      <a:lnTo>
                        <a:pt x="12227" y="7185"/>
                      </a:lnTo>
                      <a:lnTo>
                        <a:pt x="12202" y="7064"/>
                      </a:lnTo>
                      <a:lnTo>
                        <a:pt x="12154" y="6966"/>
                      </a:lnTo>
                      <a:lnTo>
                        <a:pt x="12105" y="6869"/>
                      </a:lnTo>
                      <a:lnTo>
                        <a:pt x="12032" y="6771"/>
                      </a:lnTo>
                      <a:lnTo>
                        <a:pt x="11935" y="6698"/>
                      </a:lnTo>
                      <a:lnTo>
                        <a:pt x="11715" y="6552"/>
                      </a:lnTo>
                      <a:lnTo>
                        <a:pt x="11472" y="6430"/>
                      </a:lnTo>
                      <a:lnTo>
                        <a:pt x="11180" y="6333"/>
                      </a:lnTo>
                      <a:lnTo>
                        <a:pt x="10863" y="6260"/>
                      </a:lnTo>
                      <a:lnTo>
                        <a:pt x="10546" y="6211"/>
                      </a:lnTo>
                      <a:lnTo>
                        <a:pt x="10546" y="6211"/>
                      </a:lnTo>
                      <a:lnTo>
                        <a:pt x="9864" y="6114"/>
                      </a:lnTo>
                      <a:lnTo>
                        <a:pt x="8817" y="6016"/>
                      </a:lnTo>
                      <a:lnTo>
                        <a:pt x="7575" y="5943"/>
                      </a:lnTo>
                      <a:lnTo>
                        <a:pt x="6309" y="5870"/>
                      </a:lnTo>
                      <a:lnTo>
                        <a:pt x="6309" y="5870"/>
                      </a:lnTo>
                      <a:lnTo>
                        <a:pt x="6479" y="5578"/>
                      </a:lnTo>
                      <a:lnTo>
                        <a:pt x="6625" y="5237"/>
                      </a:lnTo>
                      <a:lnTo>
                        <a:pt x="6771" y="4872"/>
                      </a:lnTo>
                      <a:lnTo>
                        <a:pt x="6869" y="4482"/>
                      </a:lnTo>
                      <a:lnTo>
                        <a:pt x="6966" y="4092"/>
                      </a:lnTo>
                      <a:lnTo>
                        <a:pt x="7064" y="3678"/>
                      </a:lnTo>
                      <a:lnTo>
                        <a:pt x="7161" y="2875"/>
                      </a:lnTo>
                      <a:lnTo>
                        <a:pt x="7234" y="2144"/>
                      </a:lnTo>
                      <a:lnTo>
                        <a:pt x="7283" y="1535"/>
                      </a:lnTo>
                      <a:lnTo>
                        <a:pt x="7283" y="975"/>
                      </a:lnTo>
                      <a:lnTo>
                        <a:pt x="7283" y="975"/>
                      </a:lnTo>
                      <a:lnTo>
                        <a:pt x="7283" y="804"/>
                      </a:lnTo>
                      <a:lnTo>
                        <a:pt x="7210" y="609"/>
                      </a:lnTo>
                      <a:lnTo>
                        <a:pt x="7137" y="463"/>
                      </a:lnTo>
                      <a:lnTo>
                        <a:pt x="7015" y="317"/>
                      </a:lnTo>
                      <a:lnTo>
                        <a:pt x="6869" y="171"/>
                      </a:lnTo>
                      <a:lnTo>
                        <a:pt x="6698" y="98"/>
                      </a:lnTo>
                      <a:lnTo>
                        <a:pt x="6503" y="25"/>
                      </a:lnTo>
                      <a:lnTo>
                        <a:pt x="6309" y="1"/>
                      </a:lnTo>
                      <a:lnTo>
                        <a:pt x="6309" y="1"/>
                      </a:lnTo>
                      <a:lnTo>
                        <a:pt x="5943" y="25"/>
                      </a:lnTo>
                      <a:lnTo>
                        <a:pt x="5700" y="74"/>
                      </a:lnTo>
                      <a:lnTo>
                        <a:pt x="5505" y="147"/>
                      </a:lnTo>
                      <a:lnTo>
                        <a:pt x="5359" y="220"/>
                      </a:lnTo>
                      <a:lnTo>
                        <a:pt x="5359" y="220"/>
                      </a:lnTo>
                      <a:lnTo>
                        <a:pt x="4969" y="1462"/>
                      </a:lnTo>
                      <a:lnTo>
                        <a:pt x="4774" y="2022"/>
                      </a:lnTo>
                      <a:lnTo>
                        <a:pt x="4579" y="2534"/>
                      </a:lnTo>
                      <a:lnTo>
                        <a:pt x="4385" y="2996"/>
                      </a:lnTo>
                      <a:lnTo>
                        <a:pt x="4190" y="3386"/>
                      </a:lnTo>
                      <a:lnTo>
                        <a:pt x="4019" y="3678"/>
                      </a:lnTo>
                      <a:lnTo>
                        <a:pt x="3873" y="3922"/>
                      </a:lnTo>
                      <a:lnTo>
                        <a:pt x="3873" y="3922"/>
                      </a:lnTo>
                      <a:lnTo>
                        <a:pt x="3654" y="4141"/>
                      </a:lnTo>
                      <a:lnTo>
                        <a:pt x="3313" y="4482"/>
                      </a:lnTo>
                      <a:lnTo>
                        <a:pt x="2509" y="5237"/>
                      </a:lnTo>
                      <a:lnTo>
                        <a:pt x="1438" y="6211"/>
                      </a:lnTo>
                      <a:lnTo>
                        <a:pt x="1" y="621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228" name="Shape 1228"/>
            <p:cNvGrpSpPr/>
            <p:nvPr/>
          </p:nvGrpSpPr>
          <p:grpSpPr>
            <a:xfrm>
              <a:off x="249624" y="4198335"/>
              <a:ext cx="1960111" cy="430924"/>
              <a:chOff x="249624" y="4045438"/>
              <a:chExt cx="1960111" cy="430924"/>
            </a:xfrm>
          </p:grpSpPr>
          <p:sp>
            <p:nvSpPr>
              <p:cNvPr id="1229" name="Shape 1229"/>
              <p:cNvSpPr/>
              <p:nvPr/>
            </p:nvSpPr>
            <p:spPr>
              <a:xfrm>
                <a:off x="249624" y="4092516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230" name="Shape 1230"/>
              <p:cNvGrpSpPr/>
              <p:nvPr/>
            </p:nvGrpSpPr>
            <p:grpSpPr>
              <a:xfrm>
                <a:off x="1053374" y="4085866"/>
                <a:ext cx="342882" cy="350068"/>
                <a:chOff x="3951850" y="2985350"/>
                <a:chExt cx="407950" cy="416500"/>
              </a:xfrm>
            </p:grpSpPr>
            <p:sp>
              <p:nvSpPr>
                <p:cNvPr id="1231" name="Shape 1231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32" name="Shape 1232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33" name="Shape 1233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34" name="Shape 1234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235" name="Shape 1235"/>
              <p:cNvSpPr/>
              <p:nvPr/>
            </p:nvSpPr>
            <p:spPr>
              <a:xfrm>
                <a:off x="1960989" y="4045438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236" name="Shape 1236"/>
            <p:cNvGrpSpPr/>
            <p:nvPr/>
          </p:nvGrpSpPr>
          <p:grpSpPr>
            <a:xfrm>
              <a:off x="200497" y="3010834"/>
              <a:ext cx="2080366" cy="329077"/>
              <a:chOff x="200497" y="2866629"/>
              <a:chExt cx="2080366" cy="329077"/>
            </a:xfrm>
          </p:grpSpPr>
          <p:grpSp>
            <p:nvGrpSpPr>
              <p:cNvPr id="1237" name="Shape 1237"/>
              <p:cNvGrpSpPr/>
              <p:nvPr/>
            </p:nvGrpSpPr>
            <p:grpSpPr>
              <a:xfrm>
                <a:off x="200497" y="2869445"/>
                <a:ext cx="435022" cy="323445"/>
                <a:chOff x="5247525" y="3007275"/>
                <a:chExt cx="517575" cy="384825"/>
              </a:xfrm>
            </p:grpSpPr>
            <p:sp>
              <p:nvSpPr>
                <p:cNvPr id="1238" name="Shape 1238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39" name="Shape 1239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240" name="Shape 1240"/>
              <p:cNvGrpSpPr/>
              <p:nvPr/>
            </p:nvGrpSpPr>
            <p:grpSpPr>
              <a:xfrm>
                <a:off x="1057965" y="2866629"/>
                <a:ext cx="333700" cy="329077"/>
                <a:chOff x="3292425" y="3664250"/>
                <a:chExt cx="397025" cy="391525"/>
              </a:xfrm>
            </p:grpSpPr>
            <p:sp>
              <p:nvSpPr>
                <p:cNvPr id="1241" name="Shape 1241"/>
                <p:cNvSpPr/>
                <p:nvPr/>
              </p:nvSpPr>
              <p:spPr>
                <a:xfrm>
                  <a:off x="3292425" y="3680675"/>
                  <a:ext cx="375100" cy="375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04" h="15004" fill="none" extrusionOk="0">
                      <a:moveTo>
                        <a:pt x="7502" y="1"/>
                      </a:moveTo>
                      <a:lnTo>
                        <a:pt x="7502" y="1"/>
                      </a:lnTo>
                      <a:lnTo>
                        <a:pt x="7112" y="1"/>
                      </a:lnTo>
                      <a:lnTo>
                        <a:pt x="6747" y="50"/>
                      </a:lnTo>
                      <a:lnTo>
                        <a:pt x="6357" y="98"/>
                      </a:lnTo>
                      <a:lnTo>
                        <a:pt x="5992" y="147"/>
                      </a:lnTo>
                      <a:lnTo>
                        <a:pt x="5627" y="244"/>
                      </a:lnTo>
                      <a:lnTo>
                        <a:pt x="5261" y="342"/>
                      </a:lnTo>
                      <a:lnTo>
                        <a:pt x="4921" y="464"/>
                      </a:lnTo>
                      <a:lnTo>
                        <a:pt x="4580" y="585"/>
                      </a:lnTo>
                      <a:lnTo>
                        <a:pt x="4239" y="732"/>
                      </a:lnTo>
                      <a:lnTo>
                        <a:pt x="3922" y="902"/>
                      </a:lnTo>
                      <a:lnTo>
                        <a:pt x="3605" y="1097"/>
                      </a:lnTo>
                      <a:lnTo>
                        <a:pt x="3313" y="1292"/>
                      </a:lnTo>
                      <a:lnTo>
                        <a:pt x="3021" y="1487"/>
                      </a:lnTo>
                      <a:lnTo>
                        <a:pt x="2729" y="1706"/>
                      </a:lnTo>
                      <a:lnTo>
                        <a:pt x="2461" y="1949"/>
                      </a:lnTo>
                      <a:lnTo>
                        <a:pt x="2193" y="2193"/>
                      </a:lnTo>
                      <a:lnTo>
                        <a:pt x="1949" y="2461"/>
                      </a:lnTo>
                      <a:lnTo>
                        <a:pt x="1706" y="2729"/>
                      </a:lnTo>
                      <a:lnTo>
                        <a:pt x="1486" y="3021"/>
                      </a:lnTo>
                      <a:lnTo>
                        <a:pt x="1292" y="3313"/>
                      </a:lnTo>
                      <a:lnTo>
                        <a:pt x="1097" y="3605"/>
                      </a:lnTo>
                      <a:lnTo>
                        <a:pt x="902" y="3922"/>
                      </a:lnTo>
                      <a:lnTo>
                        <a:pt x="731" y="4239"/>
                      </a:lnTo>
                      <a:lnTo>
                        <a:pt x="585" y="4580"/>
                      </a:lnTo>
                      <a:lnTo>
                        <a:pt x="464" y="4921"/>
                      </a:lnTo>
                      <a:lnTo>
                        <a:pt x="342" y="5262"/>
                      </a:lnTo>
                      <a:lnTo>
                        <a:pt x="244" y="5627"/>
                      </a:lnTo>
                      <a:lnTo>
                        <a:pt x="147" y="5992"/>
                      </a:lnTo>
                      <a:lnTo>
                        <a:pt x="98" y="6358"/>
                      </a:lnTo>
                      <a:lnTo>
                        <a:pt x="50" y="6747"/>
                      </a:lnTo>
                      <a:lnTo>
                        <a:pt x="1" y="7113"/>
                      </a:lnTo>
                      <a:lnTo>
                        <a:pt x="1" y="7502"/>
                      </a:lnTo>
                      <a:lnTo>
                        <a:pt x="1" y="7502"/>
                      </a:lnTo>
                      <a:lnTo>
                        <a:pt x="1" y="7892"/>
                      </a:lnTo>
                      <a:lnTo>
                        <a:pt x="50" y="8257"/>
                      </a:lnTo>
                      <a:lnTo>
                        <a:pt x="98" y="8647"/>
                      </a:lnTo>
                      <a:lnTo>
                        <a:pt x="147" y="9012"/>
                      </a:lnTo>
                      <a:lnTo>
                        <a:pt x="244" y="9378"/>
                      </a:lnTo>
                      <a:lnTo>
                        <a:pt x="342" y="9743"/>
                      </a:lnTo>
                      <a:lnTo>
                        <a:pt x="464" y="10084"/>
                      </a:lnTo>
                      <a:lnTo>
                        <a:pt x="585" y="10425"/>
                      </a:lnTo>
                      <a:lnTo>
                        <a:pt x="731" y="10766"/>
                      </a:lnTo>
                      <a:lnTo>
                        <a:pt x="902" y="11082"/>
                      </a:lnTo>
                      <a:lnTo>
                        <a:pt x="1097" y="11399"/>
                      </a:lnTo>
                      <a:lnTo>
                        <a:pt x="1292" y="11691"/>
                      </a:lnTo>
                      <a:lnTo>
                        <a:pt x="1486" y="11984"/>
                      </a:lnTo>
                      <a:lnTo>
                        <a:pt x="1706" y="12276"/>
                      </a:lnTo>
                      <a:lnTo>
                        <a:pt x="1949" y="12544"/>
                      </a:lnTo>
                      <a:lnTo>
                        <a:pt x="2193" y="12812"/>
                      </a:lnTo>
                      <a:lnTo>
                        <a:pt x="2461" y="13055"/>
                      </a:lnTo>
                      <a:lnTo>
                        <a:pt x="2729" y="13299"/>
                      </a:lnTo>
                      <a:lnTo>
                        <a:pt x="3021" y="13518"/>
                      </a:lnTo>
                      <a:lnTo>
                        <a:pt x="3313" y="13713"/>
                      </a:lnTo>
                      <a:lnTo>
                        <a:pt x="3605" y="13908"/>
                      </a:lnTo>
                      <a:lnTo>
                        <a:pt x="3922" y="14102"/>
                      </a:lnTo>
                      <a:lnTo>
                        <a:pt x="4239" y="14273"/>
                      </a:lnTo>
                      <a:lnTo>
                        <a:pt x="4580" y="14419"/>
                      </a:lnTo>
                      <a:lnTo>
                        <a:pt x="4921" y="14541"/>
                      </a:lnTo>
                      <a:lnTo>
                        <a:pt x="5261" y="14663"/>
                      </a:lnTo>
                      <a:lnTo>
                        <a:pt x="5627" y="14760"/>
                      </a:lnTo>
                      <a:lnTo>
                        <a:pt x="5992" y="14857"/>
                      </a:lnTo>
                      <a:lnTo>
                        <a:pt x="6357" y="14906"/>
                      </a:lnTo>
                      <a:lnTo>
                        <a:pt x="6747" y="14955"/>
                      </a:lnTo>
                      <a:lnTo>
                        <a:pt x="7112" y="15004"/>
                      </a:lnTo>
                      <a:lnTo>
                        <a:pt x="7502" y="15004"/>
                      </a:lnTo>
                      <a:lnTo>
                        <a:pt x="7502" y="15004"/>
                      </a:lnTo>
                      <a:lnTo>
                        <a:pt x="7892" y="15004"/>
                      </a:lnTo>
                      <a:lnTo>
                        <a:pt x="8257" y="14955"/>
                      </a:lnTo>
                      <a:lnTo>
                        <a:pt x="8647" y="14906"/>
                      </a:lnTo>
                      <a:lnTo>
                        <a:pt x="9012" y="14857"/>
                      </a:lnTo>
                      <a:lnTo>
                        <a:pt x="9377" y="14760"/>
                      </a:lnTo>
                      <a:lnTo>
                        <a:pt x="9743" y="14663"/>
                      </a:lnTo>
                      <a:lnTo>
                        <a:pt x="10084" y="14541"/>
                      </a:lnTo>
                      <a:lnTo>
                        <a:pt x="10425" y="14419"/>
                      </a:lnTo>
                      <a:lnTo>
                        <a:pt x="10766" y="14273"/>
                      </a:lnTo>
                      <a:lnTo>
                        <a:pt x="11082" y="14102"/>
                      </a:lnTo>
                      <a:lnTo>
                        <a:pt x="11399" y="13908"/>
                      </a:lnTo>
                      <a:lnTo>
                        <a:pt x="11691" y="13713"/>
                      </a:lnTo>
                      <a:lnTo>
                        <a:pt x="11983" y="13518"/>
                      </a:lnTo>
                      <a:lnTo>
                        <a:pt x="12276" y="13299"/>
                      </a:lnTo>
                      <a:lnTo>
                        <a:pt x="12544" y="13055"/>
                      </a:lnTo>
                      <a:lnTo>
                        <a:pt x="12812" y="12812"/>
                      </a:lnTo>
                      <a:lnTo>
                        <a:pt x="13055" y="12544"/>
                      </a:lnTo>
                      <a:lnTo>
                        <a:pt x="13299" y="12276"/>
                      </a:lnTo>
                      <a:lnTo>
                        <a:pt x="13518" y="11984"/>
                      </a:lnTo>
                      <a:lnTo>
                        <a:pt x="13713" y="11691"/>
                      </a:lnTo>
                      <a:lnTo>
                        <a:pt x="13907" y="11399"/>
                      </a:lnTo>
                      <a:lnTo>
                        <a:pt x="14102" y="11082"/>
                      </a:lnTo>
                      <a:lnTo>
                        <a:pt x="14273" y="10766"/>
                      </a:lnTo>
                      <a:lnTo>
                        <a:pt x="14419" y="10425"/>
                      </a:lnTo>
                      <a:lnTo>
                        <a:pt x="14541" y="10084"/>
                      </a:lnTo>
                      <a:lnTo>
                        <a:pt x="14662" y="9743"/>
                      </a:lnTo>
                      <a:lnTo>
                        <a:pt x="14760" y="9378"/>
                      </a:lnTo>
                      <a:lnTo>
                        <a:pt x="14857" y="9012"/>
                      </a:lnTo>
                      <a:lnTo>
                        <a:pt x="14906" y="8647"/>
                      </a:lnTo>
                      <a:lnTo>
                        <a:pt x="14955" y="8257"/>
                      </a:lnTo>
                      <a:lnTo>
                        <a:pt x="15003" y="7892"/>
                      </a:lnTo>
                      <a:lnTo>
                        <a:pt x="15003" y="7502"/>
                      </a:lnTo>
                      <a:lnTo>
                        <a:pt x="7502" y="7502"/>
                      </a:lnTo>
                      <a:lnTo>
                        <a:pt x="7502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42" name="Shape 1242"/>
                <p:cNvSpPr/>
                <p:nvPr/>
              </p:nvSpPr>
              <p:spPr>
                <a:xfrm>
                  <a:off x="3504325" y="3664250"/>
                  <a:ext cx="131525" cy="1534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261" h="6138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90" y="25"/>
                      </a:lnTo>
                      <a:lnTo>
                        <a:pt x="780" y="98"/>
                      </a:lnTo>
                      <a:lnTo>
                        <a:pt x="1169" y="171"/>
                      </a:lnTo>
                      <a:lnTo>
                        <a:pt x="1559" y="268"/>
                      </a:lnTo>
                      <a:lnTo>
                        <a:pt x="1924" y="414"/>
                      </a:lnTo>
                      <a:lnTo>
                        <a:pt x="2314" y="560"/>
                      </a:lnTo>
                      <a:lnTo>
                        <a:pt x="2655" y="731"/>
                      </a:lnTo>
                      <a:lnTo>
                        <a:pt x="3020" y="901"/>
                      </a:lnTo>
                      <a:lnTo>
                        <a:pt x="3020" y="901"/>
                      </a:lnTo>
                      <a:lnTo>
                        <a:pt x="3337" y="1121"/>
                      </a:lnTo>
                      <a:lnTo>
                        <a:pt x="3654" y="1340"/>
                      </a:lnTo>
                      <a:lnTo>
                        <a:pt x="3946" y="1559"/>
                      </a:lnTo>
                      <a:lnTo>
                        <a:pt x="4238" y="1803"/>
                      </a:lnTo>
                      <a:lnTo>
                        <a:pt x="4530" y="2070"/>
                      </a:lnTo>
                      <a:lnTo>
                        <a:pt x="4774" y="2363"/>
                      </a:lnTo>
                      <a:lnTo>
                        <a:pt x="5017" y="2655"/>
                      </a:lnTo>
                      <a:lnTo>
                        <a:pt x="5261" y="2972"/>
                      </a:lnTo>
                      <a:lnTo>
                        <a:pt x="0" y="61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43" name="Shape 1243"/>
                <p:cNvSpPr/>
                <p:nvPr/>
              </p:nvSpPr>
              <p:spPr>
                <a:xfrm>
                  <a:off x="3501875" y="3749500"/>
                  <a:ext cx="187575" cy="96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03" h="3873" fill="none" extrusionOk="0">
                      <a:moveTo>
                        <a:pt x="6431" y="0"/>
                      </a:moveTo>
                      <a:lnTo>
                        <a:pt x="1" y="3872"/>
                      </a:lnTo>
                      <a:lnTo>
                        <a:pt x="7502" y="3872"/>
                      </a:lnTo>
                      <a:lnTo>
                        <a:pt x="7502" y="3872"/>
                      </a:lnTo>
                      <a:lnTo>
                        <a:pt x="7478" y="3337"/>
                      </a:lnTo>
                      <a:lnTo>
                        <a:pt x="7429" y="2825"/>
                      </a:lnTo>
                      <a:lnTo>
                        <a:pt x="7332" y="2314"/>
                      </a:lnTo>
                      <a:lnTo>
                        <a:pt x="7210" y="1827"/>
                      </a:lnTo>
                      <a:lnTo>
                        <a:pt x="7064" y="1340"/>
                      </a:lnTo>
                      <a:lnTo>
                        <a:pt x="6893" y="877"/>
                      </a:lnTo>
                      <a:lnTo>
                        <a:pt x="6674" y="438"/>
                      </a:lnTo>
                      <a:lnTo>
                        <a:pt x="6431" y="0"/>
                      </a:lnTo>
                      <a:lnTo>
                        <a:pt x="643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244" name="Shape 1244"/>
              <p:cNvGrpSpPr/>
              <p:nvPr/>
            </p:nvGrpSpPr>
            <p:grpSpPr>
              <a:xfrm>
                <a:off x="1889862" y="2899125"/>
                <a:ext cx="391001" cy="264085"/>
                <a:chOff x="564675" y="1700625"/>
                <a:chExt cx="465200" cy="314200"/>
              </a:xfrm>
            </p:grpSpPr>
            <p:sp>
              <p:nvSpPr>
                <p:cNvPr id="1245" name="Shape 1245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46" name="Shape 1246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47" name="Shape 1247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248" name="Shape 1248"/>
            <p:cNvGrpSpPr/>
            <p:nvPr/>
          </p:nvGrpSpPr>
          <p:grpSpPr>
            <a:xfrm>
              <a:off x="-217232" y="1088316"/>
              <a:ext cx="2042491" cy="376691"/>
              <a:chOff x="-217232" y="814472"/>
              <a:chExt cx="2042491" cy="376691"/>
            </a:xfrm>
          </p:grpSpPr>
          <p:sp>
            <p:nvSpPr>
              <p:cNvPr id="1249" name="Shape 1249"/>
              <p:cNvSpPr/>
              <p:nvPr/>
            </p:nvSpPr>
            <p:spPr>
              <a:xfrm>
                <a:off x="671965" y="848260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250" name="Shape 1250"/>
              <p:cNvGrpSpPr/>
              <p:nvPr/>
            </p:nvGrpSpPr>
            <p:grpSpPr>
              <a:xfrm>
                <a:off x="-217232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1251" name="Shape 1251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52" name="Shape 1252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53" name="Shape 1253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254" name="Shape 1254"/>
              <p:cNvGrpSpPr/>
              <p:nvPr/>
            </p:nvGrpSpPr>
            <p:grpSpPr>
              <a:xfrm>
                <a:off x="1465987" y="814472"/>
                <a:ext cx="359272" cy="376691"/>
                <a:chOff x="5961125" y="1623900"/>
                <a:chExt cx="427450" cy="448175"/>
              </a:xfrm>
            </p:grpSpPr>
            <p:sp>
              <p:nvSpPr>
                <p:cNvPr id="1255" name="Shape 1255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56" name="Shape 1256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57" name="Shape 1257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58" name="Shape 1258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59" name="Shape 1259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0" name="Shape 1260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1" name="Shape 1261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262" name="Shape 1262"/>
            <p:cNvGrpSpPr/>
            <p:nvPr/>
          </p:nvGrpSpPr>
          <p:grpSpPr>
            <a:xfrm>
              <a:off x="-146105" y="2321897"/>
              <a:ext cx="1967266" cy="430924"/>
              <a:chOff x="-146105" y="2152863"/>
              <a:chExt cx="1967266" cy="430924"/>
            </a:xfrm>
          </p:grpSpPr>
          <p:grpSp>
            <p:nvGrpSpPr>
              <p:cNvPr id="1263" name="Shape 1263"/>
              <p:cNvGrpSpPr/>
              <p:nvPr/>
            </p:nvGrpSpPr>
            <p:grpSpPr>
              <a:xfrm>
                <a:off x="670442" y="2159261"/>
                <a:ext cx="342882" cy="418128"/>
                <a:chOff x="596350" y="929175"/>
                <a:chExt cx="407950" cy="497475"/>
              </a:xfrm>
            </p:grpSpPr>
            <p:sp>
              <p:nvSpPr>
                <p:cNvPr id="1264" name="Shape 1264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5" name="Shape 1265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6" name="Shape 1266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7" name="Shape 1267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8" name="Shape 1268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69" name="Shape 1269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70" name="Shape 1270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271" name="Shape 1271"/>
              <p:cNvSpPr/>
              <p:nvPr/>
            </p:nvSpPr>
            <p:spPr>
              <a:xfrm>
                <a:off x="-146105" y="21528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272" name="Shape 1272"/>
              <p:cNvSpPr/>
              <p:nvPr/>
            </p:nvSpPr>
            <p:spPr>
              <a:xfrm>
                <a:off x="1470084" y="21938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273" name="Shape 1273"/>
            <p:cNvGrpSpPr/>
            <p:nvPr/>
          </p:nvGrpSpPr>
          <p:grpSpPr>
            <a:xfrm>
              <a:off x="-191649" y="4887272"/>
              <a:ext cx="2054783" cy="376691"/>
              <a:chOff x="-191649" y="4658672"/>
              <a:chExt cx="2054783" cy="376691"/>
            </a:xfrm>
          </p:grpSpPr>
          <p:grpSp>
            <p:nvGrpSpPr>
              <p:cNvPr id="1274" name="Shape 1274"/>
              <p:cNvGrpSpPr/>
              <p:nvPr/>
            </p:nvGrpSpPr>
            <p:grpSpPr>
              <a:xfrm>
                <a:off x="662247" y="4658672"/>
                <a:ext cx="359272" cy="376691"/>
                <a:chOff x="5961125" y="1623900"/>
                <a:chExt cx="427450" cy="448175"/>
              </a:xfrm>
            </p:grpSpPr>
            <p:sp>
              <p:nvSpPr>
                <p:cNvPr id="1275" name="Shape 1275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76" name="Shape 1276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77" name="Shape 1277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78" name="Shape 1278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79" name="Shape 1279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80" name="Shape 1280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81" name="Shape 1281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282" name="Shape 1282"/>
              <p:cNvSpPr/>
              <p:nvPr/>
            </p:nvSpPr>
            <p:spPr>
              <a:xfrm>
                <a:off x="-191649" y="4692461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283" name="Shape 1283"/>
              <p:cNvGrpSpPr/>
              <p:nvPr/>
            </p:nvGrpSpPr>
            <p:grpSpPr>
              <a:xfrm>
                <a:off x="1428112" y="4685295"/>
                <a:ext cx="435022" cy="323445"/>
                <a:chOff x="5247525" y="3007275"/>
                <a:chExt cx="517575" cy="384825"/>
              </a:xfrm>
            </p:grpSpPr>
            <p:sp>
              <p:nvSpPr>
                <p:cNvPr id="1284" name="Shape 1284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85" name="Shape 1285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286" name="Shape 1286"/>
            <p:cNvGrpSpPr/>
            <p:nvPr/>
          </p:nvGrpSpPr>
          <p:grpSpPr>
            <a:xfrm>
              <a:off x="-129715" y="3597924"/>
              <a:ext cx="1945760" cy="342399"/>
              <a:chOff x="-129715" y="3525598"/>
              <a:chExt cx="1945760" cy="342399"/>
            </a:xfrm>
          </p:grpSpPr>
          <p:grpSp>
            <p:nvGrpSpPr>
              <p:cNvPr id="1287" name="Shape 1287"/>
              <p:cNvGrpSpPr/>
              <p:nvPr/>
            </p:nvGrpSpPr>
            <p:grpSpPr>
              <a:xfrm>
                <a:off x="675548" y="3530463"/>
                <a:ext cx="332670" cy="332670"/>
                <a:chOff x="6649150" y="309350"/>
                <a:chExt cx="395800" cy="395800"/>
              </a:xfrm>
            </p:grpSpPr>
            <p:sp>
              <p:nvSpPr>
                <p:cNvPr id="1288" name="Shape 1288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89" name="Shape 1289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0" name="Shape 1290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1" name="Shape 1291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2" name="Shape 1292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3" name="Shape 1293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4" name="Shape 1294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5" name="Shape 1295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6" name="Shape 1296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7" name="Shape 1297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8" name="Shape 1298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299" name="Shape 1299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0" name="Shape 1300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1" name="Shape 1301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2" name="Shape 1302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3" name="Shape 1303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4" name="Shape 1304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5" name="Shape 1305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6" name="Shape 1306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7" name="Shape 1307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8" name="Shape 1308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09" name="Shape 1309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0" name="Shape 1310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311" name="Shape 1311"/>
              <p:cNvGrpSpPr/>
              <p:nvPr/>
            </p:nvGrpSpPr>
            <p:grpSpPr>
              <a:xfrm>
                <a:off x="-129715" y="3525598"/>
                <a:ext cx="215966" cy="342399"/>
                <a:chOff x="6718575" y="2318625"/>
                <a:chExt cx="256950" cy="407375"/>
              </a:xfrm>
            </p:grpSpPr>
            <p:sp>
              <p:nvSpPr>
                <p:cNvPr id="1312" name="Shape 1312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3" name="Shape 1313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4" name="Shape 1314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5" name="Shape 1315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6" name="Shape 1316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7" name="Shape 1317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8" name="Shape 1318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19" name="Shape 1319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320" name="Shape 1320"/>
              <p:cNvSpPr/>
              <p:nvPr/>
            </p:nvSpPr>
            <p:spPr>
              <a:xfrm>
                <a:off x="1475201" y="352636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321" name="Shape 1321"/>
            <p:cNvGrpSpPr/>
            <p:nvPr/>
          </p:nvGrpSpPr>
          <p:grpSpPr>
            <a:xfrm>
              <a:off x="-129715" y="-120177"/>
              <a:ext cx="1945760" cy="342399"/>
              <a:chOff x="-129715" y="-196377"/>
              <a:chExt cx="1945760" cy="342399"/>
            </a:xfrm>
          </p:grpSpPr>
          <p:grpSp>
            <p:nvGrpSpPr>
              <p:cNvPr id="1322" name="Shape 1322"/>
              <p:cNvGrpSpPr/>
              <p:nvPr/>
            </p:nvGrpSpPr>
            <p:grpSpPr>
              <a:xfrm>
                <a:off x="675548" y="-191512"/>
                <a:ext cx="332670" cy="332670"/>
                <a:chOff x="6649150" y="309350"/>
                <a:chExt cx="395800" cy="395800"/>
              </a:xfrm>
            </p:grpSpPr>
            <p:sp>
              <p:nvSpPr>
                <p:cNvPr id="1323" name="Shape 1323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24" name="Shape 1324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25" name="Shape 1325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26" name="Shape 1326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27" name="Shape 1327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28" name="Shape 1328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29" name="Shape 1329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0" name="Shape 1330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1" name="Shape 1331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2" name="Shape 1332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3" name="Shape 1333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4" name="Shape 1334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5" name="Shape 1335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6" name="Shape 1336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7" name="Shape 1337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8" name="Shape 1338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39" name="Shape 1339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0" name="Shape 1340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1" name="Shape 1341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2" name="Shape 1342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3" name="Shape 1343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4" name="Shape 1344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5" name="Shape 1345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346" name="Shape 1346"/>
              <p:cNvGrpSpPr/>
              <p:nvPr/>
            </p:nvGrpSpPr>
            <p:grpSpPr>
              <a:xfrm>
                <a:off x="-129715" y="-196377"/>
                <a:ext cx="215966" cy="342399"/>
                <a:chOff x="6718575" y="2318625"/>
                <a:chExt cx="256950" cy="407375"/>
              </a:xfrm>
            </p:grpSpPr>
            <p:sp>
              <p:nvSpPr>
                <p:cNvPr id="1347" name="Shape 1347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8" name="Shape 1348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49" name="Shape 1349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50" name="Shape 1350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51" name="Shape 1351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52" name="Shape 1352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53" name="Shape 1353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54" name="Shape 1354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355" name="Shape 1355"/>
              <p:cNvSpPr/>
              <p:nvPr/>
            </p:nvSpPr>
            <p:spPr>
              <a:xfrm>
                <a:off x="1475201" y="-195610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</p:grpSp>
      <p:sp>
        <p:nvSpPr>
          <p:cNvPr id="1356" name="Shape 1356"/>
          <p:cNvSpPr/>
          <p:nvPr/>
        </p:nvSpPr>
        <p:spPr>
          <a:xfrm flipH="1">
            <a:off x="2095200" y="0"/>
            <a:ext cx="70488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357" name="Shape 1357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None/>
              <a:defRPr/>
            </a:lvl1pPr>
            <a:lvl2pPr lvl="1" rtl="0">
              <a:spcBef>
                <a:spcPts val="0"/>
              </a:spcBef>
              <a:buSzPts val="1800"/>
              <a:buNone/>
              <a:defRPr/>
            </a:lvl2pPr>
            <a:lvl3pPr lvl="2" rtl="0">
              <a:spcBef>
                <a:spcPts val="0"/>
              </a:spcBef>
              <a:buSzPts val="1800"/>
              <a:buNone/>
              <a:defRPr/>
            </a:lvl3pPr>
            <a:lvl4pPr lvl="3" rtl="0">
              <a:spcBef>
                <a:spcPts val="0"/>
              </a:spcBef>
              <a:buSzPts val="1800"/>
              <a:buNone/>
              <a:defRPr/>
            </a:lvl4pPr>
            <a:lvl5pPr lvl="4" rtl="0">
              <a:spcBef>
                <a:spcPts val="0"/>
              </a:spcBef>
              <a:buSzPts val="1800"/>
              <a:buNone/>
              <a:defRPr/>
            </a:lvl5pPr>
            <a:lvl6pPr lvl="5" rtl="0">
              <a:spcBef>
                <a:spcPts val="0"/>
              </a:spcBef>
              <a:buSzPts val="1800"/>
              <a:buNone/>
              <a:defRPr/>
            </a:lvl6pPr>
            <a:lvl7pPr lvl="6" rtl="0">
              <a:spcBef>
                <a:spcPts val="0"/>
              </a:spcBef>
              <a:buSzPts val="1800"/>
              <a:buNone/>
              <a:defRPr/>
            </a:lvl7pPr>
            <a:lvl8pPr lvl="7" rtl="0">
              <a:spcBef>
                <a:spcPts val="0"/>
              </a:spcBef>
              <a:buSzPts val="1800"/>
              <a:buNone/>
              <a:defRPr/>
            </a:lvl8pPr>
            <a:lvl9pPr lvl="8" rtl="0">
              <a:spcBef>
                <a:spcPts val="0"/>
              </a:spcBef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358" name="Shape 1358"/>
          <p:cNvSpPr txBox="1">
            <a:spLocks noGrp="1"/>
          </p:cNvSpPr>
          <p:nvPr>
            <p:ph type="body" idx="1"/>
          </p:nvPr>
        </p:nvSpPr>
        <p:spPr>
          <a:xfrm>
            <a:off x="2445100" y="275350"/>
            <a:ext cx="2066100" cy="4650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Char char="▸"/>
              <a:defRPr sz="1800"/>
            </a:lvl1pPr>
            <a:lvl2pPr lvl="1" rtl="0">
              <a:spcBef>
                <a:spcPts val="0"/>
              </a:spcBef>
              <a:buSzPts val="1800"/>
              <a:buChar char="▹"/>
              <a:defRPr sz="1800"/>
            </a:lvl2pPr>
            <a:lvl3pPr lvl="2" rtl="0">
              <a:spcBef>
                <a:spcPts val="0"/>
              </a:spcBef>
              <a:buSzPts val="1800"/>
              <a:buChar char="■"/>
              <a:defRPr sz="1800"/>
            </a:lvl3pPr>
            <a:lvl4pPr lvl="3" rtl="0">
              <a:spcBef>
                <a:spcPts val="0"/>
              </a:spcBef>
              <a:buSzPts val="1800"/>
              <a:buChar char="●"/>
              <a:defRPr/>
            </a:lvl4pPr>
            <a:lvl5pPr lvl="4" rtl="0">
              <a:spcBef>
                <a:spcPts val="0"/>
              </a:spcBef>
              <a:buSzPts val="1800"/>
              <a:buChar char="○"/>
              <a:defRPr/>
            </a:lvl5pPr>
            <a:lvl6pPr lvl="5" rtl="0">
              <a:spcBef>
                <a:spcPts val="0"/>
              </a:spcBef>
              <a:buSzPts val="1800"/>
              <a:buChar char="■"/>
              <a:defRPr/>
            </a:lvl6pPr>
            <a:lvl7pPr lvl="6" rtl="0">
              <a:spcBef>
                <a:spcPts val="0"/>
              </a:spcBef>
              <a:buSzPts val="1800"/>
              <a:buChar char="●"/>
              <a:defRPr/>
            </a:lvl7pPr>
            <a:lvl8pPr lvl="7" rtl="0">
              <a:spcBef>
                <a:spcPts val="0"/>
              </a:spcBef>
              <a:buSzPts val="1800"/>
              <a:buChar char="○"/>
              <a:defRPr/>
            </a:lvl8pPr>
            <a:lvl9pPr lvl="8" rtl="0">
              <a:spcBef>
                <a:spcPts val="0"/>
              </a:spcBef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59" name="Shape 1359"/>
          <p:cNvSpPr txBox="1">
            <a:spLocks noGrp="1"/>
          </p:cNvSpPr>
          <p:nvPr>
            <p:ph type="body" idx="2"/>
          </p:nvPr>
        </p:nvSpPr>
        <p:spPr>
          <a:xfrm>
            <a:off x="4617100" y="275350"/>
            <a:ext cx="2066100" cy="4650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Char char="▸"/>
              <a:defRPr sz="1800"/>
            </a:lvl1pPr>
            <a:lvl2pPr lvl="1" rtl="0">
              <a:spcBef>
                <a:spcPts val="0"/>
              </a:spcBef>
              <a:buSzPts val="1800"/>
              <a:buChar char="▹"/>
              <a:defRPr sz="1800"/>
            </a:lvl2pPr>
            <a:lvl3pPr lvl="2" rtl="0">
              <a:spcBef>
                <a:spcPts val="0"/>
              </a:spcBef>
              <a:buSzPts val="1800"/>
              <a:buChar char="■"/>
              <a:defRPr sz="1800"/>
            </a:lvl3pPr>
            <a:lvl4pPr lvl="3" rtl="0">
              <a:spcBef>
                <a:spcPts val="0"/>
              </a:spcBef>
              <a:buSzPts val="1800"/>
              <a:buChar char="●"/>
              <a:defRPr/>
            </a:lvl4pPr>
            <a:lvl5pPr lvl="4" rtl="0">
              <a:spcBef>
                <a:spcPts val="0"/>
              </a:spcBef>
              <a:buSzPts val="1800"/>
              <a:buChar char="○"/>
              <a:defRPr/>
            </a:lvl5pPr>
            <a:lvl6pPr lvl="5" rtl="0">
              <a:spcBef>
                <a:spcPts val="0"/>
              </a:spcBef>
              <a:buSzPts val="1800"/>
              <a:buChar char="■"/>
              <a:defRPr/>
            </a:lvl6pPr>
            <a:lvl7pPr lvl="6" rtl="0">
              <a:spcBef>
                <a:spcPts val="0"/>
              </a:spcBef>
              <a:buSzPts val="1800"/>
              <a:buChar char="●"/>
              <a:defRPr/>
            </a:lvl7pPr>
            <a:lvl8pPr lvl="7" rtl="0">
              <a:spcBef>
                <a:spcPts val="0"/>
              </a:spcBef>
              <a:buSzPts val="1800"/>
              <a:buChar char="○"/>
              <a:defRPr/>
            </a:lvl8pPr>
            <a:lvl9pPr lvl="8" rtl="0">
              <a:spcBef>
                <a:spcPts val="0"/>
              </a:spcBef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60" name="Shape 1360"/>
          <p:cNvSpPr txBox="1">
            <a:spLocks noGrp="1"/>
          </p:cNvSpPr>
          <p:nvPr>
            <p:ph type="body" idx="3"/>
          </p:nvPr>
        </p:nvSpPr>
        <p:spPr>
          <a:xfrm>
            <a:off x="6789100" y="275350"/>
            <a:ext cx="2066100" cy="4650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rtl="0">
              <a:spcBef>
                <a:spcPts val="0"/>
              </a:spcBef>
              <a:buSzPts val="1800"/>
              <a:buChar char="▸"/>
              <a:defRPr sz="1800"/>
            </a:lvl1pPr>
            <a:lvl2pPr lvl="1" rtl="0">
              <a:spcBef>
                <a:spcPts val="0"/>
              </a:spcBef>
              <a:buSzPts val="1800"/>
              <a:buChar char="▹"/>
              <a:defRPr sz="1800"/>
            </a:lvl2pPr>
            <a:lvl3pPr lvl="2" rtl="0">
              <a:spcBef>
                <a:spcPts val="0"/>
              </a:spcBef>
              <a:buSzPts val="1800"/>
              <a:buChar char="■"/>
              <a:defRPr sz="1800"/>
            </a:lvl3pPr>
            <a:lvl4pPr lvl="3" rtl="0">
              <a:spcBef>
                <a:spcPts val="0"/>
              </a:spcBef>
              <a:buSzPts val="1800"/>
              <a:buChar char="●"/>
              <a:defRPr/>
            </a:lvl4pPr>
            <a:lvl5pPr lvl="4" rtl="0">
              <a:spcBef>
                <a:spcPts val="0"/>
              </a:spcBef>
              <a:buSzPts val="1800"/>
              <a:buChar char="○"/>
              <a:defRPr/>
            </a:lvl5pPr>
            <a:lvl6pPr lvl="5" rtl="0">
              <a:spcBef>
                <a:spcPts val="0"/>
              </a:spcBef>
              <a:buSzPts val="1800"/>
              <a:buChar char="■"/>
              <a:defRPr/>
            </a:lvl6pPr>
            <a:lvl7pPr lvl="6" rtl="0">
              <a:spcBef>
                <a:spcPts val="0"/>
              </a:spcBef>
              <a:buSzPts val="1800"/>
              <a:buChar char="●"/>
              <a:defRPr/>
            </a:lvl7pPr>
            <a:lvl8pPr lvl="7" rtl="0">
              <a:spcBef>
                <a:spcPts val="0"/>
              </a:spcBef>
              <a:buSzPts val="1800"/>
              <a:buChar char="○"/>
              <a:defRPr/>
            </a:lvl8pPr>
            <a:lvl9pPr lvl="8" rtl="0">
              <a:spcBef>
                <a:spcPts val="0"/>
              </a:spcBef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61" name="Shape 136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bg>
      <p:bgPr>
        <a:solidFill>
          <a:srgbClr val="6FA8DC"/>
        </a:solidFill>
        <a:effectLst/>
      </p:bgPr>
    </p:bg>
    <p:spTree>
      <p:nvGrpSpPr>
        <p:cNvPr id="1" name="Shape 1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3" name="Shape 1363"/>
          <p:cNvGrpSpPr/>
          <p:nvPr/>
        </p:nvGrpSpPr>
        <p:grpSpPr>
          <a:xfrm>
            <a:off x="-217232" y="-120177"/>
            <a:ext cx="2498095" cy="5384140"/>
            <a:chOff x="-217232" y="-120177"/>
            <a:chExt cx="2498095" cy="5384140"/>
          </a:xfrm>
        </p:grpSpPr>
        <p:grpSp>
          <p:nvGrpSpPr>
            <p:cNvPr id="1364" name="Shape 1364"/>
            <p:cNvGrpSpPr/>
            <p:nvPr/>
          </p:nvGrpSpPr>
          <p:grpSpPr>
            <a:xfrm>
              <a:off x="242469" y="480235"/>
              <a:ext cx="2014334" cy="350068"/>
              <a:chOff x="242469" y="220891"/>
              <a:chExt cx="2014334" cy="350068"/>
            </a:xfrm>
          </p:grpSpPr>
          <p:sp>
            <p:nvSpPr>
              <p:cNvPr id="1365" name="Shape 1365"/>
              <p:cNvSpPr/>
              <p:nvPr/>
            </p:nvSpPr>
            <p:spPr>
              <a:xfrm>
                <a:off x="242469" y="2214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366" name="Shape 1366"/>
              <p:cNvSpPr/>
              <p:nvPr/>
            </p:nvSpPr>
            <p:spPr>
              <a:xfrm>
                <a:off x="1056432" y="227541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367" name="Shape 1367"/>
              <p:cNvGrpSpPr/>
              <p:nvPr/>
            </p:nvGrpSpPr>
            <p:grpSpPr>
              <a:xfrm>
                <a:off x="1913921" y="220891"/>
                <a:ext cx="342882" cy="350068"/>
                <a:chOff x="3951850" y="2985350"/>
                <a:chExt cx="407950" cy="416500"/>
              </a:xfrm>
            </p:grpSpPr>
            <p:sp>
              <p:nvSpPr>
                <p:cNvPr id="1368" name="Shape 1368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69" name="Shape 1369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70" name="Shape 1370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71" name="Shape 1371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372" name="Shape 1372"/>
            <p:cNvGrpSpPr/>
            <p:nvPr/>
          </p:nvGrpSpPr>
          <p:grpSpPr>
            <a:xfrm>
              <a:off x="247586" y="1723020"/>
              <a:ext cx="2010762" cy="340865"/>
              <a:chOff x="247586" y="1471215"/>
              <a:chExt cx="2010762" cy="340865"/>
            </a:xfrm>
          </p:grpSpPr>
          <p:sp>
            <p:nvSpPr>
              <p:cNvPr id="1373" name="Shape 1373"/>
              <p:cNvSpPr/>
              <p:nvPr/>
            </p:nvSpPr>
            <p:spPr>
              <a:xfrm>
                <a:off x="247586" y="147121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374" name="Shape 1374"/>
              <p:cNvGrpSpPr/>
              <p:nvPr/>
            </p:nvGrpSpPr>
            <p:grpSpPr>
              <a:xfrm>
                <a:off x="1048247" y="1484779"/>
                <a:ext cx="353136" cy="313738"/>
                <a:chOff x="5292575" y="3681900"/>
                <a:chExt cx="420150" cy="373275"/>
              </a:xfrm>
            </p:grpSpPr>
            <p:sp>
              <p:nvSpPr>
                <p:cNvPr id="1375" name="Shape 1375"/>
                <p:cNvSpPr/>
                <p:nvPr/>
              </p:nvSpPr>
              <p:spPr>
                <a:xfrm>
                  <a:off x="5292575" y="3706875"/>
                  <a:ext cx="420150" cy="2667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6806" h="10668" fill="none" extrusionOk="0">
                      <a:moveTo>
                        <a:pt x="16319" y="0"/>
                      </a:moveTo>
                      <a:lnTo>
                        <a:pt x="488" y="0"/>
                      </a:lnTo>
                      <a:lnTo>
                        <a:pt x="488" y="0"/>
                      </a:lnTo>
                      <a:lnTo>
                        <a:pt x="390" y="0"/>
                      </a:lnTo>
                      <a:lnTo>
                        <a:pt x="293" y="25"/>
                      </a:lnTo>
                      <a:lnTo>
                        <a:pt x="196" y="73"/>
                      </a:lnTo>
                      <a:lnTo>
                        <a:pt x="123" y="146"/>
                      </a:lnTo>
                      <a:lnTo>
                        <a:pt x="74" y="219"/>
                      </a:lnTo>
                      <a:lnTo>
                        <a:pt x="25" y="292"/>
                      </a:lnTo>
                      <a:lnTo>
                        <a:pt x="1" y="390"/>
                      </a:lnTo>
                      <a:lnTo>
                        <a:pt x="1" y="487"/>
                      </a:lnTo>
                      <a:lnTo>
                        <a:pt x="1" y="10181"/>
                      </a:lnTo>
                      <a:lnTo>
                        <a:pt x="1" y="10181"/>
                      </a:lnTo>
                      <a:lnTo>
                        <a:pt x="1" y="10278"/>
                      </a:lnTo>
                      <a:lnTo>
                        <a:pt x="25" y="10375"/>
                      </a:lnTo>
                      <a:lnTo>
                        <a:pt x="74" y="10448"/>
                      </a:lnTo>
                      <a:lnTo>
                        <a:pt x="123" y="10522"/>
                      </a:lnTo>
                      <a:lnTo>
                        <a:pt x="196" y="10570"/>
                      </a:lnTo>
                      <a:lnTo>
                        <a:pt x="293" y="10619"/>
                      </a:lnTo>
                      <a:lnTo>
                        <a:pt x="390" y="10643"/>
                      </a:lnTo>
                      <a:lnTo>
                        <a:pt x="488" y="10668"/>
                      </a:lnTo>
                      <a:lnTo>
                        <a:pt x="16319" y="10668"/>
                      </a:lnTo>
                      <a:lnTo>
                        <a:pt x="16319" y="10668"/>
                      </a:lnTo>
                      <a:lnTo>
                        <a:pt x="16416" y="10643"/>
                      </a:lnTo>
                      <a:lnTo>
                        <a:pt x="16513" y="10619"/>
                      </a:lnTo>
                      <a:lnTo>
                        <a:pt x="16611" y="10570"/>
                      </a:lnTo>
                      <a:lnTo>
                        <a:pt x="16684" y="10522"/>
                      </a:lnTo>
                      <a:lnTo>
                        <a:pt x="16733" y="10448"/>
                      </a:lnTo>
                      <a:lnTo>
                        <a:pt x="16781" y="10375"/>
                      </a:lnTo>
                      <a:lnTo>
                        <a:pt x="16806" y="10278"/>
                      </a:lnTo>
                      <a:lnTo>
                        <a:pt x="16806" y="10181"/>
                      </a:lnTo>
                      <a:lnTo>
                        <a:pt x="16806" y="487"/>
                      </a:lnTo>
                      <a:lnTo>
                        <a:pt x="16806" y="487"/>
                      </a:lnTo>
                      <a:lnTo>
                        <a:pt x="16806" y="390"/>
                      </a:lnTo>
                      <a:lnTo>
                        <a:pt x="16781" y="292"/>
                      </a:lnTo>
                      <a:lnTo>
                        <a:pt x="16733" y="219"/>
                      </a:lnTo>
                      <a:lnTo>
                        <a:pt x="16684" y="146"/>
                      </a:lnTo>
                      <a:lnTo>
                        <a:pt x="16611" y="73"/>
                      </a:lnTo>
                      <a:lnTo>
                        <a:pt x="16513" y="25"/>
                      </a:lnTo>
                      <a:lnTo>
                        <a:pt x="16416" y="0"/>
                      </a:lnTo>
                      <a:lnTo>
                        <a:pt x="16319" y="0"/>
                      </a:lnTo>
                      <a:lnTo>
                        <a:pt x="16319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76" name="Shape 1376"/>
                <p:cNvSpPr/>
                <p:nvPr/>
              </p:nvSpPr>
              <p:spPr>
                <a:xfrm>
                  <a:off x="5490475" y="3681900"/>
                  <a:ext cx="24375" cy="25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75" h="1000" fill="none" extrusionOk="0">
                      <a:moveTo>
                        <a:pt x="974" y="999"/>
                      </a:moveTo>
                      <a:lnTo>
                        <a:pt x="974" y="488"/>
                      </a:lnTo>
                      <a:lnTo>
                        <a:pt x="974" y="488"/>
                      </a:lnTo>
                      <a:lnTo>
                        <a:pt x="974" y="390"/>
                      </a:lnTo>
                      <a:lnTo>
                        <a:pt x="926" y="293"/>
                      </a:lnTo>
                      <a:lnTo>
                        <a:pt x="901" y="220"/>
                      </a:lnTo>
                      <a:lnTo>
                        <a:pt x="828" y="147"/>
                      </a:lnTo>
                      <a:lnTo>
                        <a:pt x="755" y="74"/>
                      </a:lnTo>
                      <a:lnTo>
                        <a:pt x="682" y="49"/>
                      </a:lnTo>
                      <a:lnTo>
                        <a:pt x="585" y="1"/>
                      </a:lnTo>
                      <a:lnTo>
                        <a:pt x="487" y="1"/>
                      </a:lnTo>
                      <a:lnTo>
                        <a:pt x="487" y="1"/>
                      </a:lnTo>
                      <a:lnTo>
                        <a:pt x="390" y="1"/>
                      </a:lnTo>
                      <a:lnTo>
                        <a:pt x="292" y="49"/>
                      </a:lnTo>
                      <a:lnTo>
                        <a:pt x="219" y="74"/>
                      </a:lnTo>
                      <a:lnTo>
                        <a:pt x="146" y="147"/>
                      </a:lnTo>
                      <a:lnTo>
                        <a:pt x="73" y="220"/>
                      </a:lnTo>
                      <a:lnTo>
                        <a:pt x="49" y="293"/>
                      </a:lnTo>
                      <a:lnTo>
                        <a:pt x="0" y="390"/>
                      </a:lnTo>
                      <a:lnTo>
                        <a:pt x="0" y="488"/>
                      </a:ln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77" name="Shape 1377"/>
                <p:cNvSpPr/>
                <p:nvPr/>
              </p:nvSpPr>
              <p:spPr>
                <a:xfrm>
                  <a:off x="5358350" y="3973550"/>
                  <a:ext cx="60900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6" h="3265" fill="none" extrusionOk="0">
                      <a:moveTo>
                        <a:pt x="1340" y="1"/>
                      </a:moveTo>
                      <a:lnTo>
                        <a:pt x="49" y="2558"/>
                      </a:lnTo>
                      <a:lnTo>
                        <a:pt x="49" y="2558"/>
                      </a:lnTo>
                      <a:lnTo>
                        <a:pt x="24" y="2631"/>
                      </a:lnTo>
                      <a:lnTo>
                        <a:pt x="0" y="2728"/>
                      </a:lnTo>
                      <a:lnTo>
                        <a:pt x="0" y="2826"/>
                      </a:lnTo>
                      <a:lnTo>
                        <a:pt x="24" y="2923"/>
                      </a:lnTo>
                      <a:lnTo>
                        <a:pt x="73" y="2996"/>
                      </a:lnTo>
                      <a:lnTo>
                        <a:pt x="122" y="3094"/>
                      </a:lnTo>
                      <a:lnTo>
                        <a:pt x="195" y="3142"/>
                      </a:lnTo>
                      <a:lnTo>
                        <a:pt x="268" y="3215"/>
                      </a:lnTo>
                      <a:lnTo>
                        <a:pt x="268" y="3215"/>
                      </a:lnTo>
                      <a:lnTo>
                        <a:pt x="390" y="3240"/>
                      </a:lnTo>
                      <a:lnTo>
                        <a:pt x="487" y="3264"/>
                      </a:lnTo>
                      <a:lnTo>
                        <a:pt x="487" y="3264"/>
                      </a:lnTo>
                      <a:lnTo>
                        <a:pt x="633" y="3240"/>
                      </a:lnTo>
                      <a:lnTo>
                        <a:pt x="755" y="3191"/>
                      </a:lnTo>
                      <a:lnTo>
                        <a:pt x="853" y="3094"/>
                      </a:lnTo>
                      <a:lnTo>
                        <a:pt x="926" y="2996"/>
                      </a:lnTo>
                      <a:lnTo>
                        <a:pt x="2436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78" name="Shape 1378"/>
                <p:cNvSpPr/>
                <p:nvPr/>
              </p:nvSpPr>
              <p:spPr>
                <a:xfrm>
                  <a:off x="5586050" y="3973550"/>
                  <a:ext cx="60925" cy="81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437" h="3265" fill="none" extrusionOk="0">
                      <a:moveTo>
                        <a:pt x="1" y="1"/>
                      </a:moveTo>
                      <a:lnTo>
                        <a:pt x="1511" y="2996"/>
                      </a:lnTo>
                      <a:lnTo>
                        <a:pt x="1511" y="2996"/>
                      </a:lnTo>
                      <a:lnTo>
                        <a:pt x="1584" y="3094"/>
                      </a:lnTo>
                      <a:lnTo>
                        <a:pt x="1681" y="3191"/>
                      </a:lnTo>
                      <a:lnTo>
                        <a:pt x="1803" y="3240"/>
                      </a:lnTo>
                      <a:lnTo>
                        <a:pt x="1949" y="3264"/>
                      </a:lnTo>
                      <a:lnTo>
                        <a:pt x="1949" y="3264"/>
                      </a:lnTo>
                      <a:lnTo>
                        <a:pt x="2047" y="3240"/>
                      </a:lnTo>
                      <a:lnTo>
                        <a:pt x="2168" y="3215"/>
                      </a:lnTo>
                      <a:lnTo>
                        <a:pt x="2168" y="3215"/>
                      </a:lnTo>
                      <a:lnTo>
                        <a:pt x="2241" y="3142"/>
                      </a:lnTo>
                      <a:lnTo>
                        <a:pt x="2315" y="3094"/>
                      </a:lnTo>
                      <a:lnTo>
                        <a:pt x="2363" y="2996"/>
                      </a:lnTo>
                      <a:lnTo>
                        <a:pt x="2412" y="2923"/>
                      </a:lnTo>
                      <a:lnTo>
                        <a:pt x="2436" y="2826"/>
                      </a:lnTo>
                      <a:lnTo>
                        <a:pt x="2436" y="2728"/>
                      </a:lnTo>
                      <a:lnTo>
                        <a:pt x="2412" y="2631"/>
                      </a:lnTo>
                      <a:lnTo>
                        <a:pt x="2388" y="2558"/>
                      </a:lnTo>
                      <a:lnTo>
                        <a:pt x="1097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79" name="Shape 1379"/>
                <p:cNvSpPr/>
                <p:nvPr/>
              </p:nvSpPr>
              <p:spPr>
                <a:xfrm>
                  <a:off x="5316925" y="3731225"/>
                  <a:ext cx="371450" cy="2180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858" h="8720" fill="none" extrusionOk="0">
                      <a:moveTo>
                        <a:pt x="1" y="0"/>
                      </a:moveTo>
                      <a:lnTo>
                        <a:pt x="1" y="8719"/>
                      </a:lnTo>
                      <a:lnTo>
                        <a:pt x="14857" y="8719"/>
                      </a:lnTo>
                      <a:lnTo>
                        <a:pt x="14857" y="0"/>
                      </a:lnTo>
                      <a:lnTo>
                        <a:pt x="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80" name="Shape 1380"/>
                <p:cNvSpPr/>
                <p:nvPr/>
              </p:nvSpPr>
              <p:spPr>
                <a:xfrm>
                  <a:off x="5380250" y="3784800"/>
                  <a:ext cx="230200" cy="1157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208" h="4629" fill="none" extrusionOk="0">
                      <a:moveTo>
                        <a:pt x="9207" y="1"/>
                      </a:moveTo>
                      <a:lnTo>
                        <a:pt x="5213" y="3995"/>
                      </a:lnTo>
                      <a:lnTo>
                        <a:pt x="5213" y="3995"/>
                      </a:lnTo>
                      <a:lnTo>
                        <a:pt x="5140" y="4044"/>
                      </a:lnTo>
                      <a:lnTo>
                        <a:pt x="5067" y="4092"/>
                      </a:lnTo>
                      <a:lnTo>
                        <a:pt x="4969" y="4117"/>
                      </a:lnTo>
                      <a:lnTo>
                        <a:pt x="4872" y="4141"/>
                      </a:lnTo>
                      <a:lnTo>
                        <a:pt x="4774" y="4117"/>
                      </a:lnTo>
                      <a:lnTo>
                        <a:pt x="4677" y="4092"/>
                      </a:lnTo>
                      <a:lnTo>
                        <a:pt x="4604" y="4044"/>
                      </a:lnTo>
                      <a:lnTo>
                        <a:pt x="4531" y="3995"/>
                      </a:lnTo>
                      <a:lnTo>
                        <a:pt x="2582" y="2046"/>
                      </a:lnTo>
                      <a:lnTo>
                        <a:pt x="1" y="4628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81" name="Shape 1381"/>
                <p:cNvSpPr/>
                <p:nvPr/>
              </p:nvSpPr>
              <p:spPr>
                <a:xfrm>
                  <a:off x="5547700" y="3779925"/>
                  <a:ext cx="68825" cy="68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753" h="2753" fill="none" extrusionOk="0">
                      <a:moveTo>
                        <a:pt x="0" y="1"/>
                      </a:moveTo>
                      <a:lnTo>
                        <a:pt x="2265" y="1"/>
                      </a:lnTo>
                      <a:lnTo>
                        <a:pt x="2265" y="1"/>
                      </a:lnTo>
                      <a:lnTo>
                        <a:pt x="2363" y="1"/>
                      </a:lnTo>
                      <a:lnTo>
                        <a:pt x="2460" y="25"/>
                      </a:lnTo>
                      <a:lnTo>
                        <a:pt x="2533" y="74"/>
                      </a:lnTo>
                      <a:lnTo>
                        <a:pt x="2606" y="147"/>
                      </a:lnTo>
                      <a:lnTo>
                        <a:pt x="2680" y="220"/>
                      </a:lnTo>
                      <a:lnTo>
                        <a:pt x="2728" y="293"/>
                      </a:lnTo>
                      <a:lnTo>
                        <a:pt x="2753" y="390"/>
                      </a:lnTo>
                      <a:lnTo>
                        <a:pt x="2753" y="488"/>
                      </a:lnTo>
                      <a:lnTo>
                        <a:pt x="2753" y="275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382" name="Shape 1382"/>
              <p:cNvGrpSpPr/>
              <p:nvPr/>
            </p:nvGrpSpPr>
            <p:grpSpPr>
              <a:xfrm>
                <a:off x="1912377" y="1478895"/>
                <a:ext cx="345971" cy="325505"/>
                <a:chOff x="5972700" y="2330200"/>
                <a:chExt cx="411625" cy="387275"/>
              </a:xfrm>
            </p:grpSpPr>
            <p:sp>
              <p:nvSpPr>
                <p:cNvPr id="1383" name="Shape 1383"/>
                <p:cNvSpPr/>
                <p:nvPr/>
              </p:nvSpPr>
              <p:spPr>
                <a:xfrm>
                  <a:off x="5972700" y="2476950"/>
                  <a:ext cx="98050" cy="219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922" h="8793" fill="none" extrusionOk="0">
                      <a:moveTo>
                        <a:pt x="0" y="0"/>
                      </a:moveTo>
                      <a:lnTo>
                        <a:pt x="0" y="8792"/>
                      </a:lnTo>
                      <a:lnTo>
                        <a:pt x="3921" y="8792"/>
                      </a:lnTo>
                      <a:lnTo>
                        <a:pt x="3921" y="0"/>
                      </a:lnTo>
                      <a:lnTo>
                        <a:pt x="0" y="0"/>
                      </a:lnTo>
                      <a:close/>
                      <a:moveTo>
                        <a:pt x="2411" y="2411"/>
                      </a:moveTo>
                      <a:lnTo>
                        <a:pt x="2411" y="2411"/>
                      </a:lnTo>
                      <a:lnTo>
                        <a:pt x="2265" y="2387"/>
                      </a:lnTo>
                      <a:lnTo>
                        <a:pt x="2143" y="2363"/>
                      </a:lnTo>
                      <a:lnTo>
                        <a:pt x="2022" y="2290"/>
                      </a:lnTo>
                      <a:lnTo>
                        <a:pt x="1924" y="2216"/>
                      </a:lnTo>
                      <a:lnTo>
                        <a:pt x="1827" y="2095"/>
                      </a:lnTo>
                      <a:lnTo>
                        <a:pt x="1754" y="1973"/>
                      </a:lnTo>
                      <a:lnTo>
                        <a:pt x="1729" y="1851"/>
                      </a:lnTo>
                      <a:lnTo>
                        <a:pt x="1705" y="1705"/>
                      </a:lnTo>
                      <a:lnTo>
                        <a:pt x="1705" y="1705"/>
                      </a:lnTo>
                      <a:lnTo>
                        <a:pt x="1729" y="1559"/>
                      </a:lnTo>
                      <a:lnTo>
                        <a:pt x="1754" y="1437"/>
                      </a:lnTo>
                      <a:lnTo>
                        <a:pt x="1827" y="1315"/>
                      </a:lnTo>
                      <a:lnTo>
                        <a:pt x="1924" y="1218"/>
                      </a:lnTo>
                      <a:lnTo>
                        <a:pt x="2022" y="1120"/>
                      </a:lnTo>
                      <a:lnTo>
                        <a:pt x="2143" y="1072"/>
                      </a:lnTo>
                      <a:lnTo>
                        <a:pt x="2265" y="1023"/>
                      </a:lnTo>
                      <a:lnTo>
                        <a:pt x="2411" y="999"/>
                      </a:lnTo>
                      <a:lnTo>
                        <a:pt x="2411" y="999"/>
                      </a:lnTo>
                      <a:lnTo>
                        <a:pt x="2557" y="1023"/>
                      </a:lnTo>
                      <a:lnTo>
                        <a:pt x="2679" y="1072"/>
                      </a:lnTo>
                      <a:lnTo>
                        <a:pt x="2801" y="1120"/>
                      </a:lnTo>
                      <a:lnTo>
                        <a:pt x="2898" y="1218"/>
                      </a:lnTo>
                      <a:lnTo>
                        <a:pt x="2996" y="1315"/>
                      </a:lnTo>
                      <a:lnTo>
                        <a:pt x="3069" y="1437"/>
                      </a:lnTo>
                      <a:lnTo>
                        <a:pt x="3093" y="1559"/>
                      </a:lnTo>
                      <a:lnTo>
                        <a:pt x="3118" y="1705"/>
                      </a:lnTo>
                      <a:lnTo>
                        <a:pt x="3118" y="1705"/>
                      </a:lnTo>
                      <a:lnTo>
                        <a:pt x="3093" y="1851"/>
                      </a:lnTo>
                      <a:lnTo>
                        <a:pt x="3069" y="1973"/>
                      </a:lnTo>
                      <a:lnTo>
                        <a:pt x="2996" y="2095"/>
                      </a:lnTo>
                      <a:lnTo>
                        <a:pt x="2898" y="2216"/>
                      </a:lnTo>
                      <a:lnTo>
                        <a:pt x="2801" y="2290"/>
                      </a:lnTo>
                      <a:lnTo>
                        <a:pt x="2679" y="2363"/>
                      </a:lnTo>
                      <a:lnTo>
                        <a:pt x="2557" y="2387"/>
                      </a:lnTo>
                      <a:lnTo>
                        <a:pt x="2411" y="2411"/>
                      </a:lnTo>
                      <a:lnTo>
                        <a:pt x="2411" y="241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84" name="Shape 1384"/>
                <p:cNvSpPr/>
                <p:nvPr/>
              </p:nvSpPr>
              <p:spPr>
                <a:xfrm>
                  <a:off x="6078025" y="2330200"/>
                  <a:ext cx="306300" cy="3872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252" h="15491" fill="none" extrusionOk="0">
                      <a:moveTo>
                        <a:pt x="1" y="13396"/>
                      </a:moveTo>
                      <a:lnTo>
                        <a:pt x="1511" y="13396"/>
                      </a:lnTo>
                      <a:lnTo>
                        <a:pt x="1511" y="13396"/>
                      </a:lnTo>
                      <a:lnTo>
                        <a:pt x="1998" y="13639"/>
                      </a:lnTo>
                      <a:lnTo>
                        <a:pt x="2680" y="13932"/>
                      </a:lnTo>
                      <a:lnTo>
                        <a:pt x="3556" y="14273"/>
                      </a:lnTo>
                      <a:lnTo>
                        <a:pt x="4531" y="14638"/>
                      </a:lnTo>
                      <a:lnTo>
                        <a:pt x="5578" y="14955"/>
                      </a:lnTo>
                      <a:lnTo>
                        <a:pt x="6114" y="15101"/>
                      </a:lnTo>
                      <a:lnTo>
                        <a:pt x="6650" y="15222"/>
                      </a:lnTo>
                      <a:lnTo>
                        <a:pt x="7161" y="15344"/>
                      </a:lnTo>
                      <a:lnTo>
                        <a:pt x="7672" y="15417"/>
                      </a:lnTo>
                      <a:lnTo>
                        <a:pt x="8135" y="15466"/>
                      </a:lnTo>
                      <a:lnTo>
                        <a:pt x="8598" y="15490"/>
                      </a:lnTo>
                      <a:lnTo>
                        <a:pt x="8598" y="15490"/>
                      </a:lnTo>
                      <a:lnTo>
                        <a:pt x="9377" y="15490"/>
                      </a:lnTo>
                      <a:lnTo>
                        <a:pt x="9791" y="15466"/>
                      </a:lnTo>
                      <a:lnTo>
                        <a:pt x="10181" y="15417"/>
                      </a:lnTo>
                      <a:lnTo>
                        <a:pt x="10522" y="15320"/>
                      </a:lnTo>
                      <a:lnTo>
                        <a:pt x="10692" y="15271"/>
                      </a:lnTo>
                      <a:lnTo>
                        <a:pt x="10814" y="15222"/>
                      </a:lnTo>
                      <a:lnTo>
                        <a:pt x="10936" y="15149"/>
                      </a:lnTo>
                      <a:lnTo>
                        <a:pt x="11033" y="15052"/>
                      </a:lnTo>
                      <a:lnTo>
                        <a:pt x="11082" y="14955"/>
                      </a:lnTo>
                      <a:lnTo>
                        <a:pt x="11131" y="14833"/>
                      </a:lnTo>
                      <a:lnTo>
                        <a:pt x="11204" y="14126"/>
                      </a:lnTo>
                      <a:lnTo>
                        <a:pt x="11204" y="14126"/>
                      </a:lnTo>
                      <a:lnTo>
                        <a:pt x="11180" y="13956"/>
                      </a:lnTo>
                      <a:lnTo>
                        <a:pt x="11131" y="13810"/>
                      </a:lnTo>
                      <a:lnTo>
                        <a:pt x="11033" y="13664"/>
                      </a:lnTo>
                      <a:lnTo>
                        <a:pt x="10887" y="13542"/>
                      </a:lnTo>
                      <a:lnTo>
                        <a:pt x="10887" y="13542"/>
                      </a:lnTo>
                      <a:lnTo>
                        <a:pt x="11009" y="13518"/>
                      </a:lnTo>
                      <a:lnTo>
                        <a:pt x="11131" y="13469"/>
                      </a:lnTo>
                      <a:lnTo>
                        <a:pt x="11253" y="13420"/>
                      </a:lnTo>
                      <a:lnTo>
                        <a:pt x="11350" y="13323"/>
                      </a:lnTo>
                      <a:lnTo>
                        <a:pt x="11423" y="13225"/>
                      </a:lnTo>
                      <a:lnTo>
                        <a:pt x="11496" y="13104"/>
                      </a:lnTo>
                      <a:lnTo>
                        <a:pt x="11545" y="12957"/>
                      </a:lnTo>
                      <a:lnTo>
                        <a:pt x="11569" y="12836"/>
                      </a:lnTo>
                      <a:lnTo>
                        <a:pt x="11642" y="11959"/>
                      </a:lnTo>
                      <a:lnTo>
                        <a:pt x="11642" y="11959"/>
                      </a:lnTo>
                      <a:lnTo>
                        <a:pt x="11642" y="11837"/>
                      </a:lnTo>
                      <a:lnTo>
                        <a:pt x="11642" y="11740"/>
                      </a:lnTo>
                      <a:lnTo>
                        <a:pt x="11618" y="11618"/>
                      </a:lnTo>
                      <a:lnTo>
                        <a:pt x="11569" y="11521"/>
                      </a:lnTo>
                      <a:lnTo>
                        <a:pt x="11447" y="11350"/>
                      </a:lnTo>
                      <a:lnTo>
                        <a:pt x="11374" y="11277"/>
                      </a:lnTo>
                      <a:lnTo>
                        <a:pt x="11301" y="11204"/>
                      </a:lnTo>
                      <a:lnTo>
                        <a:pt x="11301" y="11204"/>
                      </a:lnTo>
                      <a:lnTo>
                        <a:pt x="11423" y="11180"/>
                      </a:lnTo>
                      <a:lnTo>
                        <a:pt x="11521" y="11131"/>
                      </a:lnTo>
                      <a:lnTo>
                        <a:pt x="11618" y="11058"/>
                      </a:lnTo>
                      <a:lnTo>
                        <a:pt x="11715" y="10960"/>
                      </a:lnTo>
                      <a:lnTo>
                        <a:pt x="11788" y="10863"/>
                      </a:lnTo>
                      <a:lnTo>
                        <a:pt x="11837" y="10766"/>
                      </a:lnTo>
                      <a:lnTo>
                        <a:pt x="11886" y="10644"/>
                      </a:lnTo>
                      <a:lnTo>
                        <a:pt x="11910" y="10498"/>
                      </a:lnTo>
                      <a:lnTo>
                        <a:pt x="11983" y="9645"/>
                      </a:lnTo>
                      <a:lnTo>
                        <a:pt x="11983" y="9645"/>
                      </a:lnTo>
                      <a:lnTo>
                        <a:pt x="11983" y="9523"/>
                      </a:lnTo>
                      <a:lnTo>
                        <a:pt x="11983" y="9402"/>
                      </a:lnTo>
                      <a:lnTo>
                        <a:pt x="11959" y="9280"/>
                      </a:lnTo>
                      <a:lnTo>
                        <a:pt x="11910" y="9182"/>
                      </a:lnTo>
                      <a:lnTo>
                        <a:pt x="11861" y="9085"/>
                      </a:lnTo>
                      <a:lnTo>
                        <a:pt x="11788" y="9012"/>
                      </a:lnTo>
                      <a:lnTo>
                        <a:pt x="11715" y="8939"/>
                      </a:lnTo>
                      <a:lnTo>
                        <a:pt x="11618" y="8866"/>
                      </a:lnTo>
                      <a:lnTo>
                        <a:pt x="11618" y="8866"/>
                      </a:lnTo>
                      <a:lnTo>
                        <a:pt x="11715" y="8841"/>
                      </a:lnTo>
                      <a:lnTo>
                        <a:pt x="11813" y="8768"/>
                      </a:lnTo>
                      <a:lnTo>
                        <a:pt x="11910" y="8695"/>
                      </a:lnTo>
                      <a:lnTo>
                        <a:pt x="11983" y="8622"/>
                      </a:lnTo>
                      <a:lnTo>
                        <a:pt x="12056" y="8525"/>
                      </a:lnTo>
                      <a:lnTo>
                        <a:pt x="12105" y="8427"/>
                      </a:lnTo>
                      <a:lnTo>
                        <a:pt x="12129" y="8306"/>
                      </a:lnTo>
                      <a:lnTo>
                        <a:pt x="12154" y="8184"/>
                      </a:lnTo>
                      <a:lnTo>
                        <a:pt x="12251" y="7307"/>
                      </a:lnTo>
                      <a:lnTo>
                        <a:pt x="12251" y="7307"/>
                      </a:lnTo>
                      <a:lnTo>
                        <a:pt x="12227" y="7185"/>
                      </a:lnTo>
                      <a:lnTo>
                        <a:pt x="12202" y="7064"/>
                      </a:lnTo>
                      <a:lnTo>
                        <a:pt x="12154" y="6966"/>
                      </a:lnTo>
                      <a:lnTo>
                        <a:pt x="12105" y="6869"/>
                      </a:lnTo>
                      <a:lnTo>
                        <a:pt x="12032" y="6771"/>
                      </a:lnTo>
                      <a:lnTo>
                        <a:pt x="11935" y="6698"/>
                      </a:lnTo>
                      <a:lnTo>
                        <a:pt x="11715" y="6552"/>
                      </a:lnTo>
                      <a:lnTo>
                        <a:pt x="11472" y="6430"/>
                      </a:lnTo>
                      <a:lnTo>
                        <a:pt x="11180" y="6333"/>
                      </a:lnTo>
                      <a:lnTo>
                        <a:pt x="10863" y="6260"/>
                      </a:lnTo>
                      <a:lnTo>
                        <a:pt x="10546" y="6211"/>
                      </a:lnTo>
                      <a:lnTo>
                        <a:pt x="10546" y="6211"/>
                      </a:lnTo>
                      <a:lnTo>
                        <a:pt x="9864" y="6114"/>
                      </a:lnTo>
                      <a:lnTo>
                        <a:pt x="8817" y="6016"/>
                      </a:lnTo>
                      <a:lnTo>
                        <a:pt x="7575" y="5943"/>
                      </a:lnTo>
                      <a:lnTo>
                        <a:pt x="6309" y="5870"/>
                      </a:lnTo>
                      <a:lnTo>
                        <a:pt x="6309" y="5870"/>
                      </a:lnTo>
                      <a:lnTo>
                        <a:pt x="6479" y="5578"/>
                      </a:lnTo>
                      <a:lnTo>
                        <a:pt x="6625" y="5237"/>
                      </a:lnTo>
                      <a:lnTo>
                        <a:pt x="6771" y="4872"/>
                      </a:lnTo>
                      <a:lnTo>
                        <a:pt x="6869" y="4482"/>
                      </a:lnTo>
                      <a:lnTo>
                        <a:pt x="6966" y="4092"/>
                      </a:lnTo>
                      <a:lnTo>
                        <a:pt x="7064" y="3678"/>
                      </a:lnTo>
                      <a:lnTo>
                        <a:pt x="7161" y="2875"/>
                      </a:lnTo>
                      <a:lnTo>
                        <a:pt x="7234" y="2144"/>
                      </a:lnTo>
                      <a:lnTo>
                        <a:pt x="7283" y="1535"/>
                      </a:lnTo>
                      <a:lnTo>
                        <a:pt x="7283" y="975"/>
                      </a:lnTo>
                      <a:lnTo>
                        <a:pt x="7283" y="975"/>
                      </a:lnTo>
                      <a:lnTo>
                        <a:pt x="7283" y="804"/>
                      </a:lnTo>
                      <a:lnTo>
                        <a:pt x="7210" y="609"/>
                      </a:lnTo>
                      <a:lnTo>
                        <a:pt x="7137" y="463"/>
                      </a:lnTo>
                      <a:lnTo>
                        <a:pt x="7015" y="317"/>
                      </a:lnTo>
                      <a:lnTo>
                        <a:pt x="6869" y="171"/>
                      </a:lnTo>
                      <a:lnTo>
                        <a:pt x="6698" y="98"/>
                      </a:lnTo>
                      <a:lnTo>
                        <a:pt x="6503" y="25"/>
                      </a:lnTo>
                      <a:lnTo>
                        <a:pt x="6309" y="1"/>
                      </a:lnTo>
                      <a:lnTo>
                        <a:pt x="6309" y="1"/>
                      </a:lnTo>
                      <a:lnTo>
                        <a:pt x="5943" y="25"/>
                      </a:lnTo>
                      <a:lnTo>
                        <a:pt x="5700" y="74"/>
                      </a:lnTo>
                      <a:lnTo>
                        <a:pt x="5505" y="147"/>
                      </a:lnTo>
                      <a:lnTo>
                        <a:pt x="5359" y="220"/>
                      </a:lnTo>
                      <a:lnTo>
                        <a:pt x="5359" y="220"/>
                      </a:lnTo>
                      <a:lnTo>
                        <a:pt x="4969" y="1462"/>
                      </a:lnTo>
                      <a:lnTo>
                        <a:pt x="4774" y="2022"/>
                      </a:lnTo>
                      <a:lnTo>
                        <a:pt x="4579" y="2534"/>
                      </a:lnTo>
                      <a:lnTo>
                        <a:pt x="4385" y="2996"/>
                      </a:lnTo>
                      <a:lnTo>
                        <a:pt x="4190" y="3386"/>
                      </a:lnTo>
                      <a:lnTo>
                        <a:pt x="4019" y="3678"/>
                      </a:lnTo>
                      <a:lnTo>
                        <a:pt x="3873" y="3922"/>
                      </a:lnTo>
                      <a:lnTo>
                        <a:pt x="3873" y="3922"/>
                      </a:lnTo>
                      <a:lnTo>
                        <a:pt x="3654" y="4141"/>
                      </a:lnTo>
                      <a:lnTo>
                        <a:pt x="3313" y="4482"/>
                      </a:lnTo>
                      <a:lnTo>
                        <a:pt x="2509" y="5237"/>
                      </a:lnTo>
                      <a:lnTo>
                        <a:pt x="1438" y="6211"/>
                      </a:lnTo>
                      <a:lnTo>
                        <a:pt x="1" y="621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385" name="Shape 1385"/>
            <p:cNvGrpSpPr/>
            <p:nvPr/>
          </p:nvGrpSpPr>
          <p:grpSpPr>
            <a:xfrm>
              <a:off x="249624" y="4198335"/>
              <a:ext cx="1960111" cy="430924"/>
              <a:chOff x="249624" y="4045438"/>
              <a:chExt cx="1960111" cy="430924"/>
            </a:xfrm>
          </p:grpSpPr>
          <p:sp>
            <p:nvSpPr>
              <p:cNvPr id="1386" name="Shape 1386"/>
              <p:cNvSpPr/>
              <p:nvPr/>
            </p:nvSpPr>
            <p:spPr>
              <a:xfrm>
                <a:off x="249624" y="4092516"/>
                <a:ext cx="336767" cy="336767"/>
              </a:xfrm>
              <a:custGeom>
                <a:avLst/>
                <a:gdLst/>
                <a:ahLst/>
                <a:cxnLst/>
                <a:rect l="0" t="0" r="0" b="0"/>
                <a:pathLst>
                  <a:path w="16027" h="16027" fill="none" extrusionOk="0">
                    <a:moveTo>
                      <a:pt x="14029" y="4019"/>
                    </a:moveTo>
                    <a:lnTo>
                      <a:pt x="14029" y="4019"/>
                    </a:lnTo>
                    <a:lnTo>
                      <a:pt x="14200" y="3849"/>
                    </a:lnTo>
                    <a:lnTo>
                      <a:pt x="14395" y="3752"/>
                    </a:lnTo>
                    <a:lnTo>
                      <a:pt x="14614" y="3678"/>
                    </a:lnTo>
                    <a:lnTo>
                      <a:pt x="14809" y="3630"/>
                    </a:lnTo>
                    <a:lnTo>
                      <a:pt x="15028" y="3581"/>
                    </a:lnTo>
                    <a:lnTo>
                      <a:pt x="15247" y="3484"/>
                    </a:lnTo>
                    <a:lnTo>
                      <a:pt x="15442" y="3362"/>
                    </a:lnTo>
                    <a:lnTo>
                      <a:pt x="15661" y="3191"/>
                    </a:lnTo>
                    <a:lnTo>
                      <a:pt x="15661" y="3191"/>
                    </a:lnTo>
                    <a:lnTo>
                      <a:pt x="15832" y="2997"/>
                    </a:lnTo>
                    <a:lnTo>
                      <a:pt x="15929" y="2777"/>
                    </a:lnTo>
                    <a:lnTo>
                      <a:pt x="16002" y="2534"/>
                    </a:lnTo>
                    <a:lnTo>
                      <a:pt x="16026" y="2266"/>
                    </a:lnTo>
                    <a:lnTo>
                      <a:pt x="16026" y="2266"/>
                    </a:lnTo>
                    <a:lnTo>
                      <a:pt x="16002" y="2047"/>
                    </a:lnTo>
                    <a:lnTo>
                      <a:pt x="15978" y="1827"/>
                    </a:lnTo>
                    <a:lnTo>
                      <a:pt x="15905" y="1633"/>
                    </a:lnTo>
                    <a:lnTo>
                      <a:pt x="15807" y="1413"/>
                    </a:lnTo>
                    <a:lnTo>
                      <a:pt x="15710" y="1243"/>
                    </a:lnTo>
                    <a:lnTo>
                      <a:pt x="15588" y="1048"/>
                    </a:lnTo>
                    <a:lnTo>
                      <a:pt x="15466" y="878"/>
                    </a:lnTo>
                    <a:lnTo>
                      <a:pt x="15320" y="707"/>
                    </a:lnTo>
                    <a:lnTo>
                      <a:pt x="15320" y="707"/>
                    </a:lnTo>
                    <a:lnTo>
                      <a:pt x="15150" y="561"/>
                    </a:lnTo>
                    <a:lnTo>
                      <a:pt x="14979" y="439"/>
                    </a:lnTo>
                    <a:lnTo>
                      <a:pt x="14784" y="317"/>
                    </a:lnTo>
                    <a:lnTo>
                      <a:pt x="14590" y="196"/>
                    </a:lnTo>
                    <a:lnTo>
                      <a:pt x="14395" y="123"/>
                    </a:lnTo>
                    <a:lnTo>
                      <a:pt x="14175" y="50"/>
                    </a:lnTo>
                    <a:lnTo>
                      <a:pt x="13981" y="25"/>
                    </a:lnTo>
                    <a:lnTo>
                      <a:pt x="13761" y="1"/>
                    </a:lnTo>
                    <a:lnTo>
                      <a:pt x="13761" y="1"/>
                    </a:lnTo>
                    <a:lnTo>
                      <a:pt x="13494" y="25"/>
                    </a:lnTo>
                    <a:lnTo>
                      <a:pt x="13250" y="98"/>
                    </a:lnTo>
                    <a:lnTo>
                      <a:pt x="13031" y="196"/>
                    </a:lnTo>
                    <a:lnTo>
                      <a:pt x="12836" y="366"/>
                    </a:lnTo>
                    <a:lnTo>
                      <a:pt x="12836" y="366"/>
                    </a:lnTo>
                    <a:lnTo>
                      <a:pt x="12665" y="561"/>
                    </a:lnTo>
                    <a:lnTo>
                      <a:pt x="12544" y="780"/>
                    </a:lnTo>
                    <a:lnTo>
                      <a:pt x="12471" y="975"/>
                    </a:lnTo>
                    <a:lnTo>
                      <a:pt x="12422" y="1194"/>
                    </a:lnTo>
                    <a:lnTo>
                      <a:pt x="12349" y="1413"/>
                    </a:lnTo>
                    <a:lnTo>
                      <a:pt x="12276" y="1608"/>
                    </a:lnTo>
                    <a:lnTo>
                      <a:pt x="12178" y="1827"/>
                    </a:lnTo>
                    <a:lnTo>
                      <a:pt x="12008" y="1998"/>
                    </a:lnTo>
                    <a:lnTo>
                      <a:pt x="12008" y="1998"/>
                    </a:lnTo>
                    <a:lnTo>
                      <a:pt x="11740" y="2266"/>
                    </a:lnTo>
                    <a:lnTo>
                      <a:pt x="11496" y="2436"/>
                    </a:lnTo>
                    <a:lnTo>
                      <a:pt x="11277" y="2534"/>
                    </a:lnTo>
                    <a:lnTo>
                      <a:pt x="11082" y="2582"/>
                    </a:lnTo>
                    <a:lnTo>
                      <a:pt x="10888" y="2582"/>
                    </a:lnTo>
                    <a:lnTo>
                      <a:pt x="10717" y="2534"/>
                    </a:lnTo>
                    <a:lnTo>
                      <a:pt x="10547" y="2412"/>
                    </a:lnTo>
                    <a:lnTo>
                      <a:pt x="10376" y="2290"/>
                    </a:lnTo>
                    <a:lnTo>
                      <a:pt x="10206" y="2095"/>
                    </a:lnTo>
                    <a:lnTo>
                      <a:pt x="10035" y="1901"/>
                    </a:lnTo>
                    <a:lnTo>
                      <a:pt x="9670" y="1413"/>
                    </a:lnTo>
                    <a:lnTo>
                      <a:pt x="9231" y="878"/>
                    </a:lnTo>
                    <a:lnTo>
                      <a:pt x="8988" y="585"/>
                    </a:lnTo>
                    <a:lnTo>
                      <a:pt x="8720" y="293"/>
                    </a:lnTo>
                    <a:lnTo>
                      <a:pt x="8720" y="293"/>
                    </a:lnTo>
                    <a:lnTo>
                      <a:pt x="8574" y="171"/>
                    </a:lnTo>
                    <a:lnTo>
                      <a:pt x="8379" y="74"/>
                    </a:lnTo>
                    <a:lnTo>
                      <a:pt x="8209" y="25"/>
                    </a:lnTo>
                    <a:lnTo>
                      <a:pt x="8014" y="1"/>
                    </a:lnTo>
                    <a:lnTo>
                      <a:pt x="8014" y="1"/>
                    </a:lnTo>
                    <a:lnTo>
                      <a:pt x="7916" y="25"/>
                    </a:lnTo>
                    <a:lnTo>
                      <a:pt x="7770" y="98"/>
                    </a:lnTo>
                    <a:lnTo>
                      <a:pt x="7307" y="366"/>
                    </a:lnTo>
                    <a:lnTo>
                      <a:pt x="7039" y="537"/>
                    </a:lnTo>
                    <a:lnTo>
                      <a:pt x="6747" y="756"/>
                    </a:lnTo>
                    <a:lnTo>
                      <a:pt x="6431" y="975"/>
                    </a:lnTo>
                    <a:lnTo>
                      <a:pt x="6138" y="1243"/>
                    </a:lnTo>
                    <a:lnTo>
                      <a:pt x="5870" y="1511"/>
                    </a:lnTo>
                    <a:lnTo>
                      <a:pt x="5627" y="1803"/>
                    </a:lnTo>
                    <a:lnTo>
                      <a:pt x="5432" y="2095"/>
                    </a:lnTo>
                    <a:lnTo>
                      <a:pt x="5359" y="2242"/>
                    </a:lnTo>
                    <a:lnTo>
                      <a:pt x="5310" y="2412"/>
                    </a:lnTo>
                    <a:lnTo>
                      <a:pt x="5262" y="2558"/>
                    </a:lnTo>
                    <a:lnTo>
                      <a:pt x="5237" y="2704"/>
                    </a:lnTo>
                    <a:lnTo>
                      <a:pt x="5237" y="2850"/>
                    </a:lnTo>
                    <a:lnTo>
                      <a:pt x="5262" y="3021"/>
                    </a:lnTo>
                    <a:lnTo>
                      <a:pt x="5310" y="3167"/>
                    </a:lnTo>
                    <a:lnTo>
                      <a:pt x="5383" y="3313"/>
                    </a:lnTo>
                    <a:lnTo>
                      <a:pt x="5481" y="3459"/>
                    </a:lnTo>
                    <a:lnTo>
                      <a:pt x="5603" y="3605"/>
                    </a:lnTo>
                    <a:lnTo>
                      <a:pt x="5603" y="3605"/>
                    </a:lnTo>
                    <a:lnTo>
                      <a:pt x="5797" y="3752"/>
                    </a:lnTo>
                    <a:lnTo>
                      <a:pt x="5992" y="3849"/>
                    </a:lnTo>
                    <a:lnTo>
                      <a:pt x="6187" y="3946"/>
                    </a:lnTo>
                    <a:lnTo>
                      <a:pt x="6406" y="3995"/>
                    </a:lnTo>
                    <a:lnTo>
                      <a:pt x="6625" y="4044"/>
                    </a:lnTo>
                    <a:lnTo>
                      <a:pt x="6845" y="4141"/>
                    </a:lnTo>
                    <a:lnTo>
                      <a:pt x="7039" y="4239"/>
                    </a:lnTo>
                    <a:lnTo>
                      <a:pt x="7234" y="4409"/>
                    </a:lnTo>
                    <a:lnTo>
                      <a:pt x="7234" y="4409"/>
                    </a:lnTo>
                    <a:lnTo>
                      <a:pt x="7405" y="4604"/>
                    </a:lnTo>
                    <a:lnTo>
                      <a:pt x="7502" y="4823"/>
                    </a:lnTo>
                    <a:lnTo>
                      <a:pt x="7575" y="5067"/>
                    </a:lnTo>
                    <a:lnTo>
                      <a:pt x="7600" y="5359"/>
                    </a:lnTo>
                    <a:lnTo>
                      <a:pt x="7600" y="5359"/>
                    </a:lnTo>
                    <a:lnTo>
                      <a:pt x="7575" y="5554"/>
                    </a:lnTo>
                    <a:lnTo>
                      <a:pt x="7551" y="5773"/>
                    </a:lnTo>
                    <a:lnTo>
                      <a:pt x="7478" y="5968"/>
                    </a:lnTo>
                    <a:lnTo>
                      <a:pt x="7405" y="6163"/>
                    </a:lnTo>
                    <a:lnTo>
                      <a:pt x="7307" y="6357"/>
                    </a:lnTo>
                    <a:lnTo>
                      <a:pt x="7186" y="6552"/>
                    </a:lnTo>
                    <a:lnTo>
                      <a:pt x="7039" y="6723"/>
                    </a:lnTo>
                    <a:lnTo>
                      <a:pt x="6893" y="6893"/>
                    </a:lnTo>
                    <a:lnTo>
                      <a:pt x="6893" y="6893"/>
                    </a:lnTo>
                    <a:lnTo>
                      <a:pt x="6723" y="7039"/>
                    </a:lnTo>
                    <a:lnTo>
                      <a:pt x="6552" y="7186"/>
                    </a:lnTo>
                    <a:lnTo>
                      <a:pt x="6382" y="7283"/>
                    </a:lnTo>
                    <a:lnTo>
                      <a:pt x="6187" y="7405"/>
                    </a:lnTo>
                    <a:lnTo>
                      <a:pt x="5992" y="7478"/>
                    </a:lnTo>
                    <a:lnTo>
                      <a:pt x="5773" y="7551"/>
                    </a:lnTo>
                    <a:lnTo>
                      <a:pt x="5554" y="7575"/>
                    </a:lnTo>
                    <a:lnTo>
                      <a:pt x="5359" y="7600"/>
                    </a:lnTo>
                    <a:lnTo>
                      <a:pt x="5359" y="7600"/>
                    </a:lnTo>
                    <a:lnTo>
                      <a:pt x="5091" y="7575"/>
                    </a:lnTo>
                    <a:lnTo>
                      <a:pt x="4848" y="7502"/>
                    </a:lnTo>
                    <a:lnTo>
                      <a:pt x="4604" y="7405"/>
                    </a:lnTo>
                    <a:lnTo>
                      <a:pt x="4409" y="7234"/>
                    </a:lnTo>
                    <a:lnTo>
                      <a:pt x="4409" y="7234"/>
                    </a:lnTo>
                    <a:lnTo>
                      <a:pt x="4239" y="7039"/>
                    </a:lnTo>
                    <a:lnTo>
                      <a:pt x="4117" y="6820"/>
                    </a:lnTo>
                    <a:lnTo>
                      <a:pt x="4044" y="6601"/>
                    </a:lnTo>
                    <a:lnTo>
                      <a:pt x="3971" y="6382"/>
                    </a:lnTo>
                    <a:lnTo>
                      <a:pt x="3922" y="6187"/>
                    </a:lnTo>
                    <a:lnTo>
                      <a:pt x="3849" y="5992"/>
                    </a:lnTo>
                    <a:lnTo>
                      <a:pt x="3752" y="5797"/>
                    </a:lnTo>
                    <a:lnTo>
                      <a:pt x="3605" y="5602"/>
                    </a:lnTo>
                    <a:lnTo>
                      <a:pt x="3605" y="5602"/>
                    </a:lnTo>
                    <a:lnTo>
                      <a:pt x="3459" y="5481"/>
                    </a:lnTo>
                    <a:lnTo>
                      <a:pt x="3313" y="5383"/>
                    </a:lnTo>
                    <a:lnTo>
                      <a:pt x="3167" y="5310"/>
                    </a:lnTo>
                    <a:lnTo>
                      <a:pt x="3021" y="5262"/>
                    </a:lnTo>
                    <a:lnTo>
                      <a:pt x="2850" y="5237"/>
                    </a:lnTo>
                    <a:lnTo>
                      <a:pt x="2704" y="5237"/>
                    </a:lnTo>
                    <a:lnTo>
                      <a:pt x="2558" y="5262"/>
                    </a:lnTo>
                    <a:lnTo>
                      <a:pt x="2412" y="5310"/>
                    </a:lnTo>
                    <a:lnTo>
                      <a:pt x="2242" y="5359"/>
                    </a:lnTo>
                    <a:lnTo>
                      <a:pt x="2095" y="5432"/>
                    </a:lnTo>
                    <a:lnTo>
                      <a:pt x="1803" y="5627"/>
                    </a:lnTo>
                    <a:lnTo>
                      <a:pt x="1511" y="5870"/>
                    </a:lnTo>
                    <a:lnTo>
                      <a:pt x="1243" y="6138"/>
                    </a:lnTo>
                    <a:lnTo>
                      <a:pt x="975" y="6431"/>
                    </a:lnTo>
                    <a:lnTo>
                      <a:pt x="756" y="6747"/>
                    </a:lnTo>
                    <a:lnTo>
                      <a:pt x="537" y="7039"/>
                    </a:lnTo>
                    <a:lnTo>
                      <a:pt x="366" y="7307"/>
                    </a:lnTo>
                    <a:lnTo>
                      <a:pt x="98" y="7770"/>
                    </a:lnTo>
                    <a:lnTo>
                      <a:pt x="25" y="7916"/>
                    </a:lnTo>
                    <a:lnTo>
                      <a:pt x="1" y="8014"/>
                    </a:lnTo>
                    <a:lnTo>
                      <a:pt x="1" y="8014"/>
                    </a:lnTo>
                    <a:lnTo>
                      <a:pt x="25" y="8208"/>
                    </a:lnTo>
                    <a:lnTo>
                      <a:pt x="74" y="8379"/>
                    </a:lnTo>
                    <a:lnTo>
                      <a:pt x="171" y="8574"/>
                    </a:lnTo>
                    <a:lnTo>
                      <a:pt x="293" y="8720"/>
                    </a:lnTo>
                    <a:lnTo>
                      <a:pt x="293" y="8720"/>
                    </a:lnTo>
                    <a:lnTo>
                      <a:pt x="585" y="8988"/>
                    </a:lnTo>
                    <a:lnTo>
                      <a:pt x="878" y="9231"/>
                    </a:lnTo>
                    <a:lnTo>
                      <a:pt x="1413" y="9670"/>
                    </a:lnTo>
                    <a:lnTo>
                      <a:pt x="1901" y="10035"/>
                    </a:lnTo>
                    <a:lnTo>
                      <a:pt x="2095" y="10206"/>
                    </a:lnTo>
                    <a:lnTo>
                      <a:pt x="2290" y="10376"/>
                    </a:lnTo>
                    <a:lnTo>
                      <a:pt x="2412" y="10547"/>
                    </a:lnTo>
                    <a:lnTo>
                      <a:pt x="2534" y="10717"/>
                    </a:lnTo>
                    <a:lnTo>
                      <a:pt x="2583" y="10888"/>
                    </a:lnTo>
                    <a:lnTo>
                      <a:pt x="2583" y="11082"/>
                    </a:lnTo>
                    <a:lnTo>
                      <a:pt x="2534" y="11277"/>
                    </a:lnTo>
                    <a:lnTo>
                      <a:pt x="2436" y="11496"/>
                    </a:lnTo>
                    <a:lnTo>
                      <a:pt x="2266" y="11740"/>
                    </a:lnTo>
                    <a:lnTo>
                      <a:pt x="1998" y="12008"/>
                    </a:lnTo>
                    <a:lnTo>
                      <a:pt x="1998" y="12008"/>
                    </a:lnTo>
                    <a:lnTo>
                      <a:pt x="1828" y="12178"/>
                    </a:lnTo>
                    <a:lnTo>
                      <a:pt x="1633" y="12276"/>
                    </a:lnTo>
                    <a:lnTo>
                      <a:pt x="1413" y="12349"/>
                    </a:lnTo>
                    <a:lnTo>
                      <a:pt x="1219" y="12398"/>
                    </a:lnTo>
                    <a:lnTo>
                      <a:pt x="999" y="12446"/>
                    </a:lnTo>
                    <a:lnTo>
                      <a:pt x="780" y="12544"/>
                    </a:lnTo>
                    <a:lnTo>
                      <a:pt x="585" y="12665"/>
                    </a:lnTo>
                    <a:lnTo>
                      <a:pt x="366" y="12836"/>
                    </a:lnTo>
                    <a:lnTo>
                      <a:pt x="366" y="12836"/>
                    </a:lnTo>
                    <a:lnTo>
                      <a:pt x="196" y="13031"/>
                    </a:lnTo>
                    <a:lnTo>
                      <a:pt x="98" y="13250"/>
                    </a:lnTo>
                    <a:lnTo>
                      <a:pt x="25" y="13493"/>
                    </a:lnTo>
                    <a:lnTo>
                      <a:pt x="1" y="13761"/>
                    </a:lnTo>
                    <a:lnTo>
                      <a:pt x="1" y="13761"/>
                    </a:lnTo>
                    <a:lnTo>
                      <a:pt x="25" y="13981"/>
                    </a:lnTo>
                    <a:lnTo>
                      <a:pt x="50" y="14200"/>
                    </a:lnTo>
                    <a:lnTo>
                      <a:pt x="123" y="14395"/>
                    </a:lnTo>
                    <a:lnTo>
                      <a:pt x="220" y="14614"/>
                    </a:lnTo>
                    <a:lnTo>
                      <a:pt x="318" y="14784"/>
                    </a:lnTo>
                    <a:lnTo>
                      <a:pt x="439" y="14979"/>
                    </a:lnTo>
                    <a:lnTo>
                      <a:pt x="561" y="15150"/>
                    </a:lnTo>
                    <a:lnTo>
                      <a:pt x="707" y="15320"/>
                    </a:lnTo>
                    <a:lnTo>
                      <a:pt x="707" y="15320"/>
                    </a:lnTo>
                    <a:lnTo>
                      <a:pt x="878" y="15466"/>
                    </a:lnTo>
                    <a:lnTo>
                      <a:pt x="1048" y="15588"/>
                    </a:lnTo>
                    <a:lnTo>
                      <a:pt x="1243" y="15710"/>
                    </a:lnTo>
                    <a:lnTo>
                      <a:pt x="1438" y="15832"/>
                    </a:lnTo>
                    <a:lnTo>
                      <a:pt x="1633" y="15905"/>
                    </a:lnTo>
                    <a:lnTo>
                      <a:pt x="1852" y="15978"/>
                    </a:lnTo>
                    <a:lnTo>
                      <a:pt x="2047" y="16002"/>
                    </a:lnTo>
                    <a:lnTo>
                      <a:pt x="2266" y="16026"/>
                    </a:lnTo>
                    <a:lnTo>
                      <a:pt x="2266" y="16026"/>
                    </a:lnTo>
                    <a:lnTo>
                      <a:pt x="2534" y="16002"/>
                    </a:lnTo>
                    <a:lnTo>
                      <a:pt x="2777" y="15929"/>
                    </a:lnTo>
                    <a:lnTo>
                      <a:pt x="2997" y="15832"/>
                    </a:lnTo>
                    <a:lnTo>
                      <a:pt x="3191" y="15661"/>
                    </a:lnTo>
                    <a:lnTo>
                      <a:pt x="3191" y="15661"/>
                    </a:lnTo>
                    <a:lnTo>
                      <a:pt x="3362" y="15466"/>
                    </a:lnTo>
                    <a:lnTo>
                      <a:pt x="3484" y="15247"/>
                    </a:lnTo>
                    <a:lnTo>
                      <a:pt x="3557" y="15052"/>
                    </a:lnTo>
                    <a:lnTo>
                      <a:pt x="3605" y="14833"/>
                    </a:lnTo>
                    <a:lnTo>
                      <a:pt x="3679" y="14614"/>
                    </a:lnTo>
                    <a:lnTo>
                      <a:pt x="3752" y="14419"/>
                    </a:lnTo>
                    <a:lnTo>
                      <a:pt x="3849" y="14200"/>
                    </a:lnTo>
                    <a:lnTo>
                      <a:pt x="4019" y="14029"/>
                    </a:lnTo>
                    <a:lnTo>
                      <a:pt x="4019" y="14029"/>
                    </a:lnTo>
                    <a:lnTo>
                      <a:pt x="4287" y="13786"/>
                    </a:lnTo>
                    <a:lnTo>
                      <a:pt x="4531" y="13591"/>
                    </a:lnTo>
                    <a:lnTo>
                      <a:pt x="4750" y="13493"/>
                    </a:lnTo>
                    <a:lnTo>
                      <a:pt x="4945" y="13445"/>
                    </a:lnTo>
                    <a:lnTo>
                      <a:pt x="5140" y="13445"/>
                    </a:lnTo>
                    <a:lnTo>
                      <a:pt x="5310" y="13493"/>
                    </a:lnTo>
                    <a:lnTo>
                      <a:pt x="5481" y="13615"/>
                    </a:lnTo>
                    <a:lnTo>
                      <a:pt x="5651" y="13737"/>
                    </a:lnTo>
                    <a:lnTo>
                      <a:pt x="5822" y="13932"/>
                    </a:lnTo>
                    <a:lnTo>
                      <a:pt x="5992" y="14127"/>
                    </a:lnTo>
                    <a:lnTo>
                      <a:pt x="6358" y="14614"/>
                    </a:lnTo>
                    <a:lnTo>
                      <a:pt x="6796" y="15150"/>
                    </a:lnTo>
                    <a:lnTo>
                      <a:pt x="7039" y="15442"/>
                    </a:lnTo>
                    <a:lnTo>
                      <a:pt x="7307" y="15734"/>
                    </a:lnTo>
                    <a:lnTo>
                      <a:pt x="7307" y="15734"/>
                    </a:lnTo>
                    <a:lnTo>
                      <a:pt x="7454" y="15856"/>
                    </a:lnTo>
                    <a:lnTo>
                      <a:pt x="7648" y="15953"/>
                    </a:lnTo>
                    <a:lnTo>
                      <a:pt x="7819" y="16002"/>
                    </a:lnTo>
                    <a:lnTo>
                      <a:pt x="8014" y="16026"/>
                    </a:lnTo>
                    <a:lnTo>
                      <a:pt x="8014" y="16026"/>
                    </a:lnTo>
                    <a:lnTo>
                      <a:pt x="8111" y="16002"/>
                    </a:lnTo>
                    <a:lnTo>
                      <a:pt x="8257" y="15929"/>
                    </a:lnTo>
                    <a:lnTo>
                      <a:pt x="8720" y="15661"/>
                    </a:lnTo>
                    <a:lnTo>
                      <a:pt x="8988" y="15491"/>
                    </a:lnTo>
                    <a:lnTo>
                      <a:pt x="9280" y="15271"/>
                    </a:lnTo>
                    <a:lnTo>
                      <a:pt x="9597" y="15052"/>
                    </a:lnTo>
                    <a:lnTo>
                      <a:pt x="9889" y="14784"/>
                    </a:lnTo>
                    <a:lnTo>
                      <a:pt x="10157" y="14516"/>
                    </a:lnTo>
                    <a:lnTo>
                      <a:pt x="10400" y="14224"/>
                    </a:lnTo>
                    <a:lnTo>
                      <a:pt x="10595" y="13932"/>
                    </a:lnTo>
                    <a:lnTo>
                      <a:pt x="10668" y="13786"/>
                    </a:lnTo>
                    <a:lnTo>
                      <a:pt x="10717" y="13615"/>
                    </a:lnTo>
                    <a:lnTo>
                      <a:pt x="10766" y="13469"/>
                    </a:lnTo>
                    <a:lnTo>
                      <a:pt x="10790" y="13323"/>
                    </a:lnTo>
                    <a:lnTo>
                      <a:pt x="10790" y="13177"/>
                    </a:lnTo>
                    <a:lnTo>
                      <a:pt x="10766" y="13006"/>
                    </a:lnTo>
                    <a:lnTo>
                      <a:pt x="10717" y="12860"/>
                    </a:lnTo>
                    <a:lnTo>
                      <a:pt x="10644" y="12714"/>
                    </a:lnTo>
                    <a:lnTo>
                      <a:pt x="10547" y="12568"/>
                    </a:lnTo>
                    <a:lnTo>
                      <a:pt x="10425" y="12422"/>
                    </a:lnTo>
                    <a:lnTo>
                      <a:pt x="10425" y="12422"/>
                    </a:lnTo>
                    <a:lnTo>
                      <a:pt x="10230" y="12276"/>
                    </a:lnTo>
                    <a:lnTo>
                      <a:pt x="10035" y="12178"/>
                    </a:lnTo>
                    <a:lnTo>
                      <a:pt x="9840" y="12105"/>
                    </a:lnTo>
                    <a:lnTo>
                      <a:pt x="9621" y="12032"/>
                    </a:lnTo>
                    <a:lnTo>
                      <a:pt x="9402" y="11983"/>
                    </a:lnTo>
                    <a:lnTo>
                      <a:pt x="9183" y="11886"/>
                    </a:lnTo>
                    <a:lnTo>
                      <a:pt x="8988" y="11789"/>
                    </a:lnTo>
                    <a:lnTo>
                      <a:pt x="8793" y="11618"/>
                    </a:lnTo>
                    <a:lnTo>
                      <a:pt x="8793" y="11618"/>
                    </a:lnTo>
                    <a:lnTo>
                      <a:pt x="8623" y="11423"/>
                    </a:lnTo>
                    <a:lnTo>
                      <a:pt x="8525" y="11204"/>
                    </a:lnTo>
                    <a:lnTo>
                      <a:pt x="8452" y="10961"/>
                    </a:lnTo>
                    <a:lnTo>
                      <a:pt x="8428" y="10668"/>
                    </a:lnTo>
                    <a:lnTo>
                      <a:pt x="8428" y="10668"/>
                    </a:lnTo>
                    <a:lnTo>
                      <a:pt x="8452" y="10473"/>
                    </a:lnTo>
                    <a:lnTo>
                      <a:pt x="8476" y="10254"/>
                    </a:lnTo>
                    <a:lnTo>
                      <a:pt x="8549" y="10059"/>
                    </a:lnTo>
                    <a:lnTo>
                      <a:pt x="8623" y="9865"/>
                    </a:lnTo>
                    <a:lnTo>
                      <a:pt x="8720" y="9670"/>
                    </a:lnTo>
                    <a:lnTo>
                      <a:pt x="8842" y="9475"/>
                    </a:lnTo>
                    <a:lnTo>
                      <a:pt x="8988" y="9304"/>
                    </a:lnTo>
                    <a:lnTo>
                      <a:pt x="9134" y="9134"/>
                    </a:lnTo>
                    <a:lnTo>
                      <a:pt x="9134" y="9134"/>
                    </a:lnTo>
                    <a:lnTo>
                      <a:pt x="9304" y="8988"/>
                    </a:lnTo>
                    <a:lnTo>
                      <a:pt x="9475" y="8866"/>
                    </a:lnTo>
                    <a:lnTo>
                      <a:pt x="9645" y="8744"/>
                    </a:lnTo>
                    <a:lnTo>
                      <a:pt x="9840" y="8622"/>
                    </a:lnTo>
                    <a:lnTo>
                      <a:pt x="10035" y="8549"/>
                    </a:lnTo>
                    <a:lnTo>
                      <a:pt x="10254" y="8476"/>
                    </a:lnTo>
                    <a:lnTo>
                      <a:pt x="10474" y="8452"/>
                    </a:lnTo>
                    <a:lnTo>
                      <a:pt x="10668" y="8428"/>
                    </a:lnTo>
                    <a:lnTo>
                      <a:pt x="10668" y="8428"/>
                    </a:lnTo>
                    <a:lnTo>
                      <a:pt x="10936" y="8452"/>
                    </a:lnTo>
                    <a:lnTo>
                      <a:pt x="11180" y="8525"/>
                    </a:lnTo>
                    <a:lnTo>
                      <a:pt x="11423" y="8622"/>
                    </a:lnTo>
                    <a:lnTo>
                      <a:pt x="11618" y="8793"/>
                    </a:lnTo>
                    <a:lnTo>
                      <a:pt x="11618" y="8793"/>
                    </a:lnTo>
                    <a:lnTo>
                      <a:pt x="11789" y="8988"/>
                    </a:lnTo>
                    <a:lnTo>
                      <a:pt x="11910" y="9207"/>
                    </a:lnTo>
                    <a:lnTo>
                      <a:pt x="11984" y="9426"/>
                    </a:lnTo>
                    <a:lnTo>
                      <a:pt x="12057" y="9645"/>
                    </a:lnTo>
                    <a:lnTo>
                      <a:pt x="12105" y="9840"/>
                    </a:lnTo>
                    <a:lnTo>
                      <a:pt x="12178" y="10035"/>
                    </a:lnTo>
                    <a:lnTo>
                      <a:pt x="12276" y="10230"/>
                    </a:lnTo>
                    <a:lnTo>
                      <a:pt x="12422" y="10425"/>
                    </a:lnTo>
                    <a:lnTo>
                      <a:pt x="12422" y="10425"/>
                    </a:lnTo>
                    <a:lnTo>
                      <a:pt x="12568" y="10547"/>
                    </a:lnTo>
                    <a:lnTo>
                      <a:pt x="12714" y="10644"/>
                    </a:lnTo>
                    <a:lnTo>
                      <a:pt x="12860" y="10717"/>
                    </a:lnTo>
                    <a:lnTo>
                      <a:pt x="13006" y="10766"/>
                    </a:lnTo>
                    <a:lnTo>
                      <a:pt x="13177" y="10790"/>
                    </a:lnTo>
                    <a:lnTo>
                      <a:pt x="13323" y="10790"/>
                    </a:lnTo>
                    <a:lnTo>
                      <a:pt x="13469" y="10766"/>
                    </a:lnTo>
                    <a:lnTo>
                      <a:pt x="13615" y="10717"/>
                    </a:lnTo>
                    <a:lnTo>
                      <a:pt x="13786" y="10668"/>
                    </a:lnTo>
                    <a:lnTo>
                      <a:pt x="13932" y="10595"/>
                    </a:lnTo>
                    <a:lnTo>
                      <a:pt x="14224" y="10400"/>
                    </a:lnTo>
                    <a:lnTo>
                      <a:pt x="14516" y="10157"/>
                    </a:lnTo>
                    <a:lnTo>
                      <a:pt x="14784" y="9889"/>
                    </a:lnTo>
                    <a:lnTo>
                      <a:pt x="15052" y="9597"/>
                    </a:lnTo>
                    <a:lnTo>
                      <a:pt x="15271" y="9280"/>
                    </a:lnTo>
                    <a:lnTo>
                      <a:pt x="15491" y="8988"/>
                    </a:lnTo>
                    <a:lnTo>
                      <a:pt x="15661" y="8720"/>
                    </a:lnTo>
                    <a:lnTo>
                      <a:pt x="15929" y="8257"/>
                    </a:lnTo>
                    <a:lnTo>
                      <a:pt x="16002" y="8111"/>
                    </a:lnTo>
                    <a:lnTo>
                      <a:pt x="16026" y="8014"/>
                    </a:lnTo>
                    <a:lnTo>
                      <a:pt x="16026" y="8014"/>
                    </a:lnTo>
                    <a:lnTo>
                      <a:pt x="16002" y="7819"/>
                    </a:lnTo>
                    <a:lnTo>
                      <a:pt x="15953" y="7648"/>
                    </a:lnTo>
                    <a:lnTo>
                      <a:pt x="15856" y="7453"/>
                    </a:lnTo>
                    <a:lnTo>
                      <a:pt x="15734" y="7307"/>
                    </a:lnTo>
                    <a:lnTo>
                      <a:pt x="15734" y="7307"/>
                    </a:lnTo>
                    <a:lnTo>
                      <a:pt x="15442" y="7039"/>
                    </a:lnTo>
                    <a:lnTo>
                      <a:pt x="15150" y="6796"/>
                    </a:lnTo>
                    <a:lnTo>
                      <a:pt x="14614" y="6357"/>
                    </a:lnTo>
                    <a:lnTo>
                      <a:pt x="14127" y="5992"/>
                    </a:lnTo>
                    <a:lnTo>
                      <a:pt x="13932" y="5822"/>
                    </a:lnTo>
                    <a:lnTo>
                      <a:pt x="13737" y="5651"/>
                    </a:lnTo>
                    <a:lnTo>
                      <a:pt x="13615" y="5481"/>
                    </a:lnTo>
                    <a:lnTo>
                      <a:pt x="13494" y="5310"/>
                    </a:lnTo>
                    <a:lnTo>
                      <a:pt x="13445" y="5140"/>
                    </a:lnTo>
                    <a:lnTo>
                      <a:pt x="13445" y="4945"/>
                    </a:lnTo>
                    <a:lnTo>
                      <a:pt x="13494" y="4750"/>
                    </a:lnTo>
                    <a:lnTo>
                      <a:pt x="13591" y="4531"/>
                    </a:lnTo>
                    <a:lnTo>
                      <a:pt x="13761" y="4287"/>
                    </a:lnTo>
                    <a:lnTo>
                      <a:pt x="14029" y="4019"/>
                    </a:lnTo>
                    <a:lnTo>
                      <a:pt x="14029" y="4019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387" name="Shape 1387"/>
              <p:cNvGrpSpPr/>
              <p:nvPr/>
            </p:nvGrpSpPr>
            <p:grpSpPr>
              <a:xfrm>
                <a:off x="1053374" y="4085866"/>
                <a:ext cx="342882" cy="350068"/>
                <a:chOff x="3951850" y="2985350"/>
                <a:chExt cx="407950" cy="416500"/>
              </a:xfrm>
            </p:grpSpPr>
            <p:sp>
              <p:nvSpPr>
                <p:cNvPr id="1388" name="Shape 1388"/>
                <p:cNvSpPr/>
                <p:nvPr/>
              </p:nvSpPr>
              <p:spPr>
                <a:xfrm>
                  <a:off x="3951850" y="2985350"/>
                  <a:ext cx="314800" cy="314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2592" h="12593" fill="none" extrusionOk="0">
                      <a:moveTo>
                        <a:pt x="6284" y="1"/>
                      </a:moveTo>
                      <a:lnTo>
                        <a:pt x="6284" y="1"/>
                      </a:lnTo>
                      <a:lnTo>
                        <a:pt x="5967" y="25"/>
                      </a:lnTo>
                      <a:lnTo>
                        <a:pt x="5651" y="49"/>
                      </a:lnTo>
                      <a:lnTo>
                        <a:pt x="5334" y="74"/>
                      </a:lnTo>
                      <a:lnTo>
                        <a:pt x="5017" y="147"/>
                      </a:lnTo>
                      <a:lnTo>
                        <a:pt x="4725" y="220"/>
                      </a:lnTo>
                      <a:lnTo>
                        <a:pt x="4433" y="293"/>
                      </a:lnTo>
                      <a:lnTo>
                        <a:pt x="4141" y="390"/>
                      </a:lnTo>
                      <a:lnTo>
                        <a:pt x="3848" y="512"/>
                      </a:lnTo>
                      <a:lnTo>
                        <a:pt x="3556" y="634"/>
                      </a:lnTo>
                      <a:lnTo>
                        <a:pt x="3288" y="780"/>
                      </a:lnTo>
                      <a:lnTo>
                        <a:pt x="3020" y="926"/>
                      </a:lnTo>
                      <a:lnTo>
                        <a:pt x="2777" y="1072"/>
                      </a:lnTo>
                      <a:lnTo>
                        <a:pt x="2290" y="1437"/>
                      </a:lnTo>
                      <a:lnTo>
                        <a:pt x="1851" y="1852"/>
                      </a:lnTo>
                      <a:lnTo>
                        <a:pt x="1437" y="2290"/>
                      </a:lnTo>
                      <a:lnTo>
                        <a:pt x="1072" y="2777"/>
                      </a:lnTo>
                      <a:lnTo>
                        <a:pt x="901" y="3045"/>
                      </a:lnTo>
                      <a:lnTo>
                        <a:pt x="755" y="3313"/>
                      </a:lnTo>
                      <a:lnTo>
                        <a:pt x="609" y="3581"/>
                      </a:lnTo>
                      <a:lnTo>
                        <a:pt x="487" y="3849"/>
                      </a:lnTo>
                      <a:lnTo>
                        <a:pt x="390" y="4141"/>
                      </a:lnTo>
                      <a:lnTo>
                        <a:pt x="292" y="4433"/>
                      </a:lnTo>
                      <a:lnTo>
                        <a:pt x="195" y="4725"/>
                      </a:lnTo>
                      <a:lnTo>
                        <a:pt x="122" y="5042"/>
                      </a:lnTo>
                      <a:lnTo>
                        <a:pt x="73" y="5334"/>
                      </a:lnTo>
                      <a:lnTo>
                        <a:pt x="25" y="5651"/>
                      </a:lnTo>
                      <a:lnTo>
                        <a:pt x="0" y="5968"/>
                      </a:lnTo>
                      <a:lnTo>
                        <a:pt x="0" y="6308"/>
                      </a:lnTo>
                      <a:lnTo>
                        <a:pt x="0" y="6308"/>
                      </a:lnTo>
                      <a:lnTo>
                        <a:pt x="0" y="6625"/>
                      </a:lnTo>
                      <a:lnTo>
                        <a:pt x="25" y="6942"/>
                      </a:lnTo>
                      <a:lnTo>
                        <a:pt x="73" y="7258"/>
                      </a:lnTo>
                      <a:lnTo>
                        <a:pt x="122" y="7575"/>
                      </a:lnTo>
                      <a:lnTo>
                        <a:pt x="195" y="7867"/>
                      </a:lnTo>
                      <a:lnTo>
                        <a:pt x="292" y="8184"/>
                      </a:lnTo>
                      <a:lnTo>
                        <a:pt x="390" y="8476"/>
                      </a:lnTo>
                      <a:lnTo>
                        <a:pt x="487" y="8744"/>
                      </a:lnTo>
                      <a:lnTo>
                        <a:pt x="609" y="9036"/>
                      </a:lnTo>
                      <a:lnTo>
                        <a:pt x="755" y="9304"/>
                      </a:lnTo>
                      <a:lnTo>
                        <a:pt x="901" y="9572"/>
                      </a:lnTo>
                      <a:lnTo>
                        <a:pt x="1072" y="9816"/>
                      </a:lnTo>
                      <a:lnTo>
                        <a:pt x="1437" y="10303"/>
                      </a:lnTo>
                      <a:lnTo>
                        <a:pt x="1851" y="10741"/>
                      </a:lnTo>
                      <a:lnTo>
                        <a:pt x="2290" y="11155"/>
                      </a:lnTo>
                      <a:lnTo>
                        <a:pt x="2777" y="11520"/>
                      </a:lnTo>
                      <a:lnTo>
                        <a:pt x="3020" y="11691"/>
                      </a:lnTo>
                      <a:lnTo>
                        <a:pt x="3288" y="11837"/>
                      </a:lnTo>
                      <a:lnTo>
                        <a:pt x="3556" y="11983"/>
                      </a:lnTo>
                      <a:lnTo>
                        <a:pt x="3848" y="12105"/>
                      </a:lnTo>
                      <a:lnTo>
                        <a:pt x="4141" y="12202"/>
                      </a:lnTo>
                      <a:lnTo>
                        <a:pt x="4433" y="12300"/>
                      </a:lnTo>
                      <a:lnTo>
                        <a:pt x="4725" y="12397"/>
                      </a:lnTo>
                      <a:lnTo>
                        <a:pt x="5017" y="12470"/>
                      </a:lnTo>
                      <a:lnTo>
                        <a:pt x="5334" y="12519"/>
                      </a:lnTo>
                      <a:lnTo>
                        <a:pt x="5651" y="12568"/>
                      </a:lnTo>
                      <a:lnTo>
                        <a:pt x="5967" y="12592"/>
                      </a:lnTo>
                      <a:lnTo>
                        <a:pt x="6284" y="12592"/>
                      </a:lnTo>
                      <a:lnTo>
                        <a:pt x="6284" y="12592"/>
                      </a:lnTo>
                      <a:lnTo>
                        <a:pt x="6625" y="12592"/>
                      </a:lnTo>
                      <a:lnTo>
                        <a:pt x="6941" y="12568"/>
                      </a:lnTo>
                      <a:lnTo>
                        <a:pt x="7258" y="12519"/>
                      </a:lnTo>
                      <a:lnTo>
                        <a:pt x="7550" y="12470"/>
                      </a:lnTo>
                      <a:lnTo>
                        <a:pt x="7867" y="12397"/>
                      </a:lnTo>
                      <a:lnTo>
                        <a:pt x="8159" y="12300"/>
                      </a:lnTo>
                      <a:lnTo>
                        <a:pt x="8451" y="12202"/>
                      </a:lnTo>
                      <a:lnTo>
                        <a:pt x="8744" y="12105"/>
                      </a:lnTo>
                      <a:lnTo>
                        <a:pt x="9012" y="11983"/>
                      </a:lnTo>
                      <a:lnTo>
                        <a:pt x="9279" y="11837"/>
                      </a:lnTo>
                      <a:lnTo>
                        <a:pt x="9547" y="11691"/>
                      </a:lnTo>
                      <a:lnTo>
                        <a:pt x="9815" y="11520"/>
                      </a:lnTo>
                      <a:lnTo>
                        <a:pt x="10302" y="11155"/>
                      </a:lnTo>
                      <a:lnTo>
                        <a:pt x="10741" y="10741"/>
                      </a:lnTo>
                      <a:lnTo>
                        <a:pt x="11155" y="10303"/>
                      </a:lnTo>
                      <a:lnTo>
                        <a:pt x="11520" y="9816"/>
                      </a:lnTo>
                      <a:lnTo>
                        <a:pt x="11666" y="9572"/>
                      </a:lnTo>
                      <a:lnTo>
                        <a:pt x="11812" y="9304"/>
                      </a:lnTo>
                      <a:lnTo>
                        <a:pt x="11958" y="9036"/>
                      </a:lnTo>
                      <a:lnTo>
                        <a:pt x="12080" y="8744"/>
                      </a:lnTo>
                      <a:lnTo>
                        <a:pt x="12202" y="8476"/>
                      </a:lnTo>
                      <a:lnTo>
                        <a:pt x="12299" y="8184"/>
                      </a:lnTo>
                      <a:lnTo>
                        <a:pt x="12397" y="7867"/>
                      </a:lnTo>
                      <a:lnTo>
                        <a:pt x="12446" y="7575"/>
                      </a:lnTo>
                      <a:lnTo>
                        <a:pt x="12519" y="7258"/>
                      </a:lnTo>
                      <a:lnTo>
                        <a:pt x="12543" y="6942"/>
                      </a:lnTo>
                      <a:lnTo>
                        <a:pt x="12567" y="6625"/>
                      </a:lnTo>
                      <a:lnTo>
                        <a:pt x="12592" y="6308"/>
                      </a:lnTo>
                      <a:lnTo>
                        <a:pt x="12592" y="6308"/>
                      </a:lnTo>
                      <a:lnTo>
                        <a:pt x="12567" y="5968"/>
                      </a:lnTo>
                      <a:lnTo>
                        <a:pt x="12543" y="5651"/>
                      </a:lnTo>
                      <a:lnTo>
                        <a:pt x="12519" y="5334"/>
                      </a:lnTo>
                      <a:lnTo>
                        <a:pt x="12446" y="5042"/>
                      </a:lnTo>
                      <a:lnTo>
                        <a:pt x="12397" y="4725"/>
                      </a:lnTo>
                      <a:lnTo>
                        <a:pt x="12299" y="4433"/>
                      </a:lnTo>
                      <a:lnTo>
                        <a:pt x="12202" y="4141"/>
                      </a:lnTo>
                      <a:lnTo>
                        <a:pt x="12080" y="3849"/>
                      </a:lnTo>
                      <a:lnTo>
                        <a:pt x="11958" y="3581"/>
                      </a:lnTo>
                      <a:lnTo>
                        <a:pt x="11812" y="3313"/>
                      </a:lnTo>
                      <a:lnTo>
                        <a:pt x="11666" y="3045"/>
                      </a:lnTo>
                      <a:lnTo>
                        <a:pt x="11520" y="2777"/>
                      </a:lnTo>
                      <a:lnTo>
                        <a:pt x="11155" y="2290"/>
                      </a:lnTo>
                      <a:lnTo>
                        <a:pt x="10741" y="1852"/>
                      </a:lnTo>
                      <a:lnTo>
                        <a:pt x="10302" y="1437"/>
                      </a:lnTo>
                      <a:lnTo>
                        <a:pt x="9815" y="1072"/>
                      </a:lnTo>
                      <a:lnTo>
                        <a:pt x="9547" y="926"/>
                      </a:lnTo>
                      <a:lnTo>
                        <a:pt x="9279" y="780"/>
                      </a:lnTo>
                      <a:lnTo>
                        <a:pt x="9012" y="634"/>
                      </a:lnTo>
                      <a:lnTo>
                        <a:pt x="8744" y="512"/>
                      </a:lnTo>
                      <a:lnTo>
                        <a:pt x="8451" y="390"/>
                      </a:lnTo>
                      <a:lnTo>
                        <a:pt x="8159" y="293"/>
                      </a:lnTo>
                      <a:lnTo>
                        <a:pt x="7867" y="220"/>
                      </a:lnTo>
                      <a:lnTo>
                        <a:pt x="7550" y="147"/>
                      </a:lnTo>
                      <a:lnTo>
                        <a:pt x="7258" y="74"/>
                      </a:lnTo>
                      <a:lnTo>
                        <a:pt x="6941" y="49"/>
                      </a:lnTo>
                      <a:lnTo>
                        <a:pt x="6625" y="25"/>
                      </a:lnTo>
                      <a:lnTo>
                        <a:pt x="6284" y="1"/>
                      </a:lnTo>
                      <a:lnTo>
                        <a:pt x="6284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89" name="Shape 1389"/>
                <p:cNvSpPr/>
                <p:nvPr/>
              </p:nvSpPr>
              <p:spPr>
                <a:xfrm>
                  <a:off x="3988375" y="3021875"/>
                  <a:ext cx="241750" cy="2417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670" h="9670" fill="none" extrusionOk="0">
                      <a:moveTo>
                        <a:pt x="4823" y="1"/>
                      </a:moveTo>
                      <a:lnTo>
                        <a:pt x="4823" y="1"/>
                      </a:lnTo>
                      <a:lnTo>
                        <a:pt x="4336" y="25"/>
                      </a:lnTo>
                      <a:lnTo>
                        <a:pt x="3849" y="98"/>
                      </a:lnTo>
                      <a:lnTo>
                        <a:pt x="3386" y="220"/>
                      </a:lnTo>
                      <a:lnTo>
                        <a:pt x="2947" y="391"/>
                      </a:lnTo>
                      <a:lnTo>
                        <a:pt x="2533" y="585"/>
                      </a:lnTo>
                      <a:lnTo>
                        <a:pt x="2144" y="829"/>
                      </a:lnTo>
                      <a:lnTo>
                        <a:pt x="1754" y="1121"/>
                      </a:lnTo>
                      <a:lnTo>
                        <a:pt x="1413" y="1438"/>
                      </a:lnTo>
                      <a:lnTo>
                        <a:pt x="1096" y="1779"/>
                      </a:lnTo>
                      <a:lnTo>
                        <a:pt x="829" y="2144"/>
                      </a:lnTo>
                      <a:lnTo>
                        <a:pt x="585" y="2534"/>
                      </a:lnTo>
                      <a:lnTo>
                        <a:pt x="390" y="2972"/>
                      </a:lnTo>
                      <a:lnTo>
                        <a:pt x="220" y="3411"/>
                      </a:lnTo>
                      <a:lnTo>
                        <a:pt x="98" y="3873"/>
                      </a:lnTo>
                      <a:lnTo>
                        <a:pt x="25" y="4336"/>
                      </a:lnTo>
                      <a:lnTo>
                        <a:pt x="1" y="4847"/>
                      </a:lnTo>
                      <a:lnTo>
                        <a:pt x="1" y="4847"/>
                      </a:lnTo>
                      <a:lnTo>
                        <a:pt x="25" y="5335"/>
                      </a:lnTo>
                      <a:lnTo>
                        <a:pt x="98" y="5822"/>
                      </a:lnTo>
                      <a:lnTo>
                        <a:pt x="220" y="6284"/>
                      </a:lnTo>
                      <a:lnTo>
                        <a:pt x="390" y="6723"/>
                      </a:lnTo>
                      <a:lnTo>
                        <a:pt x="585" y="7137"/>
                      </a:lnTo>
                      <a:lnTo>
                        <a:pt x="829" y="7527"/>
                      </a:lnTo>
                      <a:lnTo>
                        <a:pt x="1096" y="7916"/>
                      </a:lnTo>
                      <a:lnTo>
                        <a:pt x="1413" y="8257"/>
                      </a:lnTo>
                      <a:lnTo>
                        <a:pt x="1754" y="8574"/>
                      </a:lnTo>
                      <a:lnTo>
                        <a:pt x="2144" y="8842"/>
                      </a:lnTo>
                      <a:lnTo>
                        <a:pt x="2533" y="9085"/>
                      </a:lnTo>
                      <a:lnTo>
                        <a:pt x="2947" y="9280"/>
                      </a:lnTo>
                      <a:lnTo>
                        <a:pt x="3386" y="9451"/>
                      </a:lnTo>
                      <a:lnTo>
                        <a:pt x="3849" y="9572"/>
                      </a:lnTo>
                      <a:lnTo>
                        <a:pt x="4336" y="9645"/>
                      </a:lnTo>
                      <a:lnTo>
                        <a:pt x="4823" y="9670"/>
                      </a:lnTo>
                      <a:lnTo>
                        <a:pt x="4823" y="9670"/>
                      </a:lnTo>
                      <a:lnTo>
                        <a:pt x="5334" y="9645"/>
                      </a:lnTo>
                      <a:lnTo>
                        <a:pt x="5797" y="9572"/>
                      </a:lnTo>
                      <a:lnTo>
                        <a:pt x="6260" y="9451"/>
                      </a:lnTo>
                      <a:lnTo>
                        <a:pt x="6698" y="9280"/>
                      </a:lnTo>
                      <a:lnTo>
                        <a:pt x="7136" y="9085"/>
                      </a:lnTo>
                      <a:lnTo>
                        <a:pt x="7526" y="8842"/>
                      </a:lnTo>
                      <a:lnTo>
                        <a:pt x="7892" y="8574"/>
                      </a:lnTo>
                      <a:lnTo>
                        <a:pt x="8232" y="8257"/>
                      </a:lnTo>
                      <a:lnTo>
                        <a:pt x="8549" y="7916"/>
                      </a:lnTo>
                      <a:lnTo>
                        <a:pt x="8841" y="7527"/>
                      </a:lnTo>
                      <a:lnTo>
                        <a:pt x="9085" y="7137"/>
                      </a:lnTo>
                      <a:lnTo>
                        <a:pt x="9280" y="6723"/>
                      </a:lnTo>
                      <a:lnTo>
                        <a:pt x="9450" y="6284"/>
                      </a:lnTo>
                      <a:lnTo>
                        <a:pt x="9572" y="5822"/>
                      </a:lnTo>
                      <a:lnTo>
                        <a:pt x="9645" y="5335"/>
                      </a:lnTo>
                      <a:lnTo>
                        <a:pt x="9669" y="4847"/>
                      </a:lnTo>
                      <a:lnTo>
                        <a:pt x="9669" y="4847"/>
                      </a:lnTo>
                      <a:lnTo>
                        <a:pt x="9645" y="4336"/>
                      </a:lnTo>
                      <a:lnTo>
                        <a:pt x="9572" y="3873"/>
                      </a:lnTo>
                      <a:lnTo>
                        <a:pt x="9450" y="3411"/>
                      </a:lnTo>
                      <a:lnTo>
                        <a:pt x="9280" y="2972"/>
                      </a:lnTo>
                      <a:lnTo>
                        <a:pt x="9085" y="2534"/>
                      </a:lnTo>
                      <a:lnTo>
                        <a:pt x="8841" y="2144"/>
                      </a:lnTo>
                      <a:lnTo>
                        <a:pt x="8549" y="1779"/>
                      </a:lnTo>
                      <a:lnTo>
                        <a:pt x="8232" y="1438"/>
                      </a:lnTo>
                      <a:lnTo>
                        <a:pt x="7892" y="1121"/>
                      </a:lnTo>
                      <a:lnTo>
                        <a:pt x="7526" y="829"/>
                      </a:lnTo>
                      <a:lnTo>
                        <a:pt x="7136" y="585"/>
                      </a:lnTo>
                      <a:lnTo>
                        <a:pt x="6698" y="391"/>
                      </a:lnTo>
                      <a:lnTo>
                        <a:pt x="6260" y="220"/>
                      </a:lnTo>
                      <a:lnTo>
                        <a:pt x="5797" y="98"/>
                      </a:lnTo>
                      <a:lnTo>
                        <a:pt x="5334" y="25"/>
                      </a:lnTo>
                      <a:lnTo>
                        <a:pt x="4823" y="1"/>
                      </a:lnTo>
                      <a:lnTo>
                        <a:pt x="4823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90" name="Shape 1390"/>
                <p:cNvSpPr/>
                <p:nvPr/>
              </p:nvSpPr>
              <p:spPr>
                <a:xfrm>
                  <a:off x="4024300" y="3058425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0" y="3385"/>
                      </a:moveTo>
                      <a:lnTo>
                        <a:pt x="0" y="3385"/>
                      </a:lnTo>
                      <a:lnTo>
                        <a:pt x="25" y="3020"/>
                      </a:lnTo>
                      <a:lnTo>
                        <a:pt x="74" y="2704"/>
                      </a:lnTo>
                      <a:lnTo>
                        <a:pt x="147" y="2363"/>
                      </a:lnTo>
                      <a:lnTo>
                        <a:pt x="268" y="2070"/>
                      </a:lnTo>
                      <a:lnTo>
                        <a:pt x="414" y="1754"/>
                      </a:lnTo>
                      <a:lnTo>
                        <a:pt x="585" y="1486"/>
                      </a:lnTo>
                      <a:lnTo>
                        <a:pt x="780" y="1218"/>
                      </a:lnTo>
                      <a:lnTo>
                        <a:pt x="999" y="974"/>
                      </a:lnTo>
                      <a:lnTo>
                        <a:pt x="1243" y="755"/>
                      </a:lnTo>
                      <a:lnTo>
                        <a:pt x="1510" y="560"/>
                      </a:lnTo>
                      <a:lnTo>
                        <a:pt x="1778" y="390"/>
                      </a:lnTo>
                      <a:lnTo>
                        <a:pt x="2071" y="244"/>
                      </a:lnTo>
                      <a:lnTo>
                        <a:pt x="2387" y="146"/>
                      </a:lnTo>
                      <a:lnTo>
                        <a:pt x="2704" y="49"/>
                      </a:lnTo>
                      <a:lnTo>
                        <a:pt x="3045" y="0"/>
                      </a:lnTo>
                      <a:lnTo>
                        <a:pt x="3386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91" name="Shape 1391"/>
                <p:cNvSpPr/>
                <p:nvPr/>
              </p:nvSpPr>
              <p:spPr>
                <a:xfrm>
                  <a:off x="4205750" y="3248375"/>
                  <a:ext cx="154050" cy="1534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6162" h="6139" fill="none" extrusionOk="0">
                      <a:moveTo>
                        <a:pt x="0" y="1024"/>
                      </a:moveTo>
                      <a:lnTo>
                        <a:pt x="4969" y="5992"/>
                      </a:lnTo>
                      <a:lnTo>
                        <a:pt x="4969" y="5992"/>
                      </a:lnTo>
                      <a:lnTo>
                        <a:pt x="5042" y="6041"/>
                      </a:lnTo>
                      <a:lnTo>
                        <a:pt x="5115" y="6090"/>
                      </a:lnTo>
                      <a:lnTo>
                        <a:pt x="5212" y="6114"/>
                      </a:lnTo>
                      <a:lnTo>
                        <a:pt x="5310" y="6138"/>
                      </a:lnTo>
                      <a:lnTo>
                        <a:pt x="5407" y="6114"/>
                      </a:lnTo>
                      <a:lnTo>
                        <a:pt x="5480" y="6090"/>
                      </a:lnTo>
                      <a:lnTo>
                        <a:pt x="5577" y="6041"/>
                      </a:lnTo>
                      <a:lnTo>
                        <a:pt x="5651" y="5992"/>
                      </a:lnTo>
                      <a:lnTo>
                        <a:pt x="6016" y="5627"/>
                      </a:lnTo>
                      <a:lnTo>
                        <a:pt x="6016" y="5627"/>
                      </a:lnTo>
                      <a:lnTo>
                        <a:pt x="6089" y="5554"/>
                      </a:lnTo>
                      <a:lnTo>
                        <a:pt x="6138" y="5456"/>
                      </a:lnTo>
                      <a:lnTo>
                        <a:pt x="6162" y="5359"/>
                      </a:lnTo>
                      <a:lnTo>
                        <a:pt x="6162" y="5286"/>
                      </a:lnTo>
                      <a:lnTo>
                        <a:pt x="6162" y="5188"/>
                      </a:lnTo>
                      <a:lnTo>
                        <a:pt x="6138" y="5091"/>
                      </a:lnTo>
                      <a:lnTo>
                        <a:pt x="6089" y="5018"/>
                      </a:lnTo>
                      <a:lnTo>
                        <a:pt x="6016" y="4921"/>
                      </a:lnTo>
                      <a:lnTo>
                        <a:pt x="107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392" name="Shape 1392"/>
              <p:cNvSpPr/>
              <p:nvPr/>
            </p:nvSpPr>
            <p:spPr>
              <a:xfrm>
                <a:off x="1960989" y="4045438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393" name="Shape 1393"/>
            <p:cNvGrpSpPr/>
            <p:nvPr/>
          </p:nvGrpSpPr>
          <p:grpSpPr>
            <a:xfrm>
              <a:off x="200497" y="3010834"/>
              <a:ext cx="2080366" cy="329077"/>
              <a:chOff x="200497" y="2866629"/>
              <a:chExt cx="2080366" cy="329077"/>
            </a:xfrm>
          </p:grpSpPr>
          <p:grpSp>
            <p:nvGrpSpPr>
              <p:cNvPr id="1394" name="Shape 1394"/>
              <p:cNvGrpSpPr/>
              <p:nvPr/>
            </p:nvGrpSpPr>
            <p:grpSpPr>
              <a:xfrm>
                <a:off x="200497" y="2869445"/>
                <a:ext cx="435022" cy="323445"/>
                <a:chOff x="5247525" y="3007275"/>
                <a:chExt cx="517575" cy="384825"/>
              </a:xfrm>
            </p:grpSpPr>
            <p:sp>
              <p:nvSpPr>
                <p:cNvPr id="1395" name="Shape 1395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96" name="Shape 1396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397" name="Shape 1397"/>
              <p:cNvGrpSpPr/>
              <p:nvPr/>
            </p:nvGrpSpPr>
            <p:grpSpPr>
              <a:xfrm>
                <a:off x="1057965" y="2866629"/>
                <a:ext cx="333700" cy="329077"/>
                <a:chOff x="3292425" y="3664250"/>
                <a:chExt cx="397025" cy="391525"/>
              </a:xfrm>
            </p:grpSpPr>
            <p:sp>
              <p:nvSpPr>
                <p:cNvPr id="1398" name="Shape 1398"/>
                <p:cNvSpPr/>
                <p:nvPr/>
              </p:nvSpPr>
              <p:spPr>
                <a:xfrm>
                  <a:off x="3292425" y="3680675"/>
                  <a:ext cx="375100" cy="375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04" h="15004" fill="none" extrusionOk="0">
                      <a:moveTo>
                        <a:pt x="7502" y="1"/>
                      </a:moveTo>
                      <a:lnTo>
                        <a:pt x="7502" y="1"/>
                      </a:lnTo>
                      <a:lnTo>
                        <a:pt x="7112" y="1"/>
                      </a:lnTo>
                      <a:lnTo>
                        <a:pt x="6747" y="50"/>
                      </a:lnTo>
                      <a:lnTo>
                        <a:pt x="6357" y="98"/>
                      </a:lnTo>
                      <a:lnTo>
                        <a:pt x="5992" y="147"/>
                      </a:lnTo>
                      <a:lnTo>
                        <a:pt x="5627" y="244"/>
                      </a:lnTo>
                      <a:lnTo>
                        <a:pt x="5261" y="342"/>
                      </a:lnTo>
                      <a:lnTo>
                        <a:pt x="4921" y="464"/>
                      </a:lnTo>
                      <a:lnTo>
                        <a:pt x="4580" y="585"/>
                      </a:lnTo>
                      <a:lnTo>
                        <a:pt x="4239" y="732"/>
                      </a:lnTo>
                      <a:lnTo>
                        <a:pt x="3922" y="902"/>
                      </a:lnTo>
                      <a:lnTo>
                        <a:pt x="3605" y="1097"/>
                      </a:lnTo>
                      <a:lnTo>
                        <a:pt x="3313" y="1292"/>
                      </a:lnTo>
                      <a:lnTo>
                        <a:pt x="3021" y="1487"/>
                      </a:lnTo>
                      <a:lnTo>
                        <a:pt x="2729" y="1706"/>
                      </a:lnTo>
                      <a:lnTo>
                        <a:pt x="2461" y="1949"/>
                      </a:lnTo>
                      <a:lnTo>
                        <a:pt x="2193" y="2193"/>
                      </a:lnTo>
                      <a:lnTo>
                        <a:pt x="1949" y="2461"/>
                      </a:lnTo>
                      <a:lnTo>
                        <a:pt x="1706" y="2729"/>
                      </a:lnTo>
                      <a:lnTo>
                        <a:pt x="1486" y="3021"/>
                      </a:lnTo>
                      <a:lnTo>
                        <a:pt x="1292" y="3313"/>
                      </a:lnTo>
                      <a:lnTo>
                        <a:pt x="1097" y="3605"/>
                      </a:lnTo>
                      <a:lnTo>
                        <a:pt x="902" y="3922"/>
                      </a:lnTo>
                      <a:lnTo>
                        <a:pt x="731" y="4239"/>
                      </a:lnTo>
                      <a:lnTo>
                        <a:pt x="585" y="4580"/>
                      </a:lnTo>
                      <a:lnTo>
                        <a:pt x="464" y="4921"/>
                      </a:lnTo>
                      <a:lnTo>
                        <a:pt x="342" y="5262"/>
                      </a:lnTo>
                      <a:lnTo>
                        <a:pt x="244" y="5627"/>
                      </a:lnTo>
                      <a:lnTo>
                        <a:pt x="147" y="5992"/>
                      </a:lnTo>
                      <a:lnTo>
                        <a:pt x="98" y="6358"/>
                      </a:lnTo>
                      <a:lnTo>
                        <a:pt x="50" y="6747"/>
                      </a:lnTo>
                      <a:lnTo>
                        <a:pt x="1" y="7113"/>
                      </a:lnTo>
                      <a:lnTo>
                        <a:pt x="1" y="7502"/>
                      </a:lnTo>
                      <a:lnTo>
                        <a:pt x="1" y="7502"/>
                      </a:lnTo>
                      <a:lnTo>
                        <a:pt x="1" y="7892"/>
                      </a:lnTo>
                      <a:lnTo>
                        <a:pt x="50" y="8257"/>
                      </a:lnTo>
                      <a:lnTo>
                        <a:pt x="98" y="8647"/>
                      </a:lnTo>
                      <a:lnTo>
                        <a:pt x="147" y="9012"/>
                      </a:lnTo>
                      <a:lnTo>
                        <a:pt x="244" y="9378"/>
                      </a:lnTo>
                      <a:lnTo>
                        <a:pt x="342" y="9743"/>
                      </a:lnTo>
                      <a:lnTo>
                        <a:pt x="464" y="10084"/>
                      </a:lnTo>
                      <a:lnTo>
                        <a:pt x="585" y="10425"/>
                      </a:lnTo>
                      <a:lnTo>
                        <a:pt x="731" y="10766"/>
                      </a:lnTo>
                      <a:lnTo>
                        <a:pt x="902" y="11082"/>
                      </a:lnTo>
                      <a:lnTo>
                        <a:pt x="1097" y="11399"/>
                      </a:lnTo>
                      <a:lnTo>
                        <a:pt x="1292" y="11691"/>
                      </a:lnTo>
                      <a:lnTo>
                        <a:pt x="1486" y="11984"/>
                      </a:lnTo>
                      <a:lnTo>
                        <a:pt x="1706" y="12276"/>
                      </a:lnTo>
                      <a:lnTo>
                        <a:pt x="1949" y="12544"/>
                      </a:lnTo>
                      <a:lnTo>
                        <a:pt x="2193" y="12812"/>
                      </a:lnTo>
                      <a:lnTo>
                        <a:pt x="2461" y="13055"/>
                      </a:lnTo>
                      <a:lnTo>
                        <a:pt x="2729" y="13299"/>
                      </a:lnTo>
                      <a:lnTo>
                        <a:pt x="3021" y="13518"/>
                      </a:lnTo>
                      <a:lnTo>
                        <a:pt x="3313" y="13713"/>
                      </a:lnTo>
                      <a:lnTo>
                        <a:pt x="3605" y="13908"/>
                      </a:lnTo>
                      <a:lnTo>
                        <a:pt x="3922" y="14102"/>
                      </a:lnTo>
                      <a:lnTo>
                        <a:pt x="4239" y="14273"/>
                      </a:lnTo>
                      <a:lnTo>
                        <a:pt x="4580" y="14419"/>
                      </a:lnTo>
                      <a:lnTo>
                        <a:pt x="4921" y="14541"/>
                      </a:lnTo>
                      <a:lnTo>
                        <a:pt x="5261" y="14663"/>
                      </a:lnTo>
                      <a:lnTo>
                        <a:pt x="5627" y="14760"/>
                      </a:lnTo>
                      <a:lnTo>
                        <a:pt x="5992" y="14857"/>
                      </a:lnTo>
                      <a:lnTo>
                        <a:pt x="6357" y="14906"/>
                      </a:lnTo>
                      <a:lnTo>
                        <a:pt x="6747" y="14955"/>
                      </a:lnTo>
                      <a:lnTo>
                        <a:pt x="7112" y="15004"/>
                      </a:lnTo>
                      <a:lnTo>
                        <a:pt x="7502" y="15004"/>
                      </a:lnTo>
                      <a:lnTo>
                        <a:pt x="7502" y="15004"/>
                      </a:lnTo>
                      <a:lnTo>
                        <a:pt x="7892" y="15004"/>
                      </a:lnTo>
                      <a:lnTo>
                        <a:pt x="8257" y="14955"/>
                      </a:lnTo>
                      <a:lnTo>
                        <a:pt x="8647" y="14906"/>
                      </a:lnTo>
                      <a:lnTo>
                        <a:pt x="9012" y="14857"/>
                      </a:lnTo>
                      <a:lnTo>
                        <a:pt x="9377" y="14760"/>
                      </a:lnTo>
                      <a:lnTo>
                        <a:pt x="9743" y="14663"/>
                      </a:lnTo>
                      <a:lnTo>
                        <a:pt x="10084" y="14541"/>
                      </a:lnTo>
                      <a:lnTo>
                        <a:pt x="10425" y="14419"/>
                      </a:lnTo>
                      <a:lnTo>
                        <a:pt x="10766" y="14273"/>
                      </a:lnTo>
                      <a:lnTo>
                        <a:pt x="11082" y="14102"/>
                      </a:lnTo>
                      <a:lnTo>
                        <a:pt x="11399" y="13908"/>
                      </a:lnTo>
                      <a:lnTo>
                        <a:pt x="11691" y="13713"/>
                      </a:lnTo>
                      <a:lnTo>
                        <a:pt x="11983" y="13518"/>
                      </a:lnTo>
                      <a:lnTo>
                        <a:pt x="12276" y="13299"/>
                      </a:lnTo>
                      <a:lnTo>
                        <a:pt x="12544" y="13055"/>
                      </a:lnTo>
                      <a:lnTo>
                        <a:pt x="12812" y="12812"/>
                      </a:lnTo>
                      <a:lnTo>
                        <a:pt x="13055" y="12544"/>
                      </a:lnTo>
                      <a:lnTo>
                        <a:pt x="13299" y="12276"/>
                      </a:lnTo>
                      <a:lnTo>
                        <a:pt x="13518" y="11984"/>
                      </a:lnTo>
                      <a:lnTo>
                        <a:pt x="13713" y="11691"/>
                      </a:lnTo>
                      <a:lnTo>
                        <a:pt x="13907" y="11399"/>
                      </a:lnTo>
                      <a:lnTo>
                        <a:pt x="14102" y="11082"/>
                      </a:lnTo>
                      <a:lnTo>
                        <a:pt x="14273" y="10766"/>
                      </a:lnTo>
                      <a:lnTo>
                        <a:pt x="14419" y="10425"/>
                      </a:lnTo>
                      <a:lnTo>
                        <a:pt x="14541" y="10084"/>
                      </a:lnTo>
                      <a:lnTo>
                        <a:pt x="14662" y="9743"/>
                      </a:lnTo>
                      <a:lnTo>
                        <a:pt x="14760" y="9378"/>
                      </a:lnTo>
                      <a:lnTo>
                        <a:pt x="14857" y="9012"/>
                      </a:lnTo>
                      <a:lnTo>
                        <a:pt x="14906" y="8647"/>
                      </a:lnTo>
                      <a:lnTo>
                        <a:pt x="14955" y="8257"/>
                      </a:lnTo>
                      <a:lnTo>
                        <a:pt x="15003" y="7892"/>
                      </a:lnTo>
                      <a:lnTo>
                        <a:pt x="15003" y="7502"/>
                      </a:lnTo>
                      <a:lnTo>
                        <a:pt x="7502" y="7502"/>
                      </a:lnTo>
                      <a:lnTo>
                        <a:pt x="7502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399" name="Shape 1399"/>
                <p:cNvSpPr/>
                <p:nvPr/>
              </p:nvSpPr>
              <p:spPr>
                <a:xfrm>
                  <a:off x="3504325" y="3664250"/>
                  <a:ext cx="131525" cy="1534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261" h="6138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390" y="25"/>
                      </a:lnTo>
                      <a:lnTo>
                        <a:pt x="780" y="98"/>
                      </a:lnTo>
                      <a:lnTo>
                        <a:pt x="1169" y="171"/>
                      </a:lnTo>
                      <a:lnTo>
                        <a:pt x="1559" y="268"/>
                      </a:lnTo>
                      <a:lnTo>
                        <a:pt x="1924" y="414"/>
                      </a:lnTo>
                      <a:lnTo>
                        <a:pt x="2314" y="560"/>
                      </a:lnTo>
                      <a:lnTo>
                        <a:pt x="2655" y="731"/>
                      </a:lnTo>
                      <a:lnTo>
                        <a:pt x="3020" y="901"/>
                      </a:lnTo>
                      <a:lnTo>
                        <a:pt x="3020" y="901"/>
                      </a:lnTo>
                      <a:lnTo>
                        <a:pt x="3337" y="1121"/>
                      </a:lnTo>
                      <a:lnTo>
                        <a:pt x="3654" y="1340"/>
                      </a:lnTo>
                      <a:lnTo>
                        <a:pt x="3946" y="1559"/>
                      </a:lnTo>
                      <a:lnTo>
                        <a:pt x="4238" y="1803"/>
                      </a:lnTo>
                      <a:lnTo>
                        <a:pt x="4530" y="2070"/>
                      </a:lnTo>
                      <a:lnTo>
                        <a:pt x="4774" y="2363"/>
                      </a:lnTo>
                      <a:lnTo>
                        <a:pt x="5017" y="2655"/>
                      </a:lnTo>
                      <a:lnTo>
                        <a:pt x="5261" y="2972"/>
                      </a:lnTo>
                      <a:lnTo>
                        <a:pt x="0" y="613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00" name="Shape 1400"/>
                <p:cNvSpPr/>
                <p:nvPr/>
              </p:nvSpPr>
              <p:spPr>
                <a:xfrm>
                  <a:off x="3501875" y="3749500"/>
                  <a:ext cx="187575" cy="968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503" h="3873" fill="none" extrusionOk="0">
                      <a:moveTo>
                        <a:pt x="6431" y="0"/>
                      </a:moveTo>
                      <a:lnTo>
                        <a:pt x="1" y="3872"/>
                      </a:lnTo>
                      <a:lnTo>
                        <a:pt x="7502" y="3872"/>
                      </a:lnTo>
                      <a:lnTo>
                        <a:pt x="7502" y="3872"/>
                      </a:lnTo>
                      <a:lnTo>
                        <a:pt x="7478" y="3337"/>
                      </a:lnTo>
                      <a:lnTo>
                        <a:pt x="7429" y="2825"/>
                      </a:lnTo>
                      <a:lnTo>
                        <a:pt x="7332" y="2314"/>
                      </a:lnTo>
                      <a:lnTo>
                        <a:pt x="7210" y="1827"/>
                      </a:lnTo>
                      <a:lnTo>
                        <a:pt x="7064" y="1340"/>
                      </a:lnTo>
                      <a:lnTo>
                        <a:pt x="6893" y="877"/>
                      </a:lnTo>
                      <a:lnTo>
                        <a:pt x="6674" y="438"/>
                      </a:lnTo>
                      <a:lnTo>
                        <a:pt x="6431" y="0"/>
                      </a:lnTo>
                      <a:lnTo>
                        <a:pt x="6431" y="0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401" name="Shape 1401"/>
              <p:cNvGrpSpPr/>
              <p:nvPr/>
            </p:nvGrpSpPr>
            <p:grpSpPr>
              <a:xfrm>
                <a:off x="1889862" y="2899125"/>
                <a:ext cx="391001" cy="264085"/>
                <a:chOff x="564675" y="1700625"/>
                <a:chExt cx="465200" cy="314200"/>
              </a:xfrm>
            </p:grpSpPr>
            <p:sp>
              <p:nvSpPr>
                <p:cNvPr id="1402" name="Shape 1402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03" name="Shape 1403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04" name="Shape 1404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405" name="Shape 1405"/>
            <p:cNvGrpSpPr/>
            <p:nvPr/>
          </p:nvGrpSpPr>
          <p:grpSpPr>
            <a:xfrm>
              <a:off x="-217232" y="1088316"/>
              <a:ext cx="2042491" cy="376691"/>
              <a:chOff x="-217232" y="814472"/>
              <a:chExt cx="2042491" cy="376691"/>
            </a:xfrm>
          </p:grpSpPr>
          <p:sp>
            <p:nvSpPr>
              <p:cNvPr id="1406" name="Shape 1406"/>
              <p:cNvSpPr/>
              <p:nvPr/>
            </p:nvSpPr>
            <p:spPr>
              <a:xfrm>
                <a:off x="671965" y="848260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407" name="Shape 1407"/>
              <p:cNvGrpSpPr/>
              <p:nvPr/>
            </p:nvGrpSpPr>
            <p:grpSpPr>
              <a:xfrm>
                <a:off x="-217232" y="870775"/>
                <a:ext cx="391001" cy="264085"/>
                <a:chOff x="564675" y="1700625"/>
                <a:chExt cx="465200" cy="314200"/>
              </a:xfrm>
            </p:grpSpPr>
            <p:sp>
              <p:nvSpPr>
                <p:cNvPr id="1408" name="Shape 1408"/>
                <p:cNvSpPr/>
                <p:nvPr/>
              </p:nvSpPr>
              <p:spPr>
                <a:xfrm>
                  <a:off x="564675" y="1700625"/>
                  <a:ext cx="465200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170" fill="none" extrusionOk="0">
                      <a:moveTo>
                        <a:pt x="18608" y="1170"/>
                      </a:moveTo>
                      <a:lnTo>
                        <a:pt x="18608" y="488"/>
                      </a:lnTo>
                      <a:lnTo>
                        <a:pt x="18608" y="488"/>
                      </a:lnTo>
                      <a:lnTo>
                        <a:pt x="18608" y="390"/>
                      </a:lnTo>
                      <a:lnTo>
                        <a:pt x="18559" y="293"/>
                      </a:lnTo>
                      <a:lnTo>
                        <a:pt x="18535" y="220"/>
                      </a:lnTo>
                      <a:lnTo>
                        <a:pt x="18462" y="147"/>
                      </a:lnTo>
                      <a:lnTo>
                        <a:pt x="18389" y="74"/>
                      </a:lnTo>
                      <a:lnTo>
                        <a:pt x="18316" y="49"/>
                      </a:lnTo>
                      <a:lnTo>
                        <a:pt x="18218" y="1"/>
                      </a:lnTo>
                      <a:lnTo>
                        <a:pt x="18121" y="1"/>
                      </a:lnTo>
                      <a:lnTo>
                        <a:pt x="488" y="1"/>
                      </a:lnTo>
                      <a:lnTo>
                        <a:pt x="488" y="1"/>
                      </a:lnTo>
                      <a:lnTo>
                        <a:pt x="390" y="1"/>
                      </a:lnTo>
                      <a:lnTo>
                        <a:pt x="293" y="49"/>
                      </a:lnTo>
                      <a:lnTo>
                        <a:pt x="220" y="74"/>
                      </a:lnTo>
                      <a:lnTo>
                        <a:pt x="147" y="147"/>
                      </a:lnTo>
                      <a:lnTo>
                        <a:pt x="74" y="220"/>
                      </a:lnTo>
                      <a:lnTo>
                        <a:pt x="49" y="293"/>
                      </a:lnTo>
                      <a:lnTo>
                        <a:pt x="1" y="390"/>
                      </a:lnTo>
                      <a:lnTo>
                        <a:pt x="1" y="488"/>
                      </a:lnTo>
                      <a:lnTo>
                        <a:pt x="1" y="117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09" name="Shape 1409"/>
                <p:cNvSpPr/>
                <p:nvPr/>
              </p:nvSpPr>
              <p:spPr>
                <a:xfrm>
                  <a:off x="564675" y="1732300"/>
                  <a:ext cx="465200" cy="2721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8608" h="10887" fill="none" extrusionOk="0">
                      <a:moveTo>
                        <a:pt x="13493" y="7209"/>
                      </a:moveTo>
                      <a:lnTo>
                        <a:pt x="18608" y="10887"/>
                      </a:lnTo>
                      <a:lnTo>
                        <a:pt x="18608" y="10887"/>
                      </a:lnTo>
                      <a:lnTo>
                        <a:pt x="18608" y="10814"/>
                      </a:lnTo>
                      <a:lnTo>
                        <a:pt x="18608" y="0"/>
                      </a:lnTo>
                      <a:lnTo>
                        <a:pt x="9450" y="6625"/>
                      </a:lnTo>
                      <a:lnTo>
                        <a:pt x="9450" y="6625"/>
                      </a:lnTo>
                      <a:lnTo>
                        <a:pt x="9377" y="6673"/>
                      </a:lnTo>
                      <a:lnTo>
                        <a:pt x="9304" y="6673"/>
                      </a:lnTo>
                      <a:lnTo>
                        <a:pt x="9304" y="6673"/>
                      </a:lnTo>
                      <a:lnTo>
                        <a:pt x="9231" y="6673"/>
                      </a:lnTo>
                      <a:lnTo>
                        <a:pt x="9158" y="6625"/>
                      </a:lnTo>
                      <a:lnTo>
                        <a:pt x="1" y="0"/>
                      </a:lnTo>
                      <a:lnTo>
                        <a:pt x="1" y="10814"/>
                      </a:lnTo>
                      <a:lnTo>
                        <a:pt x="1" y="10814"/>
                      </a:lnTo>
                      <a:lnTo>
                        <a:pt x="1" y="10887"/>
                      </a:lnTo>
                      <a:lnTo>
                        <a:pt x="5115" y="720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0" name="Shape 1410"/>
                <p:cNvSpPr/>
                <p:nvPr/>
              </p:nvSpPr>
              <p:spPr>
                <a:xfrm>
                  <a:off x="572600" y="2014200"/>
                  <a:ext cx="449375" cy="6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7975" h="25" fill="none" extrusionOk="0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98" y="25"/>
                      </a:lnTo>
                      <a:lnTo>
                        <a:pt x="171" y="25"/>
                      </a:lnTo>
                      <a:lnTo>
                        <a:pt x="17804" y="25"/>
                      </a:lnTo>
                      <a:lnTo>
                        <a:pt x="17804" y="25"/>
                      </a:lnTo>
                      <a:lnTo>
                        <a:pt x="17877" y="25"/>
                      </a:lnTo>
                      <a:lnTo>
                        <a:pt x="17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411" name="Shape 1411"/>
              <p:cNvGrpSpPr/>
              <p:nvPr/>
            </p:nvGrpSpPr>
            <p:grpSpPr>
              <a:xfrm>
                <a:off x="1465987" y="814472"/>
                <a:ext cx="359272" cy="376691"/>
                <a:chOff x="5961125" y="1623900"/>
                <a:chExt cx="427450" cy="448175"/>
              </a:xfrm>
            </p:grpSpPr>
            <p:sp>
              <p:nvSpPr>
                <p:cNvPr id="1412" name="Shape 1412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3" name="Shape 1413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4" name="Shape 1414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5" name="Shape 1415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6" name="Shape 1416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7" name="Shape 1417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18" name="Shape 1418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419" name="Shape 1419"/>
            <p:cNvGrpSpPr/>
            <p:nvPr/>
          </p:nvGrpSpPr>
          <p:grpSpPr>
            <a:xfrm>
              <a:off x="-146105" y="2321897"/>
              <a:ext cx="1967266" cy="430924"/>
              <a:chOff x="-146105" y="2152863"/>
              <a:chExt cx="1967266" cy="430924"/>
            </a:xfrm>
          </p:grpSpPr>
          <p:grpSp>
            <p:nvGrpSpPr>
              <p:cNvPr id="1420" name="Shape 1420"/>
              <p:cNvGrpSpPr/>
              <p:nvPr/>
            </p:nvGrpSpPr>
            <p:grpSpPr>
              <a:xfrm>
                <a:off x="670442" y="2159261"/>
                <a:ext cx="342882" cy="418128"/>
                <a:chOff x="596350" y="929175"/>
                <a:chExt cx="407950" cy="497475"/>
              </a:xfrm>
            </p:grpSpPr>
            <p:sp>
              <p:nvSpPr>
                <p:cNvPr id="1421" name="Shape 1421"/>
                <p:cNvSpPr/>
                <p:nvPr/>
              </p:nvSpPr>
              <p:spPr>
                <a:xfrm>
                  <a:off x="596350" y="953550"/>
                  <a:ext cx="387250" cy="473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490" h="18924" fill="none" extrusionOk="0">
                      <a:moveTo>
                        <a:pt x="15490" y="17828"/>
                      </a:moveTo>
                      <a:lnTo>
                        <a:pt x="15490" y="17828"/>
                      </a:lnTo>
                      <a:lnTo>
                        <a:pt x="15466" y="17998"/>
                      </a:lnTo>
                      <a:lnTo>
                        <a:pt x="15417" y="18169"/>
                      </a:lnTo>
                      <a:lnTo>
                        <a:pt x="15319" y="18364"/>
                      </a:lnTo>
                      <a:lnTo>
                        <a:pt x="15198" y="18534"/>
                      </a:lnTo>
                      <a:lnTo>
                        <a:pt x="15052" y="18680"/>
                      </a:lnTo>
                      <a:lnTo>
                        <a:pt x="14881" y="18802"/>
                      </a:lnTo>
                      <a:lnTo>
                        <a:pt x="14735" y="18900"/>
                      </a:lnTo>
                      <a:lnTo>
                        <a:pt x="14564" y="18924"/>
                      </a:lnTo>
                      <a:lnTo>
                        <a:pt x="1023" y="18924"/>
                      </a:lnTo>
                      <a:lnTo>
                        <a:pt x="1023" y="18924"/>
                      </a:lnTo>
                      <a:lnTo>
                        <a:pt x="853" y="18900"/>
                      </a:lnTo>
                      <a:lnTo>
                        <a:pt x="682" y="18802"/>
                      </a:lnTo>
                      <a:lnTo>
                        <a:pt x="512" y="18680"/>
                      </a:lnTo>
                      <a:lnTo>
                        <a:pt x="341" y="18534"/>
                      </a:lnTo>
                      <a:lnTo>
                        <a:pt x="219" y="18364"/>
                      </a:lnTo>
                      <a:lnTo>
                        <a:pt x="98" y="18169"/>
                      </a:lnTo>
                      <a:lnTo>
                        <a:pt x="25" y="17998"/>
                      </a:lnTo>
                      <a:lnTo>
                        <a:pt x="0" y="17828"/>
                      </a:lnTo>
                      <a:lnTo>
                        <a:pt x="0" y="877"/>
                      </a:lnTo>
                      <a:lnTo>
                        <a:pt x="0" y="877"/>
                      </a:lnTo>
                      <a:lnTo>
                        <a:pt x="25" y="706"/>
                      </a:lnTo>
                      <a:lnTo>
                        <a:pt x="98" y="560"/>
                      </a:lnTo>
                      <a:lnTo>
                        <a:pt x="195" y="414"/>
                      </a:lnTo>
                      <a:lnTo>
                        <a:pt x="341" y="268"/>
                      </a:lnTo>
                      <a:lnTo>
                        <a:pt x="487" y="171"/>
                      </a:lnTo>
                      <a:lnTo>
                        <a:pt x="658" y="73"/>
                      </a:lnTo>
                      <a:lnTo>
                        <a:pt x="828" y="24"/>
                      </a:lnTo>
                      <a:lnTo>
                        <a:pt x="974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22" name="Shape 1422"/>
                <p:cNvSpPr/>
                <p:nvPr/>
              </p:nvSpPr>
              <p:spPr>
                <a:xfrm>
                  <a:off x="626775" y="929175"/>
                  <a:ext cx="377525" cy="4627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101" h="18511" fill="none" extrusionOk="0">
                      <a:moveTo>
                        <a:pt x="15101" y="3362"/>
                      </a:moveTo>
                      <a:lnTo>
                        <a:pt x="15101" y="17731"/>
                      </a:lnTo>
                      <a:lnTo>
                        <a:pt x="15101" y="17731"/>
                      </a:lnTo>
                      <a:lnTo>
                        <a:pt x="15077" y="17877"/>
                      </a:lnTo>
                      <a:lnTo>
                        <a:pt x="15028" y="18024"/>
                      </a:lnTo>
                      <a:lnTo>
                        <a:pt x="14979" y="18145"/>
                      </a:lnTo>
                      <a:lnTo>
                        <a:pt x="14882" y="18267"/>
                      </a:lnTo>
                      <a:lnTo>
                        <a:pt x="14760" y="18365"/>
                      </a:lnTo>
                      <a:lnTo>
                        <a:pt x="14614" y="18438"/>
                      </a:lnTo>
                      <a:lnTo>
                        <a:pt x="14468" y="18486"/>
                      </a:lnTo>
                      <a:lnTo>
                        <a:pt x="14322" y="18511"/>
                      </a:lnTo>
                      <a:lnTo>
                        <a:pt x="780" y="18511"/>
                      </a:lnTo>
                      <a:lnTo>
                        <a:pt x="780" y="18511"/>
                      </a:lnTo>
                      <a:lnTo>
                        <a:pt x="634" y="18486"/>
                      </a:lnTo>
                      <a:lnTo>
                        <a:pt x="488" y="18438"/>
                      </a:lnTo>
                      <a:lnTo>
                        <a:pt x="342" y="18365"/>
                      </a:lnTo>
                      <a:lnTo>
                        <a:pt x="220" y="18267"/>
                      </a:lnTo>
                      <a:lnTo>
                        <a:pt x="123" y="18145"/>
                      </a:lnTo>
                      <a:lnTo>
                        <a:pt x="74" y="18024"/>
                      </a:lnTo>
                      <a:lnTo>
                        <a:pt x="25" y="17877"/>
                      </a:lnTo>
                      <a:lnTo>
                        <a:pt x="1" y="17731"/>
                      </a:lnTo>
                      <a:lnTo>
                        <a:pt x="1" y="780"/>
                      </a:lnTo>
                      <a:lnTo>
                        <a:pt x="1" y="780"/>
                      </a:lnTo>
                      <a:lnTo>
                        <a:pt x="25" y="610"/>
                      </a:lnTo>
                      <a:lnTo>
                        <a:pt x="74" y="464"/>
                      </a:lnTo>
                      <a:lnTo>
                        <a:pt x="123" y="342"/>
                      </a:lnTo>
                      <a:lnTo>
                        <a:pt x="220" y="220"/>
                      </a:lnTo>
                      <a:lnTo>
                        <a:pt x="342" y="123"/>
                      </a:lnTo>
                      <a:lnTo>
                        <a:pt x="488" y="50"/>
                      </a:lnTo>
                      <a:lnTo>
                        <a:pt x="634" y="1"/>
                      </a:lnTo>
                      <a:lnTo>
                        <a:pt x="780" y="1"/>
                      </a:lnTo>
                      <a:lnTo>
                        <a:pt x="1174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23" name="Shape 1423"/>
                <p:cNvSpPr/>
                <p:nvPr/>
              </p:nvSpPr>
              <p:spPr>
                <a:xfrm>
                  <a:off x="688900" y="1256150"/>
                  <a:ext cx="13397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359" h="1" fill="none" extrusionOk="0">
                      <a:moveTo>
                        <a:pt x="5358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24" name="Shape 1424"/>
                <p:cNvSpPr/>
                <p:nvPr/>
              </p:nvSpPr>
              <p:spPr>
                <a:xfrm>
                  <a:off x="688900" y="12013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25" name="Shape 1425"/>
                <p:cNvSpPr/>
                <p:nvPr/>
              </p:nvSpPr>
              <p:spPr>
                <a:xfrm>
                  <a:off x="688900" y="1145950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26" name="Shape 1426"/>
                <p:cNvSpPr/>
                <p:nvPr/>
              </p:nvSpPr>
              <p:spPr>
                <a:xfrm>
                  <a:off x="688900" y="1090525"/>
                  <a:ext cx="2557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30" h="1" fill="none" extrusionOk="0">
                      <a:moveTo>
                        <a:pt x="1022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 rtl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27" name="Shape 1427"/>
                <p:cNvSpPr/>
                <p:nvPr/>
              </p:nvSpPr>
              <p:spPr>
                <a:xfrm>
                  <a:off x="920250" y="929175"/>
                  <a:ext cx="84050" cy="840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62" h="3362" fill="none" extrusionOk="0">
                      <a:moveTo>
                        <a:pt x="1" y="2582"/>
                      </a:moveTo>
                      <a:lnTo>
                        <a:pt x="1" y="1"/>
                      </a:lnTo>
                      <a:lnTo>
                        <a:pt x="3362" y="3362"/>
                      </a:lnTo>
                      <a:lnTo>
                        <a:pt x="780" y="3362"/>
                      </a:lnTo>
                      <a:lnTo>
                        <a:pt x="780" y="3362"/>
                      </a:lnTo>
                      <a:lnTo>
                        <a:pt x="610" y="3337"/>
                      </a:lnTo>
                      <a:lnTo>
                        <a:pt x="464" y="3289"/>
                      </a:lnTo>
                      <a:lnTo>
                        <a:pt x="342" y="3216"/>
                      </a:lnTo>
                      <a:lnTo>
                        <a:pt x="220" y="3118"/>
                      </a:lnTo>
                      <a:lnTo>
                        <a:pt x="123" y="3021"/>
                      </a:lnTo>
                      <a:lnTo>
                        <a:pt x="50" y="2875"/>
                      </a:lnTo>
                      <a:lnTo>
                        <a:pt x="1" y="2729"/>
                      </a:lnTo>
                      <a:lnTo>
                        <a:pt x="1" y="2582"/>
                      </a:lnTo>
                      <a:lnTo>
                        <a:pt x="1" y="258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428" name="Shape 1428"/>
              <p:cNvSpPr/>
              <p:nvPr/>
            </p:nvSpPr>
            <p:spPr>
              <a:xfrm>
                <a:off x="-146105" y="2152863"/>
                <a:ext cx="248746" cy="430924"/>
              </a:xfrm>
              <a:custGeom>
                <a:avLst/>
                <a:gdLst/>
                <a:ahLst/>
                <a:cxnLst/>
                <a:rect l="0" t="0" r="0" b="0"/>
                <a:pathLst>
                  <a:path w="11838" h="20508" fill="none" extrusionOk="0">
                    <a:moveTo>
                      <a:pt x="10547" y="1"/>
                    </a:moveTo>
                    <a:lnTo>
                      <a:pt x="1292" y="1"/>
                    </a:lnTo>
                    <a:lnTo>
                      <a:pt x="1292" y="1"/>
                    </a:lnTo>
                    <a:lnTo>
                      <a:pt x="1024" y="25"/>
                    </a:lnTo>
                    <a:lnTo>
                      <a:pt x="780" y="98"/>
                    </a:lnTo>
                    <a:lnTo>
                      <a:pt x="561" y="220"/>
                    </a:lnTo>
                    <a:lnTo>
                      <a:pt x="366" y="366"/>
                    </a:lnTo>
                    <a:lnTo>
                      <a:pt x="220" y="561"/>
                    </a:lnTo>
                    <a:lnTo>
                      <a:pt x="98" y="780"/>
                    </a:lnTo>
                    <a:lnTo>
                      <a:pt x="25" y="1024"/>
                    </a:lnTo>
                    <a:lnTo>
                      <a:pt x="1" y="1292"/>
                    </a:lnTo>
                    <a:lnTo>
                      <a:pt x="1" y="19217"/>
                    </a:lnTo>
                    <a:lnTo>
                      <a:pt x="1" y="19217"/>
                    </a:lnTo>
                    <a:lnTo>
                      <a:pt x="25" y="19485"/>
                    </a:lnTo>
                    <a:lnTo>
                      <a:pt x="98" y="19728"/>
                    </a:lnTo>
                    <a:lnTo>
                      <a:pt x="220" y="19948"/>
                    </a:lnTo>
                    <a:lnTo>
                      <a:pt x="366" y="20142"/>
                    </a:lnTo>
                    <a:lnTo>
                      <a:pt x="561" y="20289"/>
                    </a:lnTo>
                    <a:lnTo>
                      <a:pt x="780" y="20410"/>
                    </a:lnTo>
                    <a:lnTo>
                      <a:pt x="1024" y="20483"/>
                    </a:lnTo>
                    <a:lnTo>
                      <a:pt x="1292" y="20508"/>
                    </a:lnTo>
                    <a:lnTo>
                      <a:pt x="10547" y="20508"/>
                    </a:lnTo>
                    <a:lnTo>
                      <a:pt x="10547" y="20508"/>
                    </a:lnTo>
                    <a:lnTo>
                      <a:pt x="10814" y="20483"/>
                    </a:lnTo>
                    <a:lnTo>
                      <a:pt x="11058" y="20410"/>
                    </a:lnTo>
                    <a:lnTo>
                      <a:pt x="11277" y="20289"/>
                    </a:lnTo>
                    <a:lnTo>
                      <a:pt x="11472" y="20142"/>
                    </a:lnTo>
                    <a:lnTo>
                      <a:pt x="11618" y="19948"/>
                    </a:lnTo>
                    <a:lnTo>
                      <a:pt x="11740" y="19728"/>
                    </a:lnTo>
                    <a:lnTo>
                      <a:pt x="11813" y="19485"/>
                    </a:lnTo>
                    <a:lnTo>
                      <a:pt x="11837" y="19217"/>
                    </a:lnTo>
                    <a:lnTo>
                      <a:pt x="11837" y="1292"/>
                    </a:lnTo>
                    <a:lnTo>
                      <a:pt x="11837" y="1292"/>
                    </a:lnTo>
                    <a:lnTo>
                      <a:pt x="11813" y="1024"/>
                    </a:lnTo>
                    <a:lnTo>
                      <a:pt x="11740" y="780"/>
                    </a:lnTo>
                    <a:lnTo>
                      <a:pt x="11618" y="561"/>
                    </a:lnTo>
                    <a:lnTo>
                      <a:pt x="11472" y="366"/>
                    </a:lnTo>
                    <a:lnTo>
                      <a:pt x="11277" y="220"/>
                    </a:lnTo>
                    <a:lnTo>
                      <a:pt x="11058" y="98"/>
                    </a:lnTo>
                    <a:lnTo>
                      <a:pt x="10814" y="25"/>
                    </a:lnTo>
                    <a:lnTo>
                      <a:pt x="10547" y="1"/>
                    </a:lnTo>
                    <a:lnTo>
                      <a:pt x="10547" y="1"/>
                    </a:lnTo>
                    <a:close/>
                    <a:moveTo>
                      <a:pt x="5554" y="975"/>
                    </a:moveTo>
                    <a:lnTo>
                      <a:pt x="6284" y="975"/>
                    </a:lnTo>
                    <a:lnTo>
                      <a:pt x="6284" y="975"/>
                    </a:lnTo>
                    <a:lnTo>
                      <a:pt x="6406" y="999"/>
                    </a:lnTo>
                    <a:lnTo>
                      <a:pt x="6479" y="1073"/>
                    </a:lnTo>
                    <a:lnTo>
                      <a:pt x="6552" y="1146"/>
                    </a:lnTo>
                    <a:lnTo>
                      <a:pt x="6577" y="1267"/>
                    </a:lnTo>
                    <a:lnTo>
                      <a:pt x="6577" y="1267"/>
                    </a:lnTo>
                    <a:lnTo>
                      <a:pt x="6552" y="1365"/>
                    </a:lnTo>
                    <a:lnTo>
                      <a:pt x="6479" y="1462"/>
                    </a:lnTo>
                    <a:lnTo>
                      <a:pt x="6406" y="1511"/>
                    </a:lnTo>
                    <a:lnTo>
                      <a:pt x="6284" y="1535"/>
                    </a:lnTo>
                    <a:lnTo>
                      <a:pt x="5554" y="1535"/>
                    </a:lnTo>
                    <a:lnTo>
                      <a:pt x="5554" y="1535"/>
                    </a:lnTo>
                    <a:lnTo>
                      <a:pt x="5432" y="1511"/>
                    </a:lnTo>
                    <a:lnTo>
                      <a:pt x="5359" y="1462"/>
                    </a:lnTo>
                    <a:lnTo>
                      <a:pt x="5286" y="1365"/>
                    </a:lnTo>
                    <a:lnTo>
                      <a:pt x="5262" y="1267"/>
                    </a:lnTo>
                    <a:lnTo>
                      <a:pt x="5262" y="1267"/>
                    </a:lnTo>
                    <a:lnTo>
                      <a:pt x="5286" y="1146"/>
                    </a:lnTo>
                    <a:lnTo>
                      <a:pt x="5359" y="1073"/>
                    </a:lnTo>
                    <a:lnTo>
                      <a:pt x="5432" y="999"/>
                    </a:lnTo>
                    <a:lnTo>
                      <a:pt x="5554" y="975"/>
                    </a:lnTo>
                    <a:lnTo>
                      <a:pt x="5554" y="975"/>
                    </a:lnTo>
                    <a:close/>
                    <a:moveTo>
                      <a:pt x="5919" y="19436"/>
                    </a:moveTo>
                    <a:lnTo>
                      <a:pt x="5919" y="19436"/>
                    </a:lnTo>
                    <a:lnTo>
                      <a:pt x="5749" y="19412"/>
                    </a:lnTo>
                    <a:lnTo>
                      <a:pt x="5578" y="19363"/>
                    </a:lnTo>
                    <a:lnTo>
                      <a:pt x="5432" y="19290"/>
                    </a:lnTo>
                    <a:lnTo>
                      <a:pt x="5310" y="19193"/>
                    </a:lnTo>
                    <a:lnTo>
                      <a:pt x="5213" y="19071"/>
                    </a:lnTo>
                    <a:lnTo>
                      <a:pt x="5140" y="18925"/>
                    </a:lnTo>
                    <a:lnTo>
                      <a:pt x="5091" y="18754"/>
                    </a:lnTo>
                    <a:lnTo>
                      <a:pt x="5067" y="18584"/>
                    </a:lnTo>
                    <a:lnTo>
                      <a:pt x="5067" y="18584"/>
                    </a:lnTo>
                    <a:lnTo>
                      <a:pt x="5091" y="18413"/>
                    </a:lnTo>
                    <a:lnTo>
                      <a:pt x="5140" y="18243"/>
                    </a:lnTo>
                    <a:lnTo>
                      <a:pt x="5213" y="18097"/>
                    </a:lnTo>
                    <a:lnTo>
                      <a:pt x="5310" y="17975"/>
                    </a:lnTo>
                    <a:lnTo>
                      <a:pt x="5432" y="17877"/>
                    </a:lnTo>
                    <a:lnTo>
                      <a:pt x="5578" y="17804"/>
                    </a:lnTo>
                    <a:lnTo>
                      <a:pt x="5749" y="17756"/>
                    </a:lnTo>
                    <a:lnTo>
                      <a:pt x="5919" y="17731"/>
                    </a:lnTo>
                    <a:lnTo>
                      <a:pt x="5919" y="17731"/>
                    </a:lnTo>
                    <a:lnTo>
                      <a:pt x="6090" y="17756"/>
                    </a:lnTo>
                    <a:lnTo>
                      <a:pt x="6260" y="17804"/>
                    </a:lnTo>
                    <a:lnTo>
                      <a:pt x="6406" y="17877"/>
                    </a:lnTo>
                    <a:lnTo>
                      <a:pt x="6528" y="17975"/>
                    </a:lnTo>
                    <a:lnTo>
                      <a:pt x="6625" y="18097"/>
                    </a:lnTo>
                    <a:lnTo>
                      <a:pt x="6699" y="18243"/>
                    </a:lnTo>
                    <a:lnTo>
                      <a:pt x="6747" y="18413"/>
                    </a:lnTo>
                    <a:lnTo>
                      <a:pt x="6772" y="18584"/>
                    </a:lnTo>
                    <a:lnTo>
                      <a:pt x="6772" y="18584"/>
                    </a:lnTo>
                    <a:lnTo>
                      <a:pt x="6747" y="18754"/>
                    </a:lnTo>
                    <a:lnTo>
                      <a:pt x="6699" y="18925"/>
                    </a:lnTo>
                    <a:lnTo>
                      <a:pt x="6625" y="19071"/>
                    </a:lnTo>
                    <a:lnTo>
                      <a:pt x="6528" y="19193"/>
                    </a:lnTo>
                    <a:lnTo>
                      <a:pt x="6406" y="19290"/>
                    </a:lnTo>
                    <a:lnTo>
                      <a:pt x="6260" y="19363"/>
                    </a:lnTo>
                    <a:lnTo>
                      <a:pt x="6090" y="19412"/>
                    </a:lnTo>
                    <a:lnTo>
                      <a:pt x="5919" y="19436"/>
                    </a:lnTo>
                    <a:lnTo>
                      <a:pt x="5919" y="19436"/>
                    </a:lnTo>
                    <a:close/>
                    <a:moveTo>
                      <a:pt x="10547" y="16660"/>
                    </a:moveTo>
                    <a:lnTo>
                      <a:pt x="1292" y="16660"/>
                    </a:lnTo>
                    <a:lnTo>
                      <a:pt x="1292" y="2558"/>
                    </a:lnTo>
                    <a:lnTo>
                      <a:pt x="10547" y="2558"/>
                    </a:lnTo>
                    <a:lnTo>
                      <a:pt x="10547" y="1666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sp>
            <p:nvSpPr>
              <p:cNvPr id="1429" name="Shape 1429"/>
              <p:cNvSpPr/>
              <p:nvPr/>
            </p:nvSpPr>
            <p:spPr>
              <a:xfrm>
                <a:off x="1470084" y="2193806"/>
                <a:ext cx="351077" cy="349039"/>
              </a:xfrm>
              <a:custGeom>
                <a:avLst/>
                <a:gdLst/>
                <a:ahLst/>
                <a:cxnLst/>
                <a:rect l="0" t="0" r="0" b="0"/>
                <a:pathLst>
                  <a:path w="16708" h="16611" fill="none" extrusionOk="0">
                    <a:moveTo>
                      <a:pt x="414" y="8842"/>
                    </a:moveTo>
                    <a:lnTo>
                      <a:pt x="8403" y="1048"/>
                    </a:lnTo>
                    <a:lnTo>
                      <a:pt x="8403" y="1048"/>
                    </a:lnTo>
                    <a:lnTo>
                      <a:pt x="8500" y="951"/>
                    </a:lnTo>
                    <a:lnTo>
                      <a:pt x="8597" y="829"/>
                    </a:lnTo>
                    <a:lnTo>
                      <a:pt x="8865" y="658"/>
                    </a:lnTo>
                    <a:lnTo>
                      <a:pt x="9158" y="488"/>
                    </a:lnTo>
                    <a:lnTo>
                      <a:pt x="9450" y="317"/>
                    </a:lnTo>
                    <a:lnTo>
                      <a:pt x="9450" y="317"/>
                    </a:lnTo>
                    <a:lnTo>
                      <a:pt x="9839" y="171"/>
                    </a:lnTo>
                    <a:lnTo>
                      <a:pt x="10180" y="74"/>
                    </a:lnTo>
                    <a:lnTo>
                      <a:pt x="10497" y="25"/>
                    </a:lnTo>
                    <a:lnTo>
                      <a:pt x="10814" y="1"/>
                    </a:lnTo>
                    <a:lnTo>
                      <a:pt x="15344" y="1"/>
                    </a:lnTo>
                    <a:lnTo>
                      <a:pt x="15344" y="1"/>
                    </a:lnTo>
                    <a:lnTo>
                      <a:pt x="15465" y="1"/>
                    </a:lnTo>
                    <a:lnTo>
                      <a:pt x="15587" y="49"/>
                    </a:lnTo>
                    <a:lnTo>
                      <a:pt x="15855" y="122"/>
                    </a:lnTo>
                    <a:lnTo>
                      <a:pt x="16099" y="269"/>
                    </a:lnTo>
                    <a:lnTo>
                      <a:pt x="16294" y="415"/>
                    </a:lnTo>
                    <a:lnTo>
                      <a:pt x="16294" y="415"/>
                    </a:lnTo>
                    <a:lnTo>
                      <a:pt x="16391" y="537"/>
                    </a:lnTo>
                    <a:lnTo>
                      <a:pt x="16488" y="658"/>
                    </a:lnTo>
                    <a:lnTo>
                      <a:pt x="16561" y="780"/>
                    </a:lnTo>
                    <a:lnTo>
                      <a:pt x="16610" y="902"/>
                    </a:lnTo>
                    <a:lnTo>
                      <a:pt x="16659" y="1048"/>
                    </a:lnTo>
                    <a:lnTo>
                      <a:pt x="16683" y="1170"/>
                    </a:lnTo>
                    <a:lnTo>
                      <a:pt x="16708" y="1486"/>
                    </a:lnTo>
                    <a:lnTo>
                      <a:pt x="16708" y="5992"/>
                    </a:lnTo>
                    <a:lnTo>
                      <a:pt x="16708" y="5992"/>
                    </a:lnTo>
                    <a:lnTo>
                      <a:pt x="16683" y="6309"/>
                    </a:lnTo>
                    <a:lnTo>
                      <a:pt x="16635" y="6625"/>
                    </a:lnTo>
                    <a:lnTo>
                      <a:pt x="16537" y="6942"/>
                    </a:lnTo>
                    <a:lnTo>
                      <a:pt x="16391" y="7258"/>
                    </a:lnTo>
                    <a:lnTo>
                      <a:pt x="16391" y="7258"/>
                    </a:lnTo>
                    <a:lnTo>
                      <a:pt x="16342" y="7453"/>
                    </a:lnTo>
                    <a:lnTo>
                      <a:pt x="16294" y="7624"/>
                    </a:lnTo>
                    <a:lnTo>
                      <a:pt x="16196" y="7770"/>
                    </a:lnTo>
                    <a:lnTo>
                      <a:pt x="16123" y="7916"/>
                    </a:lnTo>
                    <a:lnTo>
                      <a:pt x="15928" y="8160"/>
                    </a:lnTo>
                    <a:lnTo>
                      <a:pt x="15758" y="8403"/>
                    </a:lnTo>
                    <a:lnTo>
                      <a:pt x="7891" y="16197"/>
                    </a:lnTo>
                    <a:lnTo>
                      <a:pt x="7891" y="16197"/>
                    </a:lnTo>
                    <a:lnTo>
                      <a:pt x="7794" y="16294"/>
                    </a:lnTo>
                    <a:lnTo>
                      <a:pt x="7696" y="16392"/>
                    </a:lnTo>
                    <a:lnTo>
                      <a:pt x="7574" y="16465"/>
                    </a:lnTo>
                    <a:lnTo>
                      <a:pt x="7453" y="16513"/>
                    </a:lnTo>
                    <a:lnTo>
                      <a:pt x="7185" y="16586"/>
                    </a:lnTo>
                    <a:lnTo>
                      <a:pt x="6941" y="16611"/>
                    </a:lnTo>
                    <a:lnTo>
                      <a:pt x="6941" y="16611"/>
                    </a:lnTo>
                    <a:lnTo>
                      <a:pt x="6649" y="16586"/>
                    </a:lnTo>
                    <a:lnTo>
                      <a:pt x="6503" y="16562"/>
                    </a:lnTo>
                    <a:lnTo>
                      <a:pt x="6381" y="16513"/>
                    </a:lnTo>
                    <a:lnTo>
                      <a:pt x="6235" y="16465"/>
                    </a:lnTo>
                    <a:lnTo>
                      <a:pt x="6113" y="16392"/>
                    </a:lnTo>
                    <a:lnTo>
                      <a:pt x="5991" y="16294"/>
                    </a:lnTo>
                    <a:lnTo>
                      <a:pt x="5894" y="16197"/>
                    </a:lnTo>
                    <a:lnTo>
                      <a:pt x="414" y="10839"/>
                    </a:lnTo>
                    <a:lnTo>
                      <a:pt x="414" y="10839"/>
                    </a:lnTo>
                    <a:lnTo>
                      <a:pt x="268" y="10595"/>
                    </a:lnTo>
                    <a:lnTo>
                      <a:pt x="122" y="10352"/>
                    </a:lnTo>
                    <a:lnTo>
                      <a:pt x="24" y="10108"/>
                    </a:lnTo>
                    <a:lnTo>
                      <a:pt x="0" y="10011"/>
                    </a:lnTo>
                    <a:lnTo>
                      <a:pt x="0" y="9889"/>
                    </a:lnTo>
                    <a:lnTo>
                      <a:pt x="0" y="9889"/>
                    </a:lnTo>
                    <a:lnTo>
                      <a:pt x="0" y="9718"/>
                    </a:lnTo>
                    <a:lnTo>
                      <a:pt x="24" y="9597"/>
                    </a:lnTo>
                    <a:lnTo>
                      <a:pt x="122" y="9329"/>
                    </a:lnTo>
                    <a:lnTo>
                      <a:pt x="268" y="9061"/>
                    </a:lnTo>
                    <a:lnTo>
                      <a:pt x="414" y="8842"/>
                    </a:lnTo>
                    <a:lnTo>
                      <a:pt x="414" y="8842"/>
                    </a:lnTo>
                    <a:close/>
                    <a:moveTo>
                      <a:pt x="12519" y="4190"/>
                    </a:moveTo>
                    <a:lnTo>
                      <a:pt x="12519" y="4190"/>
                    </a:lnTo>
                    <a:lnTo>
                      <a:pt x="12689" y="4336"/>
                    </a:lnTo>
                    <a:lnTo>
                      <a:pt x="12859" y="4433"/>
                    </a:lnTo>
                    <a:lnTo>
                      <a:pt x="13030" y="4482"/>
                    </a:lnTo>
                    <a:lnTo>
                      <a:pt x="13249" y="4482"/>
                    </a:lnTo>
                    <a:lnTo>
                      <a:pt x="13249" y="4482"/>
                    </a:lnTo>
                    <a:lnTo>
                      <a:pt x="13444" y="4482"/>
                    </a:lnTo>
                    <a:lnTo>
                      <a:pt x="13615" y="4433"/>
                    </a:lnTo>
                    <a:lnTo>
                      <a:pt x="13761" y="4336"/>
                    </a:lnTo>
                    <a:lnTo>
                      <a:pt x="13882" y="4190"/>
                    </a:lnTo>
                    <a:lnTo>
                      <a:pt x="13882" y="4190"/>
                    </a:lnTo>
                    <a:lnTo>
                      <a:pt x="14029" y="4044"/>
                    </a:lnTo>
                    <a:lnTo>
                      <a:pt x="14102" y="3873"/>
                    </a:lnTo>
                    <a:lnTo>
                      <a:pt x="14150" y="3727"/>
                    </a:lnTo>
                    <a:lnTo>
                      <a:pt x="14175" y="3557"/>
                    </a:lnTo>
                    <a:lnTo>
                      <a:pt x="14175" y="3557"/>
                    </a:lnTo>
                    <a:lnTo>
                      <a:pt x="14150" y="3362"/>
                    </a:lnTo>
                    <a:lnTo>
                      <a:pt x="14102" y="3167"/>
                    </a:lnTo>
                    <a:lnTo>
                      <a:pt x="14029" y="2996"/>
                    </a:lnTo>
                    <a:lnTo>
                      <a:pt x="13882" y="2850"/>
                    </a:lnTo>
                    <a:lnTo>
                      <a:pt x="13882" y="2850"/>
                    </a:lnTo>
                    <a:lnTo>
                      <a:pt x="13761" y="2728"/>
                    </a:lnTo>
                    <a:lnTo>
                      <a:pt x="13615" y="2655"/>
                    </a:lnTo>
                    <a:lnTo>
                      <a:pt x="13444" y="2582"/>
                    </a:lnTo>
                    <a:lnTo>
                      <a:pt x="13249" y="2558"/>
                    </a:lnTo>
                    <a:lnTo>
                      <a:pt x="13249" y="2558"/>
                    </a:lnTo>
                    <a:lnTo>
                      <a:pt x="13030" y="2582"/>
                    </a:lnTo>
                    <a:lnTo>
                      <a:pt x="12859" y="2655"/>
                    </a:lnTo>
                    <a:lnTo>
                      <a:pt x="12689" y="2728"/>
                    </a:lnTo>
                    <a:lnTo>
                      <a:pt x="12519" y="2850"/>
                    </a:lnTo>
                    <a:lnTo>
                      <a:pt x="12519" y="2850"/>
                    </a:lnTo>
                    <a:lnTo>
                      <a:pt x="12445" y="2996"/>
                    </a:lnTo>
                    <a:lnTo>
                      <a:pt x="12372" y="3167"/>
                    </a:lnTo>
                    <a:lnTo>
                      <a:pt x="12324" y="3362"/>
                    </a:lnTo>
                    <a:lnTo>
                      <a:pt x="12324" y="3557"/>
                    </a:lnTo>
                    <a:lnTo>
                      <a:pt x="12324" y="3557"/>
                    </a:lnTo>
                    <a:lnTo>
                      <a:pt x="12324" y="3727"/>
                    </a:lnTo>
                    <a:lnTo>
                      <a:pt x="12372" y="3873"/>
                    </a:lnTo>
                    <a:lnTo>
                      <a:pt x="12445" y="4044"/>
                    </a:lnTo>
                    <a:lnTo>
                      <a:pt x="12519" y="4190"/>
                    </a:lnTo>
                    <a:lnTo>
                      <a:pt x="12519" y="419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430" name="Shape 1430"/>
            <p:cNvGrpSpPr/>
            <p:nvPr/>
          </p:nvGrpSpPr>
          <p:grpSpPr>
            <a:xfrm>
              <a:off x="-191649" y="4887272"/>
              <a:ext cx="2054783" cy="376691"/>
              <a:chOff x="-191649" y="4658672"/>
              <a:chExt cx="2054783" cy="376691"/>
            </a:xfrm>
          </p:grpSpPr>
          <p:grpSp>
            <p:nvGrpSpPr>
              <p:cNvPr id="1431" name="Shape 1431"/>
              <p:cNvGrpSpPr/>
              <p:nvPr/>
            </p:nvGrpSpPr>
            <p:grpSpPr>
              <a:xfrm>
                <a:off x="662247" y="4658672"/>
                <a:ext cx="359272" cy="376691"/>
                <a:chOff x="5961125" y="1623900"/>
                <a:chExt cx="427450" cy="448175"/>
              </a:xfrm>
            </p:grpSpPr>
            <p:sp>
              <p:nvSpPr>
                <p:cNvPr id="1432" name="Shape 1432"/>
                <p:cNvSpPr/>
                <p:nvPr/>
              </p:nvSpPr>
              <p:spPr>
                <a:xfrm>
                  <a:off x="5961125" y="1678700"/>
                  <a:ext cx="376925" cy="3769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077" h="15077" fill="none" extrusionOk="0">
                      <a:moveTo>
                        <a:pt x="11813" y="1340"/>
                      </a:moveTo>
                      <a:lnTo>
                        <a:pt x="11813" y="1340"/>
                      </a:lnTo>
                      <a:lnTo>
                        <a:pt x="11350" y="1024"/>
                      </a:lnTo>
                      <a:lnTo>
                        <a:pt x="10863" y="780"/>
                      </a:lnTo>
                      <a:lnTo>
                        <a:pt x="10351" y="537"/>
                      </a:lnTo>
                      <a:lnTo>
                        <a:pt x="9816" y="342"/>
                      </a:lnTo>
                      <a:lnTo>
                        <a:pt x="9280" y="196"/>
                      </a:lnTo>
                      <a:lnTo>
                        <a:pt x="8720" y="98"/>
                      </a:lnTo>
                      <a:lnTo>
                        <a:pt x="8135" y="25"/>
                      </a:lnTo>
                      <a:lnTo>
                        <a:pt x="7551" y="1"/>
                      </a:lnTo>
                      <a:lnTo>
                        <a:pt x="7551" y="1"/>
                      </a:lnTo>
                      <a:lnTo>
                        <a:pt x="7161" y="1"/>
                      </a:lnTo>
                      <a:lnTo>
                        <a:pt x="6771" y="50"/>
                      </a:lnTo>
                      <a:lnTo>
                        <a:pt x="6406" y="98"/>
                      </a:lnTo>
                      <a:lnTo>
                        <a:pt x="6041" y="147"/>
                      </a:lnTo>
                      <a:lnTo>
                        <a:pt x="5675" y="244"/>
                      </a:lnTo>
                      <a:lnTo>
                        <a:pt x="5310" y="342"/>
                      </a:lnTo>
                      <a:lnTo>
                        <a:pt x="4969" y="464"/>
                      </a:lnTo>
                      <a:lnTo>
                        <a:pt x="4628" y="585"/>
                      </a:lnTo>
                      <a:lnTo>
                        <a:pt x="4287" y="731"/>
                      </a:lnTo>
                      <a:lnTo>
                        <a:pt x="3970" y="902"/>
                      </a:lnTo>
                      <a:lnTo>
                        <a:pt x="3654" y="1097"/>
                      </a:lnTo>
                      <a:lnTo>
                        <a:pt x="3337" y="1292"/>
                      </a:lnTo>
                      <a:lnTo>
                        <a:pt x="3045" y="1486"/>
                      </a:lnTo>
                      <a:lnTo>
                        <a:pt x="2753" y="1730"/>
                      </a:lnTo>
                      <a:lnTo>
                        <a:pt x="2485" y="1949"/>
                      </a:lnTo>
                      <a:lnTo>
                        <a:pt x="2217" y="2217"/>
                      </a:lnTo>
                      <a:lnTo>
                        <a:pt x="1973" y="2461"/>
                      </a:lnTo>
                      <a:lnTo>
                        <a:pt x="1730" y="2753"/>
                      </a:lnTo>
                      <a:lnTo>
                        <a:pt x="1510" y="3021"/>
                      </a:lnTo>
                      <a:lnTo>
                        <a:pt x="1291" y="3313"/>
                      </a:lnTo>
                      <a:lnTo>
                        <a:pt x="1096" y="3630"/>
                      </a:lnTo>
                      <a:lnTo>
                        <a:pt x="926" y="3946"/>
                      </a:lnTo>
                      <a:lnTo>
                        <a:pt x="755" y="4263"/>
                      </a:lnTo>
                      <a:lnTo>
                        <a:pt x="609" y="4604"/>
                      </a:lnTo>
                      <a:lnTo>
                        <a:pt x="463" y="4945"/>
                      </a:lnTo>
                      <a:lnTo>
                        <a:pt x="341" y="5286"/>
                      </a:lnTo>
                      <a:lnTo>
                        <a:pt x="244" y="5651"/>
                      </a:lnTo>
                      <a:lnTo>
                        <a:pt x="171" y="6016"/>
                      </a:lnTo>
                      <a:lnTo>
                        <a:pt x="98" y="6382"/>
                      </a:lnTo>
                      <a:lnTo>
                        <a:pt x="49" y="6771"/>
                      </a:lnTo>
                      <a:lnTo>
                        <a:pt x="25" y="7137"/>
                      </a:lnTo>
                      <a:lnTo>
                        <a:pt x="0" y="7526"/>
                      </a:lnTo>
                      <a:lnTo>
                        <a:pt x="0" y="7526"/>
                      </a:lnTo>
                      <a:lnTo>
                        <a:pt x="25" y="7916"/>
                      </a:lnTo>
                      <a:lnTo>
                        <a:pt x="49" y="8306"/>
                      </a:lnTo>
                      <a:lnTo>
                        <a:pt x="98" y="8671"/>
                      </a:lnTo>
                      <a:lnTo>
                        <a:pt x="171" y="9061"/>
                      </a:lnTo>
                      <a:lnTo>
                        <a:pt x="244" y="9426"/>
                      </a:lnTo>
                      <a:lnTo>
                        <a:pt x="341" y="9767"/>
                      </a:lnTo>
                      <a:lnTo>
                        <a:pt x="463" y="10132"/>
                      </a:lnTo>
                      <a:lnTo>
                        <a:pt x="609" y="10473"/>
                      </a:lnTo>
                      <a:lnTo>
                        <a:pt x="755" y="10790"/>
                      </a:lnTo>
                      <a:lnTo>
                        <a:pt x="926" y="11131"/>
                      </a:lnTo>
                      <a:lnTo>
                        <a:pt x="1096" y="11448"/>
                      </a:lnTo>
                      <a:lnTo>
                        <a:pt x="1291" y="11740"/>
                      </a:lnTo>
                      <a:lnTo>
                        <a:pt x="1510" y="12032"/>
                      </a:lnTo>
                      <a:lnTo>
                        <a:pt x="1730" y="12324"/>
                      </a:lnTo>
                      <a:lnTo>
                        <a:pt x="1973" y="12592"/>
                      </a:lnTo>
                      <a:lnTo>
                        <a:pt x="2217" y="12860"/>
                      </a:lnTo>
                      <a:lnTo>
                        <a:pt x="2485" y="13104"/>
                      </a:lnTo>
                      <a:lnTo>
                        <a:pt x="2753" y="13347"/>
                      </a:lnTo>
                      <a:lnTo>
                        <a:pt x="3045" y="13567"/>
                      </a:lnTo>
                      <a:lnTo>
                        <a:pt x="3337" y="13786"/>
                      </a:lnTo>
                      <a:lnTo>
                        <a:pt x="3654" y="13981"/>
                      </a:lnTo>
                      <a:lnTo>
                        <a:pt x="3970" y="14151"/>
                      </a:lnTo>
                      <a:lnTo>
                        <a:pt x="4287" y="14322"/>
                      </a:lnTo>
                      <a:lnTo>
                        <a:pt x="4628" y="14468"/>
                      </a:lnTo>
                      <a:lnTo>
                        <a:pt x="4969" y="14614"/>
                      </a:lnTo>
                      <a:lnTo>
                        <a:pt x="5310" y="14736"/>
                      </a:lnTo>
                      <a:lnTo>
                        <a:pt x="5675" y="14833"/>
                      </a:lnTo>
                      <a:lnTo>
                        <a:pt x="6041" y="14906"/>
                      </a:lnTo>
                      <a:lnTo>
                        <a:pt x="6406" y="14979"/>
                      </a:lnTo>
                      <a:lnTo>
                        <a:pt x="6771" y="15028"/>
                      </a:lnTo>
                      <a:lnTo>
                        <a:pt x="7161" y="15052"/>
                      </a:lnTo>
                      <a:lnTo>
                        <a:pt x="7551" y="15077"/>
                      </a:lnTo>
                      <a:lnTo>
                        <a:pt x="7551" y="15077"/>
                      </a:lnTo>
                      <a:lnTo>
                        <a:pt x="7940" y="15052"/>
                      </a:lnTo>
                      <a:lnTo>
                        <a:pt x="8306" y="15028"/>
                      </a:lnTo>
                      <a:lnTo>
                        <a:pt x="8695" y="14979"/>
                      </a:lnTo>
                      <a:lnTo>
                        <a:pt x="9061" y="14906"/>
                      </a:lnTo>
                      <a:lnTo>
                        <a:pt x="9426" y="14833"/>
                      </a:lnTo>
                      <a:lnTo>
                        <a:pt x="9791" y="14736"/>
                      </a:lnTo>
                      <a:lnTo>
                        <a:pt x="10132" y="14614"/>
                      </a:lnTo>
                      <a:lnTo>
                        <a:pt x="10473" y="14468"/>
                      </a:lnTo>
                      <a:lnTo>
                        <a:pt x="10814" y="14322"/>
                      </a:lnTo>
                      <a:lnTo>
                        <a:pt x="11131" y="14151"/>
                      </a:lnTo>
                      <a:lnTo>
                        <a:pt x="11447" y="13981"/>
                      </a:lnTo>
                      <a:lnTo>
                        <a:pt x="11764" y="13786"/>
                      </a:lnTo>
                      <a:lnTo>
                        <a:pt x="12056" y="13567"/>
                      </a:lnTo>
                      <a:lnTo>
                        <a:pt x="12348" y="13347"/>
                      </a:lnTo>
                      <a:lnTo>
                        <a:pt x="12616" y="13104"/>
                      </a:lnTo>
                      <a:lnTo>
                        <a:pt x="12884" y="12860"/>
                      </a:lnTo>
                      <a:lnTo>
                        <a:pt x="13128" y="12592"/>
                      </a:lnTo>
                      <a:lnTo>
                        <a:pt x="13371" y="12324"/>
                      </a:lnTo>
                      <a:lnTo>
                        <a:pt x="13591" y="12032"/>
                      </a:lnTo>
                      <a:lnTo>
                        <a:pt x="13785" y="11740"/>
                      </a:lnTo>
                      <a:lnTo>
                        <a:pt x="13980" y="11448"/>
                      </a:lnTo>
                      <a:lnTo>
                        <a:pt x="14175" y="11131"/>
                      </a:lnTo>
                      <a:lnTo>
                        <a:pt x="14346" y="10790"/>
                      </a:lnTo>
                      <a:lnTo>
                        <a:pt x="14492" y="10473"/>
                      </a:lnTo>
                      <a:lnTo>
                        <a:pt x="14613" y="10132"/>
                      </a:lnTo>
                      <a:lnTo>
                        <a:pt x="14735" y="9767"/>
                      </a:lnTo>
                      <a:lnTo>
                        <a:pt x="14857" y="9426"/>
                      </a:lnTo>
                      <a:lnTo>
                        <a:pt x="14930" y="9061"/>
                      </a:lnTo>
                      <a:lnTo>
                        <a:pt x="15003" y="8671"/>
                      </a:lnTo>
                      <a:lnTo>
                        <a:pt x="15052" y="8306"/>
                      </a:lnTo>
                      <a:lnTo>
                        <a:pt x="15076" y="7916"/>
                      </a:lnTo>
                      <a:lnTo>
                        <a:pt x="15076" y="7526"/>
                      </a:lnTo>
                      <a:lnTo>
                        <a:pt x="15076" y="7526"/>
                      </a:lnTo>
                      <a:lnTo>
                        <a:pt x="15052" y="6918"/>
                      </a:lnTo>
                      <a:lnTo>
                        <a:pt x="14979" y="6309"/>
                      </a:lnTo>
                      <a:lnTo>
                        <a:pt x="14857" y="5724"/>
                      </a:lnTo>
                      <a:lnTo>
                        <a:pt x="14687" y="5164"/>
                      </a:lnTo>
                      <a:lnTo>
                        <a:pt x="14492" y="4604"/>
                      </a:lnTo>
                      <a:lnTo>
                        <a:pt x="14248" y="4068"/>
                      </a:lnTo>
                      <a:lnTo>
                        <a:pt x="13956" y="3581"/>
                      </a:lnTo>
                      <a:lnTo>
                        <a:pt x="13615" y="30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33" name="Shape 1433"/>
                <p:cNvSpPr/>
                <p:nvPr/>
              </p:nvSpPr>
              <p:spPr>
                <a:xfrm>
                  <a:off x="6009825" y="1727425"/>
                  <a:ext cx="279500" cy="27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180" h="11180" fill="none" extrusionOk="0">
                      <a:moveTo>
                        <a:pt x="10181" y="2387"/>
                      </a:moveTo>
                      <a:lnTo>
                        <a:pt x="10181" y="2387"/>
                      </a:lnTo>
                      <a:lnTo>
                        <a:pt x="10400" y="2728"/>
                      </a:lnTo>
                      <a:lnTo>
                        <a:pt x="10595" y="3093"/>
                      </a:lnTo>
                      <a:lnTo>
                        <a:pt x="10766" y="3483"/>
                      </a:lnTo>
                      <a:lnTo>
                        <a:pt x="10912" y="3873"/>
                      </a:lnTo>
                      <a:lnTo>
                        <a:pt x="11034" y="4287"/>
                      </a:lnTo>
                      <a:lnTo>
                        <a:pt x="11107" y="4701"/>
                      </a:lnTo>
                      <a:lnTo>
                        <a:pt x="11180" y="5139"/>
                      </a:lnTo>
                      <a:lnTo>
                        <a:pt x="11180" y="5577"/>
                      </a:lnTo>
                      <a:lnTo>
                        <a:pt x="11180" y="5577"/>
                      </a:lnTo>
                      <a:lnTo>
                        <a:pt x="11155" y="6162"/>
                      </a:lnTo>
                      <a:lnTo>
                        <a:pt x="11082" y="6722"/>
                      </a:lnTo>
                      <a:lnTo>
                        <a:pt x="10936" y="7234"/>
                      </a:lnTo>
                      <a:lnTo>
                        <a:pt x="10741" y="7769"/>
                      </a:lnTo>
                      <a:lnTo>
                        <a:pt x="10522" y="8257"/>
                      </a:lnTo>
                      <a:lnTo>
                        <a:pt x="10230" y="8695"/>
                      </a:lnTo>
                      <a:lnTo>
                        <a:pt x="9913" y="9133"/>
                      </a:lnTo>
                      <a:lnTo>
                        <a:pt x="9548" y="9523"/>
                      </a:lnTo>
                      <a:lnTo>
                        <a:pt x="9158" y="9888"/>
                      </a:lnTo>
                      <a:lnTo>
                        <a:pt x="8720" y="10205"/>
                      </a:lnTo>
                      <a:lnTo>
                        <a:pt x="8257" y="10497"/>
                      </a:lnTo>
                      <a:lnTo>
                        <a:pt x="7770" y="10741"/>
                      </a:lnTo>
                      <a:lnTo>
                        <a:pt x="7259" y="10911"/>
                      </a:lnTo>
                      <a:lnTo>
                        <a:pt x="6723" y="11057"/>
                      </a:lnTo>
                      <a:lnTo>
                        <a:pt x="6163" y="11155"/>
                      </a:lnTo>
                      <a:lnTo>
                        <a:pt x="5603" y="11179"/>
                      </a:lnTo>
                      <a:lnTo>
                        <a:pt x="5603" y="11179"/>
                      </a:lnTo>
                      <a:lnTo>
                        <a:pt x="5018" y="11155"/>
                      </a:lnTo>
                      <a:lnTo>
                        <a:pt x="4482" y="11057"/>
                      </a:lnTo>
                      <a:lnTo>
                        <a:pt x="3946" y="10911"/>
                      </a:lnTo>
                      <a:lnTo>
                        <a:pt x="3435" y="10741"/>
                      </a:lnTo>
                      <a:lnTo>
                        <a:pt x="2948" y="10497"/>
                      </a:lnTo>
                      <a:lnTo>
                        <a:pt x="2485" y="10205"/>
                      </a:lnTo>
                      <a:lnTo>
                        <a:pt x="2047" y="9888"/>
                      </a:lnTo>
                      <a:lnTo>
                        <a:pt x="1657" y="9523"/>
                      </a:lnTo>
                      <a:lnTo>
                        <a:pt x="1292" y="9133"/>
                      </a:lnTo>
                      <a:lnTo>
                        <a:pt x="975" y="8695"/>
                      </a:lnTo>
                      <a:lnTo>
                        <a:pt x="683" y="8257"/>
                      </a:lnTo>
                      <a:lnTo>
                        <a:pt x="464" y="7769"/>
                      </a:lnTo>
                      <a:lnTo>
                        <a:pt x="269" y="7234"/>
                      </a:lnTo>
                      <a:lnTo>
                        <a:pt x="123" y="6722"/>
                      </a:lnTo>
                      <a:lnTo>
                        <a:pt x="50" y="6162"/>
                      </a:lnTo>
                      <a:lnTo>
                        <a:pt x="1" y="5577"/>
                      </a:lnTo>
                      <a:lnTo>
                        <a:pt x="1" y="5577"/>
                      </a:lnTo>
                      <a:lnTo>
                        <a:pt x="50" y="5017"/>
                      </a:lnTo>
                      <a:lnTo>
                        <a:pt x="123" y="4457"/>
                      </a:lnTo>
                      <a:lnTo>
                        <a:pt x="269" y="3921"/>
                      </a:lnTo>
                      <a:lnTo>
                        <a:pt x="464" y="3410"/>
                      </a:lnTo>
                      <a:lnTo>
                        <a:pt x="683" y="2923"/>
                      </a:lnTo>
                      <a:lnTo>
                        <a:pt x="975" y="2460"/>
                      </a:lnTo>
                      <a:lnTo>
                        <a:pt x="1292" y="2046"/>
                      </a:lnTo>
                      <a:lnTo>
                        <a:pt x="1657" y="1632"/>
                      </a:lnTo>
                      <a:lnTo>
                        <a:pt x="2047" y="1267"/>
                      </a:lnTo>
                      <a:lnTo>
                        <a:pt x="2485" y="950"/>
                      </a:lnTo>
                      <a:lnTo>
                        <a:pt x="2948" y="682"/>
                      </a:lnTo>
                      <a:lnTo>
                        <a:pt x="3435" y="439"/>
                      </a:lnTo>
                      <a:lnTo>
                        <a:pt x="3946" y="244"/>
                      </a:lnTo>
                      <a:lnTo>
                        <a:pt x="4482" y="122"/>
                      </a:lnTo>
                      <a:lnTo>
                        <a:pt x="5018" y="25"/>
                      </a:lnTo>
                      <a:lnTo>
                        <a:pt x="5603" y="0"/>
                      </a:lnTo>
                      <a:lnTo>
                        <a:pt x="5603" y="0"/>
                      </a:lnTo>
                      <a:lnTo>
                        <a:pt x="6041" y="25"/>
                      </a:lnTo>
                      <a:lnTo>
                        <a:pt x="6479" y="73"/>
                      </a:lnTo>
                      <a:lnTo>
                        <a:pt x="6893" y="146"/>
                      </a:lnTo>
                      <a:lnTo>
                        <a:pt x="7307" y="268"/>
                      </a:lnTo>
                      <a:lnTo>
                        <a:pt x="7697" y="414"/>
                      </a:lnTo>
                      <a:lnTo>
                        <a:pt x="8087" y="585"/>
                      </a:lnTo>
                      <a:lnTo>
                        <a:pt x="8452" y="780"/>
                      </a:lnTo>
                      <a:lnTo>
                        <a:pt x="8793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34" name="Shape 1434"/>
                <p:cNvSpPr/>
                <p:nvPr/>
              </p:nvSpPr>
              <p:spPr>
                <a:xfrm>
                  <a:off x="6107250" y="1824850"/>
                  <a:ext cx="84650" cy="846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386" h="3386" fill="none" extrusionOk="0">
                      <a:moveTo>
                        <a:pt x="3362" y="1388"/>
                      </a:moveTo>
                      <a:lnTo>
                        <a:pt x="3362" y="1388"/>
                      </a:lnTo>
                      <a:lnTo>
                        <a:pt x="3386" y="1680"/>
                      </a:lnTo>
                      <a:lnTo>
                        <a:pt x="3386" y="1680"/>
                      </a:lnTo>
                      <a:lnTo>
                        <a:pt x="3386" y="1851"/>
                      </a:lnTo>
                      <a:lnTo>
                        <a:pt x="3362" y="2021"/>
                      </a:lnTo>
                      <a:lnTo>
                        <a:pt x="3313" y="2192"/>
                      </a:lnTo>
                      <a:lnTo>
                        <a:pt x="3264" y="2338"/>
                      </a:lnTo>
                      <a:lnTo>
                        <a:pt x="3191" y="2484"/>
                      </a:lnTo>
                      <a:lnTo>
                        <a:pt x="3118" y="2630"/>
                      </a:lnTo>
                      <a:lnTo>
                        <a:pt x="3021" y="2776"/>
                      </a:lnTo>
                      <a:lnTo>
                        <a:pt x="2899" y="2898"/>
                      </a:lnTo>
                      <a:lnTo>
                        <a:pt x="2777" y="2996"/>
                      </a:lnTo>
                      <a:lnTo>
                        <a:pt x="2655" y="3093"/>
                      </a:lnTo>
                      <a:lnTo>
                        <a:pt x="2509" y="3191"/>
                      </a:lnTo>
                      <a:lnTo>
                        <a:pt x="2363" y="3239"/>
                      </a:lnTo>
                      <a:lnTo>
                        <a:pt x="2217" y="3312"/>
                      </a:lnTo>
                      <a:lnTo>
                        <a:pt x="2046" y="3337"/>
                      </a:lnTo>
                      <a:lnTo>
                        <a:pt x="1876" y="3385"/>
                      </a:lnTo>
                      <a:lnTo>
                        <a:pt x="1706" y="3385"/>
                      </a:lnTo>
                      <a:lnTo>
                        <a:pt x="1706" y="3385"/>
                      </a:lnTo>
                      <a:lnTo>
                        <a:pt x="1535" y="3385"/>
                      </a:lnTo>
                      <a:lnTo>
                        <a:pt x="1365" y="3337"/>
                      </a:lnTo>
                      <a:lnTo>
                        <a:pt x="1194" y="3312"/>
                      </a:lnTo>
                      <a:lnTo>
                        <a:pt x="1048" y="3239"/>
                      </a:lnTo>
                      <a:lnTo>
                        <a:pt x="902" y="3191"/>
                      </a:lnTo>
                      <a:lnTo>
                        <a:pt x="756" y="3093"/>
                      </a:lnTo>
                      <a:lnTo>
                        <a:pt x="634" y="2996"/>
                      </a:lnTo>
                      <a:lnTo>
                        <a:pt x="512" y="2898"/>
                      </a:lnTo>
                      <a:lnTo>
                        <a:pt x="390" y="2776"/>
                      </a:lnTo>
                      <a:lnTo>
                        <a:pt x="293" y="2630"/>
                      </a:lnTo>
                      <a:lnTo>
                        <a:pt x="220" y="2484"/>
                      </a:lnTo>
                      <a:lnTo>
                        <a:pt x="147" y="2338"/>
                      </a:lnTo>
                      <a:lnTo>
                        <a:pt x="74" y="2192"/>
                      </a:lnTo>
                      <a:lnTo>
                        <a:pt x="49" y="2021"/>
                      </a:lnTo>
                      <a:lnTo>
                        <a:pt x="25" y="1851"/>
                      </a:lnTo>
                      <a:lnTo>
                        <a:pt x="1" y="1680"/>
                      </a:lnTo>
                      <a:lnTo>
                        <a:pt x="1" y="1680"/>
                      </a:lnTo>
                      <a:lnTo>
                        <a:pt x="25" y="1510"/>
                      </a:lnTo>
                      <a:lnTo>
                        <a:pt x="49" y="1340"/>
                      </a:lnTo>
                      <a:lnTo>
                        <a:pt x="74" y="1193"/>
                      </a:lnTo>
                      <a:lnTo>
                        <a:pt x="147" y="1023"/>
                      </a:lnTo>
                      <a:lnTo>
                        <a:pt x="220" y="877"/>
                      </a:lnTo>
                      <a:lnTo>
                        <a:pt x="293" y="731"/>
                      </a:lnTo>
                      <a:lnTo>
                        <a:pt x="390" y="609"/>
                      </a:lnTo>
                      <a:lnTo>
                        <a:pt x="512" y="487"/>
                      </a:lnTo>
                      <a:lnTo>
                        <a:pt x="634" y="390"/>
                      </a:lnTo>
                      <a:lnTo>
                        <a:pt x="756" y="292"/>
                      </a:lnTo>
                      <a:lnTo>
                        <a:pt x="902" y="195"/>
                      </a:lnTo>
                      <a:lnTo>
                        <a:pt x="1048" y="122"/>
                      </a:lnTo>
                      <a:lnTo>
                        <a:pt x="1194" y="73"/>
                      </a:lnTo>
                      <a:lnTo>
                        <a:pt x="1365" y="24"/>
                      </a:lnTo>
                      <a:lnTo>
                        <a:pt x="1535" y="0"/>
                      </a:lnTo>
                      <a:lnTo>
                        <a:pt x="1706" y="0"/>
                      </a:lnTo>
                      <a:lnTo>
                        <a:pt x="1706" y="0"/>
                      </a:lnTo>
                      <a:lnTo>
                        <a:pt x="1998" y="2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35" name="Shape 1435"/>
                <p:cNvSpPr/>
                <p:nvPr/>
              </p:nvSpPr>
              <p:spPr>
                <a:xfrm>
                  <a:off x="6058550" y="1776125"/>
                  <a:ext cx="182075" cy="1820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283" h="7283" fill="none" extrusionOk="0">
                      <a:moveTo>
                        <a:pt x="5431" y="463"/>
                      </a:moveTo>
                      <a:lnTo>
                        <a:pt x="5431" y="463"/>
                      </a:lnTo>
                      <a:lnTo>
                        <a:pt x="5042" y="269"/>
                      </a:lnTo>
                      <a:lnTo>
                        <a:pt x="4823" y="195"/>
                      </a:lnTo>
                      <a:lnTo>
                        <a:pt x="4603" y="122"/>
                      </a:lnTo>
                      <a:lnTo>
                        <a:pt x="4360" y="74"/>
                      </a:lnTo>
                      <a:lnTo>
                        <a:pt x="4141" y="25"/>
                      </a:lnTo>
                      <a:lnTo>
                        <a:pt x="3897" y="1"/>
                      </a:lnTo>
                      <a:lnTo>
                        <a:pt x="3654" y="1"/>
                      </a:lnTo>
                      <a:lnTo>
                        <a:pt x="3654" y="1"/>
                      </a:lnTo>
                      <a:lnTo>
                        <a:pt x="3288" y="25"/>
                      </a:lnTo>
                      <a:lnTo>
                        <a:pt x="2923" y="74"/>
                      </a:lnTo>
                      <a:lnTo>
                        <a:pt x="2558" y="147"/>
                      </a:lnTo>
                      <a:lnTo>
                        <a:pt x="2241" y="293"/>
                      </a:lnTo>
                      <a:lnTo>
                        <a:pt x="1924" y="439"/>
                      </a:lnTo>
                      <a:lnTo>
                        <a:pt x="1608" y="609"/>
                      </a:lnTo>
                      <a:lnTo>
                        <a:pt x="1340" y="829"/>
                      </a:lnTo>
                      <a:lnTo>
                        <a:pt x="1072" y="1072"/>
                      </a:lnTo>
                      <a:lnTo>
                        <a:pt x="828" y="1316"/>
                      </a:lnTo>
                      <a:lnTo>
                        <a:pt x="633" y="1608"/>
                      </a:lnTo>
                      <a:lnTo>
                        <a:pt x="439" y="1900"/>
                      </a:lnTo>
                      <a:lnTo>
                        <a:pt x="293" y="2217"/>
                      </a:lnTo>
                      <a:lnTo>
                        <a:pt x="171" y="2558"/>
                      </a:lnTo>
                      <a:lnTo>
                        <a:pt x="73" y="2899"/>
                      </a:lnTo>
                      <a:lnTo>
                        <a:pt x="25" y="3264"/>
                      </a:lnTo>
                      <a:lnTo>
                        <a:pt x="0" y="3629"/>
                      </a:lnTo>
                      <a:lnTo>
                        <a:pt x="0" y="3629"/>
                      </a:lnTo>
                      <a:lnTo>
                        <a:pt x="25" y="4019"/>
                      </a:lnTo>
                      <a:lnTo>
                        <a:pt x="73" y="4360"/>
                      </a:lnTo>
                      <a:lnTo>
                        <a:pt x="171" y="4725"/>
                      </a:lnTo>
                      <a:lnTo>
                        <a:pt x="293" y="5066"/>
                      </a:lnTo>
                      <a:lnTo>
                        <a:pt x="439" y="5383"/>
                      </a:lnTo>
                      <a:lnTo>
                        <a:pt x="633" y="5675"/>
                      </a:lnTo>
                      <a:lnTo>
                        <a:pt x="828" y="5943"/>
                      </a:lnTo>
                      <a:lnTo>
                        <a:pt x="1072" y="6211"/>
                      </a:lnTo>
                      <a:lnTo>
                        <a:pt x="1340" y="6455"/>
                      </a:lnTo>
                      <a:lnTo>
                        <a:pt x="1608" y="6650"/>
                      </a:lnTo>
                      <a:lnTo>
                        <a:pt x="1924" y="6844"/>
                      </a:lnTo>
                      <a:lnTo>
                        <a:pt x="2241" y="6990"/>
                      </a:lnTo>
                      <a:lnTo>
                        <a:pt x="2558" y="7112"/>
                      </a:lnTo>
                      <a:lnTo>
                        <a:pt x="2923" y="7210"/>
                      </a:lnTo>
                      <a:lnTo>
                        <a:pt x="3288" y="7258"/>
                      </a:lnTo>
                      <a:lnTo>
                        <a:pt x="3654" y="7283"/>
                      </a:lnTo>
                      <a:lnTo>
                        <a:pt x="3654" y="7283"/>
                      </a:lnTo>
                      <a:lnTo>
                        <a:pt x="4019" y="7258"/>
                      </a:lnTo>
                      <a:lnTo>
                        <a:pt x="4384" y="7210"/>
                      </a:lnTo>
                      <a:lnTo>
                        <a:pt x="4725" y="7112"/>
                      </a:lnTo>
                      <a:lnTo>
                        <a:pt x="5066" y="6990"/>
                      </a:lnTo>
                      <a:lnTo>
                        <a:pt x="5383" y="6844"/>
                      </a:lnTo>
                      <a:lnTo>
                        <a:pt x="5675" y="6650"/>
                      </a:lnTo>
                      <a:lnTo>
                        <a:pt x="5967" y="6455"/>
                      </a:lnTo>
                      <a:lnTo>
                        <a:pt x="6235" y="6211"/>
                      </a:lnTo>
                      <a:lnTo>
                        <a:pt x="6454" y="5943"/>
                      </a:lnTo>
                      <a:lnTo>
                        <a:pt x="6674" y="5675"/>
                      </a:lnTo>
                      <a:lnTo>
                        <a:pt x="6844" y="5383"/>
                      </a:lnTo>
                      <a:lnTo>
                        <a:pt x="7014" y="5066"/>
                      </a:lnTo>
                      <a:lnTo>
                        <a:pt x="7136" y="4725"/>
                      </a:lnTo>
                      <a:lnTo>
                        <a:pt x="7209" y="4360"/>
                      </a:lnTo>
                      <a:lnTo>
                        <a:pt x="7282" y="4019"/>
                      </a:lnTo>
                      <a:lnTo>
                        <a:pt x="7282" y="3629"/>
                      </a:lnTo>
                      <a:lnTo>
                        <a:pt x="7282" y="3629"/>
                      </a:lnTo>
                      <a:lnTo>
                        <a:pt x="7282" y="3386"/>
                      </a:lnTo>
                      <a:lnTo>
                        <a:pt x="7258" y="3167"/>
                      </a:lnTo>
                      <a:lnTo>
                        <a:pt x="7234" y="2923"/>
                      </a:lnTo>
                      <a:lnTo>
                        <a:pt x="7161" y="2704"/>
                      </a:lnTo>
                      <a:lnTo>
                        <a:pt x="7112" y="2485"/>
                      </a:lnTo>
                      <a:lnTo>
                        <a:pt x="7014" y="2266"/>
                      </a:lnTo>
                      <a:lnTo>
                        <a:pt x="6820" y="185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36" name="Shape 1436"/>
                <p:cNvSpPr/>
                <p:nvPr/>
              </p:nvSpPr>
              <p:spPr>
                <a:xfrm>
                  <a:off x="5971475" y="2001400"/>
                  <a:ext cx="749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97" h="2827" fill="none" extrusionOk="0">
                      <a:moveTo>
                        <a:pt x="1462" y="1"/>
                      </a:moveTo>
                      <a:lnTo>
                        <a:pt x="293" y="1170"/>
                      </a:lnTo>
                      <a:lnTo>
                        <a:pt x="293" y="1170"/>
                      </a:lnTo>
                      <a:lnTo>
                        <a:pt x="171" y="1316"/>
                      </a:lnTo>
                      <a:lnTo>
                        <a:pt x="74" y="1487"/>
                      </a:lnTo>
                      <a:lnTo>
                        <a:pt x="25" y="1657"/>
                      </a:lnTo>
                      <a:lnTo>
                        <a:pt x="1" y="1852"/>
                      </a:lnTo>
                      <a:lnTo>
                        <a:pt x="25" y="2047"/>
                      </a:lnTo>
                      <a:lnTo>
                        <a:pt x="74" y="2217"/>
                      </a:lnTo>
                      <a:lnTo>
                        <a:pt x="171" y="2388"/>
                      </a:lnTo>
                      <a:lnTo>
                        <a:pt x="293" y="2534"/>
                      </a:lnTo>
                      <a:lnTo>
                        <a:pt x="293" y="2534"/>
                      </a:lnTo>
                      <a:lnTo>
                        <a:pt x="439" y="2656"/>
                      </a:lnTo>
                      <a:lnTo>
                        <a:pt x="609" y="2753"/>
                      </a:lnTo>
                      <a:lnTo>
                        <a:pt x="804" y="2802"/>
                      </a:lnTo>
                      <a:lnTo>
                        <a:pt x="975" y="2826"/>
                      </a:lnTo>
                      <a:lnTo>
                        <a:pt x="975" y="2826"/>
                      </a:lnTo>
                      <a:lnTo>
                        <a:pt x="1170" y="2802"/>
                      </a:lnTo>
                      <a:lnTo>
                        <a:pt x="1340" y="2753"/>
                      </a:lnTo>
                      <a:lnTo>
                        <a:pt x="1511" y="2656"/>
                      </a:lnTo>
                      <a:lnTo>
                        <a:pt x="1681" y="2534"/>
                      </a:lnTo>
                      <a:lnTo>
                        <a:pt x="2850" y="1365"/>
                      </a:lnTo>
                      <a:lnTo>
                        <a:pt x="2850" y="1365"/>
                      </a:lnTo>
                      <a:lnTo>
                        <a:pt x="2996" y="119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37" name="Shape 1437"/>
                <p:cNvSpPr/>
                <p:nvPr/>
              </p:nvSpPr>
              <p:spPr>
                <a:xfrm>
                  <a:off x="6253375" y="2001400"/>
                  <a:ext cx="74325" cy="706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973" h="2827" fill="none" extrusionOk="0">
                      <a:moveTo>
                        <a:pt x="1" y="1194"/>
                      </a:moveTo>
                      <a:lnTo>
                        <a:pt x="1" y="1194"/>
                      </a:lnTo>
                      <a:lnTo>
                        <a:pt x="123" y="1365"/>
                      </a:lnTo>
                      <a:lnTo>
                        <a:pt x="1316" y="2534"/>
                      </a:lnTo>
                      <a:lnTo>
                        <a:pt x="1316" y="2534"/>
                      </a:lnTo>
                      <a:lnTo>
                        <a:pt x="1462" y="2656"/>
                      </a:lnTo>
                      <a:lnTo>
                        <a:pt x="1633" y="2753"/>
                      </a:lnTo>
                      <a:lnTo>
                        <a:pt x="1827" y="2802"/>
                      </a:lnTo>
                      <a:lnTo>
                        <a:pt x="1998" y="2826"/>
                      </a:lnTo>
                      <a:lnTo>
                        <a:pt x="1998" y="2826"/>
                      </a:lnTo>
                      <a:lnTo>
                        <a:pt x="2193" y="2802"/>
                      </a:lnTo>
                      <a:lnTo>
                        <a:pt x="2363" y="2753"/>
                      </a:lnTo>
                      <a:lnTo>
                        <a:pt x="2534" y="2656"/>
                      </a:lnTo>
                      <a:lnTo>
                        <a:pt x="2704" y="2534"/>
                      </a:lnTo>
                      <a:lnTo>
                        <a:pt x="2704" y="2534"/>
                      </a:lnTo>
                      <a:lnTo>
                        <a:pt x="2826" y="2388"/>
                      </a:lnTo>
                      <a:lnTo>
                        <a:pt x="2923" y="2217"/>
                      </a:lnTo>
                      <a:lnTo>
                        <a:pt x="2972" y="2047"/>
                      </a:lnTo>
                      <a:lnTo>
                        <a:pt x="2972" y="1852"/>
                      </a:lnTo>
                      <a:lnTo>
                        <a:pt x="2972" y="1657"/>
                      </a:lnTo>
                      <a:lnTo>
                        <a:pt x="2923" y="1487"/>
                      </a:lnTo>
                      <a:lnTo>
                        <a:pt x="2826" y="1316"/>
                      </a:lnTo>
                      <a:lnTo>
                        <a:pt x="2704" y="1170"/>
                      </a:lnTo>
                      <a:lnTo>
                        <a:pt x="1535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38" name="Shape 1438"/>
                <p:cNvSpPr/>
                <p:nvPr/>
              </p:nvSpPr>
              <p:spPr>
                <a:xfrm>
                  <a:off x="6137700" y="1623900"/>
                  <a:ext cx="250875" cy="2551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035" h="10206" fill="none" extrusionOk="0">
                      <a:moveTo>
                        <a:pt x="9718" y="2412"/>
                      </a:moveTo>
                      <a:lnTo>
                        <a:pt x="8671" y="2217"/>
                      </a:lnTo>
                      <a:lnTo>
                        <a:pt x="9694" y="1194"/>
                      </a:lnTo>
                      <a:lnTo>
                        <a:pt x="9694" y="1194"/>
                      </a:lnTo>
                      <a:lnTo>
                        <a:pt x="9767" y="1121"/>
                      </a:lnTo>
                      <a:lnTo>
                        <a:pt x="9815" y="1024"/>
                      </a:lnTo>
                      <a:lnTo>
                        <a:pt x="9840" y="951"/>
                      </a:lnTo>
                      <a:lnTo>
                        <a:pt x="9840" y="853"/>
                      </a:lnTo>
                      <a:lnTo>
                        <a:pt x="9840" y="756"/>
                      </a:lnTo>
                      <a:lnTo>
                        <a:pt x="9815" y="658"/>
                      </a:lnTo>
                      <a:lnTo>
                        <a:pt x="9767" y="585"/>
                      </a:lnTo>
                      <a:lnTo>
                        <a:pt x="9694" y="512"/>
                      </a:lnTo>
                      <a:lnTo>
                        <a:pt x="9694" y="512"/>
                      </a:lnTo>
                      <a:lnTo>
                        <a:pt x="9621" y="439"/>
                      </a:lnTo>
                      <a:lnTo>
                        <a:pt x="9548" y="391"/>
                      </a:lnTo>
                      <a:lnTo>
                        <a:pt x="9450" y="366"/>
                      </a:lnTo>
                      <a:lnTo>
                        <a:pt x="9353" y="366"/>
                      </a:lnTo>
                      <a:lnTo>
                        <a:pt x="9255" y="366"/>
                      </a:lnTo>
                      <a:lnTo>
                        <a:pt x="9182" y="391"/>
                      </a:lnTo>
                      <a:lnTo>
                        <a:pt x="9085" y="439"/>
                      </a:lnTo>
                      <a:lnTo>
                        <a:pt x="9012" y="512"/>
                      </a:lnTo>
                      <a:lnTo>
                        <a:pt x="7867" y="1657"/>
                      </a:lnTo>
                      <a:lnTo>
                        <a:pt x="7867" y="1657"/>
                      </a:lnTo>
                      <a:lnTo>
                        <a:pt x="7818" y="1487"/>
                      </a:lnTo>
                      <a:lnTo>
                        <a:pt x="7599" y="317"/>
                      </a:lnTo>
                      <a:lnTo>
                        <a:pt x="7599" y="317"/>
                      </a:lnTo>
                      <a:lnTo>
                        <a:pt x="7575" y="196"/>
                      </a:lnTo>
                      <a:lnTo>
                        <a:pt x="7526" y="98"/>
                      </a:lnTo>
                      <a:lnTo>
                        <a:pt x="7477" y="50"/>
                      </a:lnTo>
                      <a:lnTo>
                        <a:pt x="7404" y="1"/>
                      </a:lnTo>
                      <a:lnTo>
                        <a:pt x="7331" y="1"/>
                      </a:lnTo>
                      <a:lnTo>
                        <a:pt x="7234" y="25"/>
                      </a:lnTo>
                      <a:lnTo>
                        <a:pt x="7161" y="74"/>
                      </a:lnTo>
                      <a:lnTo>
                        <a:pt x="7063" y="147"/>
                      </a:lnTo>
                      <a:lnTo>
                        <a:pt x="5432" y="1754"/>
                      </a:lnTo>
                      <a:lnTo>
                        <a:pt x="5432" y="1754"/>
                      </a:lnTo>
                      <a:lnTo>
                        <a:pt x="5358" y="1852"/>
                      </a:lnTo>
                      <a:lnTo>
                        <a:pt x="5285" y="1974"/>
                      </a:lnTo>
                      <a:lnTo>
                        <a:pt x="5212" y="2120"/>
                      </a:lnTo>
                      <a:lnTo>
                        <a:pt x="5164" y="2242"/>
                      </a:lnTo>
                      <a:lnTo>
                        <a:pt x="5139" y="2388"/>
                      </a:lnTo>
                      <a:lnTo>
                        <a:pt x="5115" y="2534"/>
                      </a:lnTo>
                      <a:lnTo>
                        <a:pt x="5115" y="2680"/>
                      </a:lnTo>
                      <a:lnTo>
                        <a:pt x="5115" y="2802"/>
                      </a:lnTo>
                      <a:lnTo>
                        <a:pt x="5334" y="3971"/>
                      </a:lnTo>
                      <a:lnTo>
                        <a:pt x="5334" y="3971"/>
                      </a:lnTo>
                      <a:lnTo>
                        <a:pt x="5383" y="4141"/>
                      </a:lnTo>
                      <a:lnTo>
                        <a:pt x="147" y="9378"/>
                      </a:lnTo>
                      <a:lnTo>
                        <a:pt x="147" y="9378"/>
                      </a:lnTo>
                      <a:lnTo>
                        <a:pt x="73" y="9451"/>
                      </a:lnTo>
                      <a:lnTo>
                        <a:pt x="25" y="9548"/>
                      </a:lnTo>
                      <a:lnTo>
                        <a:pt x="0" y="9645"/>
                      </a:lnTo>
                      <a:lnTo>
                        <a:pt x="0" y="9718"/>
                      </a:lnTo>
                      <a:lnTo>
                        <a:pt x="0" y="9816"/>
                      </a:lnTo>
                      <a:lnTo>
                        <a:pt x="25" y="9913"/>
                      </a:lnTo>
                      <a:lnTo>
                        <a:pt x="73" y="9986"/>
                      </a:lnTo>
                      <a:lnTo>
                        <a:pt x="147" y="10059"/>
                      </a:lnTo>
                      <a:lnTo>
                        <a:pt x="147" y="10059"/>
                      </a:lnTo>
                      <a:lnTo>
                        <a:pt x="220" y="10133"/>
                      </a:lnTo>
                      <a:lnTo>
                        <a:pt x="293" y="10181"/>
                      </a:lnTo>
                      <a:lnTo>
                        <a:pt x="390" y="10206"/>
                      </a:lnTo>
                      <a:lnTo>
                        <a:pt x="488" y="10206"/>
                      </a:lnTo>
                      <a:lnTo>
                        <a:pt x="488" y="10206"/>
                      </a:lnTo>
                      <a:lnTo>
                        <a:pt x="585" y="10206"/>
                      </a:lnTo>
                      <a:lnTo>
                        <a:pt x="658" y="10181"/>
                      </a:lnTo>
                      <a:lnTo>
                        <a:pt x="755" y="10133"/>
                      </a:lnTo>
                      <a:lnTo>
                        <a:pt x="828" y="10059"/>
                      </a:lnTo>
                      <a:lnTo>
                        <a:pt x="6187" y="4726"/>
                      </a:lnTo>
                      <a:lnTo>
                        <a:pt x="7234" y="4896"/>
                      </a:lnTo>
                      <a:lnTo>
                        <a:pt x="7234" y="4896"/>
                      </a:lnTo>
                      <a:lnTo>
                        <a:pt x="7356" y="4921"/>
                      </a:lnTo>
                      <a:lnTo>
                        <a:pt x="7502" y="4921"/>
                      </a:lnTo>
                      <a:lnTo>
                        <a:pt x="7624" y="4896"/>
                      </a:lnTo>
                      <a:lnTo>
                        <a:pt x="7770" y="4848"/>
                      </a:lnTo>
                      <a:lnTo>
                        <a:pt x="7916" y="4799"/>
                      </a:lnTo>
                      <a:lnTo>
                        <a:pt x="8038" y="4750"/>
                      </a:lnTo>
                      <a:lnTo>
                        <a:pt x="8159" y="4677"/>
                      </a:lnTo>
                      <a:lnTo>
                        <a:pt x="8257" y="4580"/>
                      </a:lnTo>
                      <a:lnTo>
                        <a:pt x="9889" y="2948"/>
                      </a:lnTo>
                      <a:lnTo>
                        <a:pt x="9889" y="2948"/>
                      </a:lnTo>
                      <a:lnTo>
                        <a:pt x="9962" y="2875"/>
                      </a:lnTo>
                      <a:lnTo>
                        <a:pt x="10010" y="2777"/>
                      </a:lnTo>
                      <a:lnTo>
                        <a:pt x="10035" y="2704"/>
                      </a:lnTo>
                      <a:lnTo>
                        <a:pt x="10010" y="2607"/>
                      </a:lnTo>
                      <a:lnTo>
                        <a:pt x="9986" y="2558"/>
                      </a:lnTo>
                      <a:lnTo>
                        <a:pt x="9913" y="2485"/>
                      </a:lnTo>
                      <a:lnTo>
                        <a:pt x="9815" y="2436"/>
                      </a:lnTo>
                      <a:lnTo>
                        <a:pt x="9718" y="2412"/>
                      </a:lnTo>
                      <a:lnTo>
                        <a:pt x="9718" y="241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439" name="Shape 1439"/>
              <p:cNvSpPr/>
              <p:nvPr/>
            </p:nvSpPr>
            <p:spPr>
              <a:xfrm>
                <a:off x="-191649" y="4692461"/>
                <a:ext cx="339835" cy="309115"/>
              </a:xfrm>
              <a:custGeom>
                <a:avLst/>
                <a:gdLst/>
                <a:ahLst/>
                <a:cxnLst/>
                <a:rect l="0" t="0" r="0" b="0"/>
                <a:pathLst>
                  <a:path w="16173" h="14711" fill="none" extrusionOk="0">
                    <a:moveTo>
                      <a:pt x="8087" y="1"/>
                    </a:moveTo>
                    <a:lnTo>
                      <a:pt x="8087" y="1"/>
                    </a:lnTo>
                    <a:lnTo>
                      <a:pt x="7672" y="1"/>
                    </a:lnTo>
                    <a:lnTo>
                      <a:pt x="7258" y="25"/>
                    </a:lnTo>
                    <a:lnTo>
                      <a:pt x="6844" y="74"/>
                    </a:lnTo>
                    <a:lnTo>
                      <a:pt x="6455" y="122"/>
                    </a:lnTo>
                    <a:lnTo>
                      <a:pt x="6065" y="195"/>
                    </a:lnTo>
                    <a:lnTo>
                      <a:pt x="5675" y="293"/>
                    </a:lnTo>
                    <a:lnTo>
                      <a:pt x="5310" y="415"/>
                    </a:lnTo>
                    <a:lnTo>
                      <a:pt x="4945" y="536"/>
                    </a:lnTo>
                    <a:lnTo>
                      <a:pt x="4579" y="658"/>
                    </a:lnTo>
                    <a:lnTo>
                      <a:pt x="4238" y="829"/>
                    </a:lnTo>
                    <a:lnTo>
                      <a:pt x="3897" y="975"/>
                    </a:lnTo>
                    <a:lnTo>
                      <a:pt x="3557" y="1170"/>
                    </a:lnTo>
                    <a:lnTo>
                      <a:pt x="3240" y="1364"/>
                    </a:lnTo>
                    <a:lnTo>
                      <a:pt x="2948" y="1559"/>
                    </a:lnTo>
                    <a:lnTo>
                      <a:pt x="2655" y="1778"/>
                    </a:lnTo>
                    <a:lnTo>
                      <a:pt x="2363" y="1998"/>
                    </a:lnTo>
                    <a:lnTo>
                      <a:pt x="2095" y="2241"/>
                    </a:lnTo>
                    <a:lnTo>
                      <a:pt x="1852" y="2485"/>
                    </a:lnTo>
                    <a:lnTo>
                      <a:pt x="1608" y="2753"/>
                    </a:lnTo>
                    <a:lnTo>
                      <a:pt x="1389" y="3021"/>
                    </a:lnTo>
                    <a:lnTo>
                      <a:pt x="1170" y="3288"/>
                    </a:lnTo>
                    <a:lnTo>
                      <a:pt x="975" y="3581"/>
                    </a:lnTo>
                    <a:lnTo>
                      <a:pt x="804" y="3873"/>
                    </a:lnTo>
                    <a:lnTo>
                      <a:pt x="634" y="4190"/>
                    </a:lnTo>
                    <a:lnTo>
                      <a:pt x="488" y="4506"/>
                    </a:lnTo>
                    <a:lnTo>
                      <a:pt x="366" y="4823"/>
                    </a:lnTo>
                    <a:lnTo>
                      <a:pt x="244" y="5139"/>
                    </a:lnTo>
                    <a:lnTo>
                      <a:pt x="171" y="5480"/>
                    </a:lnTo>
                    <a:lnTo>
                      <a:pt x="98" y="5821"/>
                    </a:lnTo>
                    <a:lnTo>
                      <a:pt x="49" y="6162"/>
                    </a:lnTo>
                    <a:lnTo>
                      <a:pt x="1" y="6503"/>
                    </a:lnTo>
                    <a:lnTo>
                      <a:pt x="1" y="6869"/>
                    </a:lnTo>
                    <a:lnTo>
                      <a:pt x="1" y="6869"/>
                    </a:lnTo>
                    <a:lnTo>
                      <a:pt x="1" y="7234"/>
                    </a:lnTo>
                    <a:lnTo>
                      <a:pt x="49" y="7624"/>
                    </a:lnTo>
                    <a:lnTo>
                      <a:pt x="98" y="7989"/>
                    </a:lnTo>
                    <a:lnTo>
                      <a:pt x="196" y="8330"/>
                    </a:lnTo>
                    <a:lnTo>
                      <a:pt x="293" y="8695"/>
                    </a:lnTo>
                    <a:lnTo>
                      <a:pt x="415" y="9036"/>
                    </a:lnTo>
                    <a:lnTo>
                      <a:pt x="561" y="9377"/>
                    </a:lnTo>
                    <a:lnTo>
                      <a:pt x="731" y="9718"/>
                    </a:lnTo>
                    <a:lnTo>
                      <a:pt x="902" y="10035"/>
                    </a:lnTo>
                    <a:lnTo>
                      <a:pt x="1097" y="10327"/>
                    </a:lnTo>
                    <a:lnTo>
                      <a:pt x="1340" y="10644"/>
                    </a:lnTo>
                    <a:lnTo>
                      <a:pt x="1559" y="10936"/>
                    </a:lnTo>
                    <a:lnTo>
                      <a:pt x="1827" y="11204"/>
                    </a:lnTo>
                    <a:lnTo>
                      <a:pt x="2095" y="11472"/>
                    </a:lnTo>
                    <a:lnTo>
                      <a:pt x="2387" y="11740"/>
                    </a:lnTo>
                    <a:lnTo>
                      <a:pt x="2680" y="11983"/>
                    </a:lnTo>
                    <a:lnTo>
                      <a:pt x="2680" y="11983"/>
                    </a:lnTo>
                    <a:lnTo>
                      <a:pt x="2485" y="12349"/>
                    </a:lnTo>
                    <a:lnTo>
                      <a:pt x="2266" y="12714"/>
                    </a:lnTo>
                    <a:lnTo>
                      <a:pt x="2022" y="13104"/>
                    </a:lnTo>
                    <a:lnTo>
                      <a:pt x="1706" y="13469"/>
                    </a:lnTo>
                    <a:lnTo>
                      <a:pt x="1365" y="13834"/>
                    </a:lnTo>
                    <a:lnTo>
                      <a:pt x="1170" y="14005"/>
                    </a:lnTo>
                    <a:lnTo>
                      <a:pt x="951" y="14151"/>
                    </a:lnTo>
                    <a:lnTo>
                      <a:pt x="731" y="14297"/>
                    </a:lnTo>
                    <a:lnTo>
                      <a:pt x="512" y="14443"/>
                    </a:lnTo>
                    <a:lnTo>
                      <a:pt x="269" y="14540"/>
                    </a:lnTo>
                    <a:lnTo>
                      <a:pt x="1" y="14662"/>
                    </a:lnTo>
                    <a:lnTo>
                      <a:pt x="1" y="14662"/>
                    </a:lnTo>
                    <a:lnTo>
                      <a:pt x="122" y="14662"/>
                    </a:lnTo>
                    <a:lnTo>
                      <a:pt x="488" y="14711"/>
                    </a:lnTo>
                    <a:lnTo>
                      <a:pt x="1024" y="14711"/>
                    </a:lnTo>
                    <a:lnTo>
                      <a:pt x="1365" y="14711"/>
                    </a:lnTo>
                    <a:lnTo>
                      <a:pt x="1706" y="14687"/>
                    </a:lnTo>
                    <a:lnTo>
                      <a:pt x="2095" y="14614"/>
                    </a:lnTo>
                    <a:lnTo>
                      <a:pt x="2485" y="14540"/>
                    </a:lnTo>
                    <a:lnTo>
                      <a:pt x="2899" y="14419"/>
                    </a:lnTo>
                    <a:lnTo>
                      <a:pt x="3313" y="14273"/>
                    </a:lnTo>
                    <a:lnTo>
                      <a:pt x="3751" y="14078"/>
                    </a:lnTo>
                    <a:lnTo>
                      <a:pt x="4165" y="13834"/>
                    </a:lnTo>
                    <a:lnTo>
                      <a:pt x="4579" y="13566"/>
                    </a:lnTo>
                    <a:lnTo>
                      <a:pt x="4969" y="13201"/>
                    </a:lnTo>
                    <a:lnTo>
                      <a:pt x="4969" y="13201"/>
                    </a:lnTo>
                    <a:lnTo>
                      <a:pt x="5334" y="13323"/>
                    </a:lnTo>
                    <a:lnTo>
                      <a:pt x="5700" y="13444"/>
                    </a:lnTo>
                    <a:lnTo>
                      <a:pt x="6089" y="13518"/>
                    </a:lnTo>
                    <a:lnTo>
                      <a:pt x="6479" y="13591"/>
                    </a:lnTo>
                    <a:lnTo>
                      <a:pt x="6869" y="13664"/>
                    </a:lnTo>
                    <a:lnTo>
                      <a:pt x="7258" y="13712"/>
                    </a:lnTo>
                    <a:lnTo>
                      <a:pt x="7672" y="13737"/>
                    </a:lnTo>
                    <a:lnTo>
                      <a:pt x="8087" y="13737"/>
                    </a:lnTo>
                    <a:lnTo>
                      <a:pt x="8087" y="13737"/>
                    </a:lnTo>
                    <a:lnTo>
                      <a:pt x="8501" y="13737"/>
                    </a:lnTo>
                    <a:lnTo>
                      <a:pt x="8915" y="13712"/>
                    </a:lnTo>
                    <a:lnTo>
                      <a:pt x="9329" y="13664"/>
                    </a:lnTo>
                    <a:lnTo>
                      <a:pt x="9718" y="13591"/>
                    </a:lnTo>
                    <a:lnTo>
                      <a:pt x="10108" y="13518"/>
                    </a:lnTo>
                    <a:lnTo>
                      <a:pt x="10498" y="13420"/>
                    </a:lnTo>
                    <a:lnTo>
                      <a:pt x="10863" y="13323"/>
                    </a:lnTo>
                    <a:lnTo>
                      <a:pt x="11228" y="13201"/>
                    </a:lnTo>
                    <a:lnTo>
                      <a:pt x="11594" y="13055"/>
                    </a:lnTo>
                    <a:lnTo>
                      <a:pt x="11935" y="12909"/>
                    </a:lnTo>
                    <a:lnTo>
                      <a:pt x="12276" y="12738"/>
                    </a:lnTo>
                    <a:lnTo>
                      <a:pt x="12617" y="12568"/>
                    </a:lnTo>
                    <a:lnTo>
                      <a:pt x="12933" y="12373"/>
                    </a:lnTo>
                    <a:lnTo>
                      <a:pt x="13225" y="12178"/>
                    </a:lnTo>
                    <a:lnTo>
                      <a:pt x="13518" y="11959"/>
                    </a:lnTo>
                    <a:lnTo>
                      <a:pt x="13810" y="11715"/>
                    </a:lnTo>
                    <a:lnTo>
                      <a:pt x="14078" y="11496"/>
                    </a:lnTo>
                    <a:lnTo>
                      <a:pt x="14321" y="11228"/>
                    </a:lnTo>
                    <a:lnTo>
                      <a:pt x="14565" y="10985"/>
                    </a:lnTo>
                    <a:lnTo>
                      <a:pt x="14784" y="10717"/>
                    </a:lnTo>
                    <a:lnTo>
                      <a:pt x="15003" y="10424"/>
                    </a:lnTo>
                    <a:lnTo>
                      <a:pt x="15198" y="10132"/>
                    </a:lnTo>
                    <a:lnTo>
                      <a:pt x="15369" y="9840"/>
                    </a:lnTo>
                    <a:lnTo>
                      <a:pt x="15539" y="9548"/>
                    </a:lnTo>
                    <a:lnTo>
                      <a:pt x="15685" y="9231"/>
                    </a:lnTo>
                    <a:lnTo>
                      <a:pt x="15807" y="8914"/>
                    </a:lnTo>
                    <a:lnTo>
                      <a:pt x="15929" y="8574"/>
                    </a:lnTo>
                    <a:lnTo>
                      <a:pt x="16002" y="8257"/>
                    </a:lnTo>
                    <a:lnTo>
                      <a:pt x="16075" y="7916"/>
                    </a:lnTo>
                    <a:lnTo>
                      <a:pt x="16124" y="7575"/>
                    </a:lnTo>
                    <a:lnTo>
                      <a:pt x="16172" y="7210"/>
                    </a:lnTo>
                    <a:lnTo>
                      <a:pt x="16172" y="6869"/>
                    </a:lnTo>
                    <a:lnTo>
                      <a:pt x="16172" y="6869"/>
                    </a:lnTo>
                    <a:lnTo>
                      <a:pt x="16172" y="6503"/>
                    </a:lnTo>
                    <a:lnTo>
                      <a:pt x="16124" y="6162"/>
                    </a:lnTo>
                    <a:lnTo>
                      <a:pt x="16075" y="5821"/>
                    </a:lnTo>
                    <a:lnTo>
                      <a:pt x="16002" y="5480"/>
                    </a:lnTo>
                    <a:lnTo>
                      <a:pt x="15929" y="5139"/>
                    </a:lnTo>
                    <a:lnTo>
                      <a:pt x="15807" y="4823"/>
                    </a:lnTo>
                    <a:lnTo>
                      <a:pt x="15685" y="4506"/>
                    </a:lnTo>
                    <a:lnTo>
                      <a:pt x="15539" y="4190"/>
                    </a:lnTo>
                    <a:lnTo>
                      <a:pt x="15369" y="3873"/>
                    </a:lnTo>
                    <a:lnTo>
                      <a:pt x="15198" y="3581"/>
                    </a:lnTo>
                    <a:lnTo>
                      <a:pt x="15003" y="3288"/>
                    </a:lnTo>
                    <a:lnTo>
                      <a:pt x="14784" y="3021"/>
                    </a:lnTo>
                    <a:lnTo>
                      <a:pt x="14565" y="2753"/>
                    </a:lnTo>
                    <a:lnTo>
                      <a:pt x="14321" y="2485"/>
                    </a:lnTo>
                    <a:lnTo>
                      <a:pt x="14078" y="2241"/>
                    </a:lnTo>
                    <a:lnTo>
                      <a:pt x="13810" y="1998"/>
                    </a:lnTo>
                    <a:lnTo>
                      <a:pt x="13518" y="1778"/>
                    </a:lnTo>
                    <a:lnTo>
                      <a:pt x="13225" y="1559"/>
                    </a:lnTo>
                    <a:lnTo>
                      <a:pt x="12933" y="1364"/>
                    </a:lnTo>
                    <a:lnTo>
                      <a:pt x="12617" y="1170"/>
                    </a:lnTo>
                    <a:lnTo>
                      <a:pt x="12276" y="975"/>
                    </a:lnTo>
                    <a:lnTo>
                      <a:pt x="11935" y="829"/>
                    </a:lnTo>
                    <a:lnTo>
                      <a:pt x="11594" y="658"/>
                    </a:lnTo>
                    <a:lnTo>
                      <a:pt x="11228" y="536"/>
                    </a:lnTo>
                    <a:lnTo>
                      <a:pt x="10863" y="415"/>
                    </a:lnTo>
                    <a:lnTo>
                      <a:pt x="10498" y="293"/>
                    </a:lnTo>
                    <a:lnTo>
                      <a:pt x="10108" y="195"/>
                    </a:lnTo>
                    <a:lnTo>
                      <a:pt x="9718" y="122"/>
                    </a:lnTo>
                    <a:lnTo>
                      <a:pt x="9329" y="74"/>
                    </a:lnTo>
                    <a:lnTo>
                      <a:pt x="8915" y="25"/>
                    </a:lnTo>
                    <a:lnTo>
                      <a:pt x="8501" y="1"/>
                    </a:lnTo>
                    <a:lnTo>
                      <a:pt x="8087" y="1"/>
                    </a:lnTo>
                    <a:lnTo>
                      <a:pt x="8087" y="1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  <p:grpSp>
            <p:nvGrpSpPr>
              <p:cNvPr id="1440" name="Shape 1440"/>
              <p:cNvGrpSpPr/>
              <p:nvPr/>
            </p:nvGrpSpPr>
            <p:grpSpPr>
              <a:xfrm>
                <a:off x="1428112" y="4685295"/>
                <a:ext cx="435022" cy="323445"/>
                <a:chOff x="5247525" y="3007275"/>
                <a:chExt cx="517575" cy="384825"/>
              </a:xfrm>
            </p:grpSpPr>
            <p:sp>
              <p:nvSpPr>
                <p:cNvPr id="1441" name="Shape 1441"/>
                <p:cNvSpPr/>
                <p:nvPr/>
              </p:nvSpPr>
              <p:spPr>
                <a:xfrm>
                  <a:off x="5247525" y="3007275"/>
                  <a:ext cx="348900" cy="3489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956" h="13956" fill="none" extrusionOk="0">
                      <a:moveTo>
                        <a:pt x="13323" y="5772"/>
                      </a:moveTo>
                      <a:lnTo>
                        <a:pt x="11861" y="5626"/>
                      </a:lnTo>
                      <a:lnTo>
                        <a:pt x="11861" y="5626"/>
                      </a:lnTo>
                      <a:lnTo>
                        <a:pt x="11788" y="5334"/>
                      </a:lnTo>
                      <a:lnTo>
                        <a:pt x="11667" y="5042"/>
                      </a:lnTo>
                      <a:lnTo>
                        <a:pt x="11545" y="4750"/>
                      </a:lnTo>
                      <a:lnTo>
                        <a:pt x="11399" y="4482"/>
                      </a:lnTo>
                      <a:lnTo>
                        <a:pt x="12300" y="3337"/>
                      </a:lnTo>
                      <a:lnTo>
                        <a:pt x="12300" y="3337"/>
                      </a:lnTo>
                      <a:lnTo>
                        <a:pt x="12373" y="3240"/>
                      </a:lnTo>
                      <a:lnTo>
                        <a:pt x="12422" y="3118"/>
                      </a:lnTo>
                      <a:lnTo>
                        <a:pt x="12446" y="2996"/>
                      </a:lnTo>
                      <a:lnTo>
                        <a:pt x="12446" y="2850"/>
                      </a:lnTo>
                      <a:lnTo>
                        <a:pt x="12422" y="2728"/>
                      </a:lnTo>
                      <a:lnTo>
                        <a:pt x="12397" y="2606"/>
                      </a:lnTo>
                      <a:lnTo>
                        <a:pt x="12324" y="2485"/>
                      </a:lnTo>
                      <a:lnTo>
                        <a:pt x="12251" y="2387"/>
                      </a:lnTo>
                      <a:lnTo>
                        <a:pt x="11569" y="1705"/>
                      </a:lnTo>
                      <a:lnTo>
                        <a:pt x="11569" y="1705"/>
                      </a:lnTo>
                      <a:lnTo>
                        <a:pt x="11472" y="1632"/>
                      </a:lnTo>
                      <a:lnTo>
                        <a:pt x="11350" y="1559"/>
                      </a:lnTo>
                      <a:lnTo>
                        <a:pt x="11228" y="1510"/>
                      </a:lnTo>
                      <a:lnTo>
                        <a:pt x="11106" y="1510"/>
                      </a:lnTo>
                      <a:lnTo>
                        <a:pt x="10960" y="1510"/>
                      </a:lnTo>
                      <a:lnTo>
                        <a:pt x="10838" y="1535"/>
                      </a:lnTo>
                      <a:lnTo>
                        <a:pt x="10717" y="1583"/>
                      </a:lnTo>
                      <a:lnTo>
                        <a:pt x="10619" y="1656"/>
                      </a:lnTo>
                      <a:lnTo>
                        <a:pt x="9475" y="2558"/>
                      </a:lnTo>
                      <a:lnTo>
                        <a:pt x="9475" y="2558"/>
                      </a:lnTo>
                      <a:lnTo>
                        <a:pt x="9207" y="2411"/>
                      </a:lnTo>
                      <a:lnTo>
                        <a:pt x="8914" y="2290"/>
                      </a:lnTo>
                      <a:lnTo>
                        <a:pt x="8622" y="2168"/>
                      </a:lnTo>
                      <a:lnTo>
                        <a:pt x="8330" y="2070"/>
                      </a:lnTo>
                      <a:lnTo>
                        <a:pt x="8159" y="634"/>
                      </a:lnTo>
                      <a:lnTo>
                        <a:pt x="8159" y="634"/>
                      </a:lnTo>
                      <a:lnTo>
                        <a:pt x="8135" y="512"/>
                      </a:lnTo>
                      <a:lnTo>
                        <a:pt x="8086" y="390"/>
                      </a:lnTo>
                      <a:lnTo>
                        <a:pt x="8013" y="293"/>
                      </a:lnTo>
                      <a:lnTo>
                        <a:pt x="7940" y="195"/>
                      </a:lnTo>
                      <a:lnTo>
                        <a:pt x="7818" y="122"/>
                      </a:lnTo>
                      <a:lnTo>
                        <a:pt x="7721" y="49"/>
                      </a:lnTo>
                      <a:lnTo>
                        <a:pt x="7575" y="25"/>
                      </a:lnTo>
                      <a:lnTo>
                        <a:pt x="7453" y="0"/>
                      </a:lnTo>
                      <a:lnTo>
                        <a:pt x="6479" y="0"/>
                      </a:lnTo>
                      <a:lnTo>
                        <a:pt x="6479" y="0"/>
                      </a:lnTo>
                      <a:lnTo>
                        <a:pt x="6357" y="25"/>
                      </a:lnTo>
                      <a:lnTo>
                        <a:pt x="6235" y="49"/>
                      </a:lnTo>
                      <a:lnTo>
                        <a:pt x="6114" y="122"/>
                      </a:lnTo>
                      <a:lnTo>
                        <a:pt x="6016" y="195"/>
                      </a:lnTo>
                      <a:lnTo>
                        <a:pt x="5919" y="293"/>
                      </a:lnTo>
                      <a:lnTo>
                        <a:pt x="5846" y="390"/>
                      </a:lnTo>
                      <a:lnTo>
                        <a:pt x="5797" y="512"/>
                      </a:lnTo>
                      <a:lnTo>
                        <a:pt x="5773" y="634"/>
                      </a:lnTo>
                      <a:lnTo>
                        <a:pt x="5602" y="2070"/>
                      </a:lnTo>
                      <a:lnTo>
                        <a:pt x="5602" y="2070"/>
                      </a:lnTo>
                      <a:lnTo>
                        <a:pt x="5310" y="2168"/>
                      </a:lnTo>
                      <a:lnTo>
                        <a:pt x="5018" y="2290"/>
                      </a:lnTo>
                      <a:lnTo>
                        <a:pt x="4750" y="2411"/>
                      </a:lnTo>
                      <a:lnTo>
                        <a:pt x="4482" y="2558"/>
                      </a:lnTo>
                      <a:lnTo>
                        <a:pt x="3337" y="1656"/>
                      </a:lnTo>
                      <a:lnTo>
                        <a:pt x="3337" y="1656"/>
                      </a:lnTo>
                      <a:lnTo>
                        <a:pt x="3215" y="1583"/>
                      </a:lnTo>
                      <a:lnTo>
                        <a:pt x="3094" y="1535"/>
                      </a:lnTo>
                      <a:lnTo>
                        <a:pt x="2972" y="1510"/>
                      </a:lnTo>
                      <a:lnTo>
                        <a:pt x="2850" y="1510"/>
                      </a:lnTo>
                      <a:lnTo>
                        <a:pt x="2728" y="1510"/>
                      </a:lnTo>
                      <a:lnTo>
                        <a:pt x="2582" y="1559"/>
                      </a:lnTo>
                      <a:lnTo>
                        <a:pt x="2485" y="1632"/>
                      </a:lnTo>
                      <a:lnTo>
                        <a:pt x="2387" y="1705"/>
                      </a:lnTo>
                      <a:lnTo>
                        <a:pt x="1705" y="2387"/>
                      </a:lnTo>
                      <a:lnTo>
                        <a:pt x="1705" y="2387"/>
                      </a:lnTo>
                      <a:lnTo>
                        <a:pt x="1608" y="2485"/>
                      </a:lnTo>
                      <a:lnTo>
                        <a:pt x="1559" y="2606"/>
                      </a:lnTo>
                      <a:lnTo>
                        <a:pt x="1511" y="2728"/>
                      </a:lnTo>
                      <a:lnTo>
                        <a:pt x="1486" y="2850"/>
                      </a:lnTo>
                      <a:lnTo>
                        <a:pt x="1486" y="2996"/>
                      </a:lnTo>
                      <a:lnTo>
                        <a:pt x="1511" y="3118"/>
                      </a:lnTo>
                      <a:lnTo>
                        <a:pt x="1559" y="3240"/>
                      </a:lnTo>
                      <a:lnTo>
                        <a:pt x="1632" y="3337"/>
                      </a:lnTo>
                      <a:lnTo>
                        <a:pt x="2533" y="4482"/>
                      </a:lnTo>
                      <a:lnTo>
                        <a:pt x="2533" y="4482"/>
                      </a:lnTo>
                      <a:lnTo>
                        <a:pt x="2387" y="4750"/>
                      </a:lnTo>
                      <a:lnTo>
                        <a:pt x="2266" y="5042"/>
                      </a:lnTo>
                      <a:lnTo>
                        <a:pt x="2168" y="5334"/>
                      </a:lnTo>
                      <a:lnTo>
                        <a:pt x="2071" y="5626"/>
                      </a:lnTo>
                      <a:lnTo>
                        <a:pt x="634" y="5772"/>
                      </a:lnTo>
                      <a:lnTo>
                        <a:pt x="634" y="5772"/>
                      </a:lnTo>
                      <a:lnTo>
                        <a:pt x="512" y="5821"/>
                      </a:lnTo>
                      <a:lnTo>
                        <a:pt x="390" y="5870"/>
                      </a:lnTo>
                      <a:lnTo>
                        <a:pt x="268" y="5943"/>
                      </a:lnTo>
                      <a:lnTo>
                        <a:pt x="171" y="6016"/>
                      </a:lnTo>
                      <a:lnTo>
                        <a:pt x="98" y="6138"/>
                      </a:lnTo>
                      <a:lnTo>
                        <a:pt x="49" y="6235"/>
                      </a:lnTo>
                      <a:lnTo>
                        <a:pt x="1" y="6381"/>
                      </a:lnTo>
                      <a:lnTo>
                        <a:pt x="1" y="6503"/>
                      </a:lnTo>
                      <a:lnTo>
                        <a:pt x="1" y="7453"/>
                      </a:lnTo>
                      <a:lnTo>
                        <a:pt x="1" y="7453"/>
                      </a:lnTo>
                      <a:lnTo>
                        <a:pt x="1" y="7599"/>
                      </a:lnTo>
                      <a:lnTo>
                        <a:pt x="49" y="7721"/>
                      </a:lnTo>
                      <a:lnTo>
                        <a:pt x="98" y="7843"/>
                      </a:lnTo>
                      <a:lnTo>
                        <a:pt x="171" y="7940"/>
                      </a:lnTo>
                      <a:lnTo>
                        <a:pt x="268" y="8037"/>
                      </a:lnTo>
                      <a:lnTo>
                        <a:pt x="390" y="8111"/>
                      </a:lnTo>
                      <a:lnTo>
                        <a:pt x="512" y="8159"/>
                      </a:lnTo>
                      <a:lnTo>
                        <a:pt x="634" y="8184"/>
                      </a:lnTo>
                      <a:lnTo>
                        <a:pt x="2071" y="8354"/>
                      </a:lnTo>
                      <a:lnTo>
                        <a:pt x="2071" y="8354"/>
                      </a:lnTo>
                      <a:lnTo>
                        <a:pt x="2168" y="8646"/>
                      </a:lnTo>
                      <a:lnTo>
                        <a:pt x="2266" y="8914"/>
                      </a:lnTo>
                      <a:lnTo>
                        <a:pt x="2387" y="9206"/>
                      </a:lnTo>
                      <a:lnTo>
                        <a:pt x="2533" y="9474"/>
                      </a:lnTo>
                      <a:lnTo>
                        <a:pt x="1632" y="10619"/>
                      </a:lnTo>
                      <a:lnTo>
                        <a:pt x="1632" y="10619"/>
                      </a:lnTo>
                      <a:lnTo>
                        <a:pt x="1559" y="10741"/>
                      </a:lnTo>
                      <a:lnTo>
                        <a:pt x="1511" y="10863"/>
                      </a:lnTo>
                      <a:lnTo>
                        <a:pt x="1486" y="10984"/>
                      </a:lnTo>
                      <a:lnTo>
                        <a:pt x="1486" y="11106"/>
                      </a:lnTo>
                      <a:lnTo>
                        <a:pt x="1511" y="11228"/>
                      </a:lnTo>
                      <a:lnTo>
                        <a:pt x="1559" y="11350"/>
                      </a:lnTo>
                      <a:lnTo>
                        <a:pt x="1608" y="11472"/>
                      </a:lnTo>
                      <a:lnTo>
                        <a:pt x="1705" y="11569"/>
                      </a:lnTo>
                      <a:lnTo>
                        <a:pt x="2387" y="12251"/>
                      </a:lnTo>
                      <a:lnTo>
                        <a:pt x="2387" y="12251"/>
                      </a:lnTo>
                      <a:lnTo>
                        <a:pt x="2485" y="12348"/>
                      </a:lnTo>
                      <a:lnTo>
                        <a:pt x="2582" y="12397"/>
                      </a:lnTo>
                      <a:lnTo>
                        <a:pt x="2728" y="12446"/>
                      </a:lnTo>
                      <a:lnTo>
                        <a:pt x="2850" y="12470"/>
                      </a:lnTo>
                      <a:lnTo>
                        <a:pt x="2972" y="12470"/>
                      </a:lnTo>
                      <a:lnTo>
                        <a:pt x="3094" y="12421"/>
                      </a:lnTo>
                      <a:lnTo>
                        <a:pt x="3215" y="12373"/>
                      </a:lnTo>
                      <a:lnTo>
                        <a:pt x="3337" y="12324"/>
                      </a:lnTo>
                      <a:lnTo>
                        <a:pt x="4482" y="11423"/>
                      </a:lnTo>
                      <a:lnTo>
                        <a:pt x="4482" y="11423"/>
                      </a:lnTo>
                      <a:lnTo>
                        <a:pt x="4750" y="11545"/>
                      </a:lnTo>
                      <a:lnTo>
                        <a:pt x="5018" y="11691"/>
                      </a:lnTo>
                      <a:lnTo>
                        <a:pt x="5310" y="11788"/>
                      </a:lnTo>
                      <a:lnTo>
                        <a:pt x="5602" y="11886"/>
                      </a:lnTo>
                      <a:lnTo>
                        <a:pt x="5773" y="13322"/>
                      </a:lnTo>
                      <a:lnTo>
                        <a:pt x="5773" y="13322"/>
                      </a:lnTo>
                      <a:lnTo>
                        <a:pt x="5797" y="13444"/>
                      </a:lnTo>
                      <a:lnTo>
                        <a:pt x="5846" y="13566"/>
                      </a:lnTo>
                      <a:lnTo>
                        <a:pt x="5919" y="13688"/>
                      </a:lnTo>
                      <a:lnTo>
                        <a:pt x="6016" y="13785"/>
                      </a:lnTo>
                      <a:lnTo>
                        <a:pt x="6114" y="13858"/>
                      </a:lnTo>
                      <a:lnTo>
                        <a:pt x="6235" y="13907"/>
                      </a:lnTo>
                      <a:lnTo>
                        <a:pt x="6357" y="13956"/>
                      </a:lnTo>
                      <a:lnTo>
                        <a:pt x="6479" y="13956"/>
                      </a:lnTo>
                      <a:lnTo>
                        <a:pt x="7453" y="13956"/>
                      </a:lnTo>
                      <a:lnTo>
                        <a:pt x="7453" y="13956"/>
                      </a:lnTo>
                      <a:lnTo>
                        <a:pt x="7575" y="13956"/>
                      </a:lnTo>
                      <a:lnTo>
                        <a:pt x="7721" y="13907"/>
                      </a:lnTo>
                      <a:lnTo>
                        <a:pt x="7818" y="13858"/>
                      </a:lnTo>
                      <a:lnTo>
                        <a:pt x="7940" y="13785"/>
                      </a:lnTo>
                      <a:lnTo>
                        <a:pt x="8013" y="13688"/>
                      </a:lnTo>
                      <a:lnTo>
                        <a:pt x="8086" y="13566"/>
                      </a:lnTo>
                      <a:lnTo>
                        <a:pt x="8135" y="13444"/>
                      </a:lnTo>
                      <a:lnTo>
                        <a:pt x="8159" y="13322"/>
                      </a:lnTo>
                      <a:lnTo>
                        <a:pt x="8330" y="11886"/>
                      </a:lnTo>
                      <a:lnTo>
                        <a:pt x="8330" y="11886"/>
                      </a:lnTo>
                      <a:lnTo>
                        <a:pt x="8622" y="11788"/>
                      </a:lnTo>
                      <a:lnTo>
                        <a:pt x="8914" y="11691"/>
                      </a:lnTo>
                      <a:lnTo>
                        <a:pt x="9207" y="11545"/>
                      </a:lnTo>
                      <a:lnTo>
                        <a:pt x="9475" y="11423"/>
                      </a:lnTo>
                      <a:lnTo>
                        <a:pt x="10619" y="12324"/>
                      </a:lnTo>
                      <a:lnTo>
                        <a:pt x="10619" y="12324"/>
                      </a:lnTo>
                      <a:lnTo>
                        <a:pt x="10717" y="12373"/>
                      </a:lnTo>
                      <a:lnTo>
                        <a:pt x="10838" y="12421"/>
                      </a:lnTo>
                      <a:lnTo>
                        <a:pt x="10960" y="12470"/>
                      </a:lnTo>
                      <a:lnTo>
                        <a:pt x="11106" y="12470"/>
                      </a:lnTo>
                      <a:lnTo>
                        <a:pt x="11228" y="12446"/>
                      </a:lnTo>
                      <a:lnTo>
                        <a:pt x="11350" y="12397"/>
                      </a:lnTo>
                      <a:lnTo>
                        <a:pt x="11472" y="12348"/>
                      </a:lnTo>
                      <a:lnTo>
                        <a:pt x="11569" y="12251"/>
                      </a:lnTo>
                      <a:lnTo>
                        <a:pt x="12251" y="11569"/>
                      </a:lnTo>
                      <a:lnTo>
                        <a:pt x="12251" y="11569"/>
                      </a:lnTo>
                      <a:lnTo>
                        <a:pt x="12324" y="11472"/>
                      </a:lnTo>
                      <a:lnTo>
                        <a:pt x="12397" y="11350"/>
                      </a:lnTo>
                      <a:lnTo>
                        <a:pt x="12422" y="11228"/>
                      </a:lnTo>
                      <a:lnTo>
                        <a:pt x="12446" y="11106"/>
                      </a:lnTo>
                      <a:lnTo>
                        <a:pt x="12446" y="10984"/>
                      </a:lnTo>
                      <a:lnTo>
                        <a:pt x="12422" y="10863"/>
                      </a:lnTo>
                      <a:lnTo>
                        <a:pt x="12373" y="10741"/>
                      </a:lnTo>
                      <a:lnTo>
                        <a:pt x="12300" y="10619"/>
                      </a:lnTo>
                      <a:lnTo>
                        <a:pt x="11399" y="9474"/>
                      </a:lnTo>
                      <a:lnTo>
                        <a:pt x="11399" y="9474"/>
                      </a:lnTo>
                      <a:lnTo>
                        <a:pt x="11545" y="9206"/>
                      </a:lnTo>
                      <a:lnTo>
                        <a:pt x="11667" y="8914"/>
                      </a:lnTo>
                      <a:lnTo>
                        <a:pt x="11788" y="8646"/>
                      </a:lnTo>
                      <a:lnTo>
                        <a:pt x="11861" y="8354"/>
                      </a:lnTo>
                      <a:lnTo>
                        <a:pt x="13323" y="8184"/>
                      </a:lnTo>
                      <a:lnTo>
                        <a:pt x="13323" y="8184"/>
                      </a:lnTo>
                      <a:lnTo>
                        <a:pt x="13444" y="8159"/>
                      </a:lnTo>
                      <a:lnTo>
                        <a:pt x="13566" y="8111"/>
                      </a:lnTo>
                      <a:lnTo>
                        <a:pt x="13664" y="8037"/>
                      </a:lnTo>
                      <a:lnTo>
                        <a:pt x="13761" y="7940"/>
                      </a:lnTo>
                      <a:lnTo>
                        <a:pt x="13834" y="7843"/>
                      </a:lnTo>
                      <a:lnTo>
                        <a:pt x="13907" y="7721"/>
                      </a:lnTo>
                      <a:lnTo>
                        <a:pt x="13932" y="7599"/>
                      </a:lnTo>
                      <a:lnTo>
                        <a:pt x="13956" y="7453"/>
                      </a:lnTo>
                      <a:lnTo>
                        <a:pt x="13956" y="6503"/>
                      </a:lnTo>
                      <a:lnTo>
                        <a:pt x="13956" y="6503"/>
                      </a:lnTo>
                      <a:lnTo>
                        <a:pt x="13932" y="6381"/>
                      </a:lnTo>
                      <a:lnTo>
                        <a:pt x="13907" y="6235"/>
                      </a:lnTo>
                      <a:lnTo>
                        <a:pt x="13834" y="6138"/>
                      </a:lnTo>
                      <a:lnTo>
                        <a:pt x="13761" y="6016"/>
                      </a:lnTo>
                      <a:lnTo>
                        <a:pt x="13664" y="5943"/>
                      </a:lnTo>
                      <a:lnTo>
                        <a:pt x="13566" y="5870"/>
                      </a:lnTo>
                      <a:lnTo>
                        <a:pt x="13444" y="5821"/>
                      </a:lnTo>
                      <a:lnTo>
                        <a:pt x="13323" y="5772"/>
                      </a:lnTo>
                      <a:lnTo>
                        <a:pt x="13323" y="5772"/>
                      </a:lnTo>
                      <a:close/>
                      <a:moveTo>
                        <a:pt x="8573" y="8598"/>
                      </a:moveTo>
                      <a:lnTo>
                        <a:pt x="8573" y="8598"/>
                      </a:lnTo>
                      <a:lnTo>
                        <a:pt x="8403" y="8744"/>
                      </a:lnTo>
                      <a:lnTo>
                        <a:pt x="8232" y="8890"/>
                      </a:lnTo>
                      <a:lnTo>
                        <a:pt x="8038" y="8987"/>
                      </a:lnTo>
                      <a:lnTo>
                        <a:pt x="7818" y="9085"/>
                      </a:lnTo>
                      <a:lnTo>
                        <a:pt x="7624" y="9158"/>
                      </a:lnTo>
                      <a:lnTo>
                        <a:pt x="7404" y="9206"/>
                      </a:lnTo>
                      <a:lnTo>
                        <a:pt x="7185" y="9231"/>
                      </a:lnTo>
                      <a:lnTo>
                        <a:pt x="6966" y="9255"/>
                      </a:lnTo>
                      <a:lnTo>
                        <a:pt x="6747" y="9231"/>
                      </a:lnTo>
                      <a:lnTo>
                        <a:pt x="6528" y="9206"/>
                      </a:lnTo>
                      <a:lnTo>
                        <a:pt x="6333" y="9158"/>
                      </a:lnTo>
                      <a:lnTo>
                        <a:pt x="6114" y="9085"/>
                      </a:lnTo>
                      <a:lnTo>
                        <a:pt x="5919" y="8987"/>
                      </a:lnTo>
                      <a:lnTo>
                        <a:pt x="5724" y="8890"/>
                      </a:lnTo>
                      <a:lnTo>
                        <a:pt x="5529" y="8744"/>
                      </a:lnTo>
                      <a:lnTo>
                        <a:pt x="5359" y="8598"/>
                      </a:lnTo>
                      <a:lnTo>
                        <a:pt x="5359" y="8598"/>
                      </a:lnTo>
                      <a:lnTo>
                        <a:pt x="5212" y="8427"/>
                      </a:lnTo>
                      <a:lnTo>
                        <a:pt x="5066" y="8232"/>
                      </a:lnTo>
                      <a:lnTo>
                        <a:pt x="4969" y="8037"/>
                      </a:lnTo>
                      <a:lnTo>
                        <a:pt x="4871" y="7843"/>
                      </a:lnTo>
                      <a:lnTo>
                        <a:pt x="4798" y="7623"/>
                      </a:lnTo>
                      <a:lnTo>
                        <a:pt x="4750" y="7404"/>
                      </a:lnTo>
                      <a:lnTo>
                        <a:pt x="4701" y="7209"/>
                      </a:lnTo>
                      <a:lnTo>
                        <a:pt x="4701" y="6990"/>
                      </a:lnTo>
                      <a:lnTo>
                        <a:pt x="4701" y="6771"/>
                      </a:lnTo>
                      <a:lnTo>
                        <a:pt x="4750" y="6552"/>
                      </a:lnTo>
                      <a:lnTo>
                        <a:pt x="4798" y="6333"/>
                      </a:lnTo>
                      <a:lnTo>
                        <a:pt x="4871" y="6138"/>
                      </a:lnTo>
                      <a:lnTo>
                        <a:pt x="4969" y="5919"/>
                      </a:lnTo>
                      <a:lnTo>
                        <a:pt x="5066" y="5724"/>
                      </a:lnTo>
                      <a:lnTo>
                        <a:pt x="5212" y="5553"/>
                      </a:lnTo>
                      <a:lnTo>
                        <a:pt x="5359" y="5383"/>
                      </a:lnTo>
                      <a:lnTo>
                        <a:pt x="5359" y="5383"/>
                      </a:lnTo>
                      <a:lnTo>
                        <a:pt x="5529" y="5212"/>
                      </a:lnTo>
                      <a:lnTo>
                        <a:pt x="5724" y="5091"/>
                      </a:lnTo>
                      <a:lnTo>
                        <a:pt x="5919" y="4969"/>
                      </a:lnTo>
                      <a:lnTo>
                        <a:pt x="6114" y="4871"/>
                      </a:lnTo>
                      <a:lnTo>
                        <a:pt x="6333" y="4798"/>
                      </a:lnTo>
                      <a:lnTo>
                        <a:pt x="6528" y="4750"/>
                      </a:lnTo>
                      <a:lnTo>
                        <a:pt x="6747" y="4725"/>
                      </a:lnTo>
                      <a:lnTo>
                        <a:pt x="6966" y="4701"/>
                      </a:lnTo>
                      <a:lnTo>
                        <a:pt x="7185" y="4725"/>
                      </a:lnTo>
                      <a:lnTo>
                        <a:pt x="7404" y="4750"/>
                      </a:lnTo>
                      <a:lnTo>
                        <a:pt x="7624" y="4798"/>
                      </a:lnTo>
                      <a:lnTo>
                        <a:pt x="7818" y="4871"/>
                      </a:lnTo>
                      <a:lnTo>
                        <a:pt x="8038" y="4969"/>
                      </a:lnTo>
                      <a:lnTo>
                        <a:pt x="8232" y="5091"/>
                      </a:lnTo>
                      <a:lnTo>
                        <a:pt x="8403" y="5212"/>
                      </a:lnTo>
                      <a:lnTo>
                        <a:pt x="8573" y="5383"/>
                      </a:lnTo>
                      <a:lnTo>
                        <a:pt x="8573" y="5383"/>
                      </a:lnTo>
                      <a:lnTo>
                        <a:pt x="8744" y="5553"/>
                      </a:lnTo>
                      <a:lnTo>
                        <a:pt x="8866" y="5724"/>
                      </a:lnTo>
                      <a:lnTo>
                        <a:pt x="8987" y="5919"/>
                      </a:lnTo>
                      <a:lnTo>
                        <a:pt x="9085" y="6138"/>
                      </a:lnTo>
                      <a:lnTo>
                        <a:pt x="9158" y="6333"/>
                      </a:lnTo>
                      <a:lnTo>
                        <a:pt x="9207" y="6552"/>
                      </a:lnTo>
                      <a:lnTo>
                        <a:pt x="9231" y="6771"/>
                      </a:lnTo>
                      <a:lnTo>
                        <a:pt x="9231" y="6990"/>
                      </a:lnTo>
                      <a:lnTo>
                        <a:pt x="9231" y="7209"/>
                      </a:lnTo>
                      <a:lnTo>
                        <a:pt x="9207" y="7404"/>
                      </a:lnTo>
                      <a:lnTo>
                        <a:pt x="9158" y="7623"/>
                      </a:lnTo>
                      <a:lnTo>
                        <a:pt x="9085" y="7843"/>
                      </a:lnTo>
                      <a:lnTo>
                        <a:pt x="8987" y="8037"/>
                      </a:lnTo>
                      <a:lnTo>
                        <a:pt x="8866" y="8232"/>
                      </a:lnTo>
                      <a:lnTo>
                        <a:pt x="8744" y="8427"/>
                      </a:lnTo>
                      <a:lnTo>
                        <a:pt x="8573" y="8598"/>
                      </a:lnTo>
                      <a:lnTo>
                        <a:pt x="8573" y="8598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42" name="Shape 1442"/>
                <p:cNvSpPr/>
                <p:nvPr/>
              </p:nvSpPr>
              <p:spPr>
                <a:xfrm>
                  <a:off x="5566575" y="3193575"/>
                  <a:ext cx="198525" cy="198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7941" h="7941" fill="none" extrusionOk="0">
                      <a:moveTo>
                        <a:pt x="7258" y="2144"/>
                      </a:moveTo>
                      <a:lnTo>
                        <a:pt x="6138" y="2388"/>
                      </a:lnTo>
                      <a:lnTo>
                        <a:pt x="6138" y="2388"/>
                      </a:lnTo>
                      <a:lnTo>
                        <a:pt x="6016" y="2217"/>
                      </a:lnTo>
                      <a:lnTo>
                        <a:pt x="5870" y="2071"/>
                      </a:lnTo>
                      <a:lnTo>
                        <a:pt x="6260" y="975"/>
                      </a:lnTo>
                      <a:lnTo>
                        <a:pt x="6260" y="975"/>
                      </a:lnTo>
                      <a:lnTo>
                        <a:pt x="6284" y="902"/>
                      </a:lnTo>
                      <a:lnTo>
                        <a:pt x="6284" y="829"/>
                      </a:lnTo>
                      <a:lnTo>
                        <a:pt x="6260" y="683"/>
                      </a:lnTo>
                      <a:lnTo>
                        <a:pt x="6162" y="561"/>
                      </a:lnTo>
                      <a:lnTo>
                        <a:pt x="6114" y="488"/>
                      </a:lnTo>
                      <a:lnTo>
                        <a:pt x="6065" y="464"/>
                      </a:lnTo>
                      <a:lnTo>
                        <a:pt x="5553" y="196"/>
                      </a:lnTo>
                      <a:lnTo>
                        <a:pt x="5553" y="196"/>
                      </a:lnTo>
                      <a:lnTo>
                        <a:pt x="5480" y="171"/>
                      </a:lnTo>
                      <a:lnTo>
                        <a:pt x="5407" y="171"/>
                      </a:lnTo>
                      <a:lnTo>
                        <a:pt x="5261" y="171"/>
                      </a:lnTo>
                      <a:lnTo>
                        <a:pt x="5115" y="244"/>
                      </a:lnTo>
                      <a:lnTo>
                        <a:pt x="5066" y="293"/>
                      </a:lnTo>
                      <a:lnTo>
                        <a:pt x="5018" y="342"/>
                      </a:lnTo>
                      <a:lnTo>
                        <a:pt x="4384" y="1316"/>
                      </a:lnTo>
                      <a:lnTo>
                        <a:pt x="4384" y="1316"/>
                      </a:lnTo>
                      <a:lnTo>
                        <a:pt x="4165" y="1292"/>
                      </a:lnTo>
                      <a:lnTo>
                        <a:pt x="3970" y="1292"/>
                      </a:lnTo>
                      <a:lnTo>
                        <a:pt x="3483" y="244"/>
                      </a:lnTo>
                      <a:lnTo>
                        <a:pt x="3483" y="244"/>
                      </a:lnTo>
                      <a:lnTo>
                        <a:pt x="3435" y="171"/>
                      </a:lnTo>
                      <a:lnTo>
                        <a:pt x="3386" y="123"/>
                      </a:lnTo>
                      <a:lnTo>
                        <a:pt x="3264" y="50"/>
                      </a:lnTo>
                      <a:lnTo>
                        <a:pt x="3118" y="1"/>
                      </a:lnTo>
                      <a:lnTo>
                        <a:pt x="3045" y="1"/>
                      </a:lnTo>
                      <a:lnTo>
                        <a:pt x="2972" y="25"/>
                      </a:lnTo>
                      <a:lnTo>
                        <a:pt x="2436" y="196"/>
                      </a:lnTo>
                      <a:lnTo>
                        <a:pt x="2436" y="196"/>
                      </a:lnTo>
                      <a:lnTo>
                        <a:pt x="2363" y="220"/>
                      </a:lnTo>
                      <a:lnTo>
                        <a:pt x="2290" y="269"/>
                      </a:lnTo>
                      <a:lnTo>
                        <a:pt x="2192" y="391"/>
                      </a:lnTo>
                      <a:lnTo>
                        <a:pt x="2144" y="537"/>
                      </a:lnTo>
                      <a:lnTo>
                        <a:pt x="2144" y="610"/>
                      </a:lnTo>
                      <a:lnTo>
                        <a:pt x="2144" y="683"/>
                      </a:lnTo>
                      <a:lnTo>
                        <a:pt x="2387" y="1828"/>
                      </a:lnTo>
                      <a:lnTo>
                        <a:pt x="2387" y="1828"/>
                      </a:lnTo>
                      <a:lnTo>
                        <a:pt x="2217" y="1949"/>
                      </a:lnTo>
                      <a:lnTo>
                        <a:pt x="2071" y="2095"/>
                      </a:lnTo>
                      <a:lnTo>
                        <a:pt x="999" y="1681"/>
                      </a:lnTo>
                      <a:lnTo>
                        <a:pt x="999" y="1681"/>
                      </a:lnTo>
                      <a:lnTo>
                        <a:pt x="926" y="1681"/>
                      </a:lnTo>
                      <a:lnTo>
                        <a:pt x="829" y="1657"/>
                      </a:lnTo>
                      <a:lnTo>
                        <a:pt x="682" y="1706"/>
                      </a:lnTo>
                      <a:lnTo>
                        <a:pt x="561" y="1779"/>
                      </a:lnTo>
                      <a:lnTo>
                        <a:pt x="512" y="1828"/>
                      </a:lnTo>
                      <a:lnTo>
                        <a:pt x="463" y="1901"/>
                      </a:lnTo>
                      <a:lnTo>
                        <a:pt x="220" y="2388"/>
                      </a:lnTo>
                      <a:lnTo>
                        <a:pt x="220" y="2388"/>
                      </a:lnTo>
                      <a:lnTo>
                        <a:pt x="195" y="2461"/>
                      </a:lnTo>
                      <a:lnTo>
                        <a:pt x="171" y="2534"/>
                      </a:lnTo>
                      <a:lnTo>
                        <a:pt x="195" y="2704"/>
                      </a:lnTo>
                      <a:lnTo>
                        <a:pt x="244" y="2826"/>
                      </a:lnTo>
                      <a:lnTo>
                        <a:pt x="293" y="2899"/>
                      </a:lnTo>
                      <a:lnTo>
                        <a:pt x="366" y="2948"/>
                      </a:lnTo>
                      <a:lnTo>
                        <a:pt x="1340" y="3581"/>
                      </a:lnTo>
                      <a:lnTo>
                        <a:pt x="1340" y="3581"/>
                      </a:lnTo>
                      <a:lnTo>
                        <a:pt x="1316" y="3776"/>
                      </a:lnTo>
                      <a:lnTo>
                        <a:pt x="1291" y="3995"/>
                      </a:lnTo>
                      <a:lnTo>
                        <a:pt x="244" y="4482"/>
                      </a:lnTo>
                      <a:lnTo>
                        <a:pt x="244" y="4482"/>
                      </a:lnTo>
                      <a:lnTo>
                        <a:pt x="195" y="4507"/>
                      </a:lnTo>
                      <a:lnTo>
                        <a:pt x="122" y="4555"/>
                      </a:lnTo>
                      <a:lnTo>
                        <a:pt x="49" y="4701"/>
                      </a:lnTo>
                      <a:lnTo>
                        <a:pt x="0" y="4848"/>
                      </a:lnTo>
                      <a:lnTo>
                        <a:pt x="25" y="4921"/>
                      </a:lnTo>
                      <a:lnTo>
                        <a:pt x="25" y="4994"/>
                      </a:lnTo>
                      <a:lnTo>
                        <a:pt x="220" y="5530"/>
                      </a:lnTo>
                      <a:lnTo>
                        <a:pt x="220" y="5530"/>
                      </a:lnTo>
                      <a:lnTo>
                        <a:pt x="244" y="5578"/>
                      </a:lnTo>
                      <a:lnTo>
                        <a:pt x="293" y="5651"/>
                      </a:lnTo>
                      <a:lnTo>
                        <a:pt x="390" y="5749"/>
                      </a:lnTo>
                      <a:lnTo>
                        <a:pt x="536" y="5797"/>
                      </a:lnTo>
                      <a:lnTo>
                        <a:pt x="609" y="5797"/>
                      </a:lnTo>
                      <a:lnTo>
                        <a:pt x="682" y="5797"/>
                      </a:lnTo>
                      <a:lnTo>
                        <a:pt x="1827" y="5554"/>
                      </a:lnTo>
                      <a:lnTo>
                        <a:pt x="1827" y="5554"/>
                      </a:lnTo>
                      <a:lnTo>
                        <a:pt x="1949" y="5724"/>
                      </a:lnTo>
                      <a:lnTo>
                        <a:pt x="2095" y="5870"/>
                      </a:lnTo>
                      <a:lnTo>
                        <a:pt x="1705" y="6966"/>
                      </a:lnTo>
                      <a:lnTo>
                        <a:pt x="1705" y="6966"/>
                      </a:lnTo>
                      <a:lnTo>
                        <a:pt x="1681" y="7040"/>
                      </a:lnTo>
                      <a:lnTo>
                        <a:pt x="1681" y="7113"/>
                      </a:lnTo>
                      <a:lnTo>
                        <a:pt x="1705" y="7259"/>
                      </a:lnTo>
                      <a:lnTo>
                        <a:pt x="1778" y="7380"/>
                      </a:lnTo>
                      <a:lnTo>
                        <a:pt x="1851" y="7429"/>
                      </a:lnTo>
                      <a:lnTo>
                        <a:pt x="1900" y="7478"/>
                      </a:lnTo>
                      <a:lnTo>
                        <a:pt x="2412" y="7721"/>
                      </a:lnTo>
                      <a:lnTo>
                        <a:pt x="2412" y="7721"/>
                      </a:lnTo>
                      <a:lnTo>
                        <a:pt x="2485" y="7770"/>
                      </a:lnTo>
                      <a:lnTo>
                        <a:pt x="2558" y="7770"/>
                      </a:lnTo>
                      <a:lnTo>
                        <a:pt x="2704" y="7770"/>
                      </a:lnTo>
                      <a:lnTo>
                        <a:pt x="2850" y="7697"/>
                      </a:lnTo>
                      <a:lnTo>
                        <a:pt x="2899" y="7648"/>
                      </a:lnTo>
                      <a:lnTo>
                        <a:pt x="2947" y="7600"/>
                      </a:lnTo>
                      <a:lnTo>
                        <a:pt x="3581" y="6625"/>
                      </a:lnTo>
                      <a:lnTo>
                        <a:pt x="3581" y="6625"/>
                      </a:lnTo>
                      <a:lnTo>
                        <a:pt x="3800" y="6650"/>
                      </a:lnTo>
                      <a:lnTo>
                        <a:pt x="3995" y="6650"/>
                      </a:lnTo>
                      <a:lnTo>
                        <a:pt x="4482" y="7697"/>
                      </a:lnTo>
                      <a:lnTo>
                        <a:pt x="4482" y="7697"/>
                      </a:lnTo>
                      <a:lnTo>
                        <a:pt x="4531" y="7770"/>
                      </a:lnTo>
                      <a:lnTo>
                        <a:pt x="4579" y="7819"/>
                      </a:lnTo>
                      <a:lnTo>
                        <a:pt x="4701" y="7892"/>
                      </a:lnTo>
                      <a:lnTo>
                        <a:pt x="4847" y="7941"/>
                      </a:lnTo>
                      <a:lnTo>
                        <a:pt x="4920" y="7941"/>
                      </a:lnTo>
                      <a:lnTo>
                        <a:pt x="4993" y="7916"/>
                      </a:lnTo>
                      <a:lnTo>
                        <a:pt x="5529" y="7746"/>
                      </a:lnTo>
                      <a:lnTo>
                        <a:pt x="5529" y="7746"/>
                      </a:lnTo>
                      <a:lnTo>
                        <a:pt x="5602" y="7721"/>
                      </a:lnTo>
                      <a:lnTo>
                        <a:pt x="5651" y="7673"/>
                      </a:lnTo>
                      <a:lnTo>
                        <a:pt x="5748" y="7551"/>
                      </a:lnTo>
                      <a:lnTo>
                        <a:pt x="5821" y="7405"/>
                      </a:lnTo>
                      <a:lnTo>
                        <a:pt x="5821" y="7332"/>
                      </a:lnTo>
                      <a:lnTo>
                        <a:pt x="5821" y="7259"/>
                      </a:lnTo>
                      <a:lnTo>
                        <a:pt x="5578" y="6114"/>
                      </a:lnTo>
                      <a:lnTo>
                        <a:pt x="5578" y="6114"/>
                      </a:lnTo>
                      <a:lnTo>
                        <a:pt x="5724" y="5992"/>
                      </a:lnTo>
                      <a:lnTo>
                        <a:pt x="5894" y="5846"/>
                      </a:lnTo>
                      <a:lnTo>
                        <a:pt x="6966" y="6260"/>
                      </a:lnTo>
                      <a:lnTo>
                        <a:pt x="6966" y="6260"/>
                      </a:lnTo>
                      <a:lnTo>
                        <a:pt x="7039" y="6260"/>
                      </a:lnTo>
                      <a:lnTo>
                        <a:pt x="7112" y="6285"/>
                      </a:lnTo>
                      <a:lnTo>
                        <a:pt x="7258" y="6236"/>
                      </a:lnTo>
                      <a:lnTo>
                        <a:pt x="7404" y="6163"/>
                      </a:lnTo>
                      <a:lnTo>
                        <a:pt x="7453" y="6114"/>
                      </a:lnTo>
                      <a:lnTo>
                        <a:pt x="7502" y="6041"/>
                      </a:lnTo>
                      <a:lnTo>
                        <a:pt x="7745" y="5530"/>
                      </a:lnTo>
                      <a:lnTo>
                        <a:pt x="7745" y="5530"/>
                      </a:lnTo>
                      <a:lnTo>
                        <a:pt x="7770" y="5481"/>
                      </a:lnTo>
                      <a:lnTo>
                        <a:pt x="7794" y="5383"/>
                      </a:lnTo>
                      <a:lnTo>
                        <a:pt x="7770" y="5237"/>
                      </a:lnTo>
                      <a:lnTo>
                        <a:pt x="7697" y="5115"/>
                      </a:lnTo>
                      <a:lnTo>
                        <a:pt x="7648" y="5042"/>
                      </a:lnTo>
                      <a:lnTo>
                        <a:pt x="7599" y="4994"/>
                      </a:lnTo>
                      <a:lnTo>
                        <a:pt x="6625" y="4360"/>
                      </a:lnTo>
                      <a:lnTo>
                        <a:pt x="6625" y="4360"/>
                      </a:lnTo>
                      <a:lnTo>
                        <a:pt x="6649" y="4166"/>
                      </a:lnTo>
                      <a:lnTo>
                        <a:pt x="6649" y="3946"/>
                      </a:lnTo>
                      <a:lnTo>
                        <a:pt x="7697" y="3459"/>
                      </a:lnTo>
                      <a:lnTo>
                        <a:pt x="7697" y="3459"/>
                      </a:lnTo>
                      <a:lnTo>
                        <a:pt x="7770" y="3435"/>
                      </a:lnTo>
                      <a:lnTo>
                        <a:pt x="7843" y="3386"/>
                      </a:lnTo>
                      <a:lnTo>
                        <a:pt x="7916" y="3240"/>
                      </a:lnTo>
                      <a:lnTo>
                        <a:pt x="7940" y="3094"/>
                      </a:lnTo>
                      <a:lnTo>
                        <a:pt x="7940" y="3021"/>
                      </a:lnTo>
                      <a:lnTo>
                        <a:pt x="7940" y="2948"/>
                      </a:lnTo>
                      <a:lnTo>
                        <a:pt x="7745" y="2412"/>
                      </a:lnTo>
                      <a:lnTo>
                        <a:pt x="7745" y="2412"/>
                      </a:lnTo>
                      <a:lnTo>
                        <a:pt x="7721" y="2339"/>
                      </a:lnTo>
                      <a:lnTo>
                        <a:pt x="7672" y="2290"/>
                      </a:lnTo>
                      <a:lnTo>
                        <a:pt x="7551" y="2193"/>
                      </a:lnTo>
                      <a:lnTo>
                        <a:pt x="7429" y="2144"/>
                      </a:lnTo>
                      <a:lnTo>
                        <a:pt x="7356" y="2144"/>
                      </a:lnTo>
                      <a:lnTo>
                        <a:pt x="7258" y="2144"/>
                      </a:lnTo>
                      <a:lnTo>
                        <a:pt x="7258" y="2144"/>
                      </a:lnTo>
                      <a:close/>
                      <a:moveTo>
                        <a:pt x="5480" y="4726"/>
                      </a:moveTo>
                      <a:lnTo>
                        <a:pt x="5480" y="4726"/>
                      </a:lnTo>
                      <a:lnTo>
                        <a:pt x="5383" y="4872"/>
                      </a:lnTo>
                      <a:lnTo>
                        <a:pt x="5286" y="4994"/>
                      </a:lnTo>
                      <a:lnTo>
                        <a:pt x="5188" y="5140"/>
                      </a:lnTo>
                      <a:lnTo>
                        <a:pt x="5066" y="5237"/>
                      </a:lnTo>
                      <a:lnTo>
                        <a:pt x="4945" y="5335"/>
                      </a:lnTo>
                      <a:lnTo>
                        <a:pt x="4798" y="5432"/>
                      </a:lnTo>
                      <a:lnTo>
                        <a:pt x="4652" y="5505"/>
                      </a:lnTo>
                      <a:lnTo>
                        <a:pt x="4506" y="5554"/>
                      </a:lnTo>
                      <a:lnTo>
                        <a:pt x="4360" y="5603"/>
                      </a:lnTo>
                      <a:lnTo>
                        <a:pt x="4190" y="5627"/>
                      </a:lnTo>
                      <a:lnTo>
                        <a:pt x="4043" y="5651"/>
                      </a:lnTo>
                      <a:lnTo>
                        <a:pt x="3873" y="5627"/>
                      </a:lnTo>
                      <a:lnTo>
                        <a:pt x="3702" y="5627"/>
                      </a:lnTo>
                      <a:lnTo>
                        <a:pt x="3556" y="5578"/>
                      </a:lnTo>
                      <a:lnTo>
                        <a:pt x="3386" y="5530"/>
                      </a:lnTo>
                      <a:lnTo>
                        <a:pt x="3240" y="5456"/>
                      </a:lnTo>
                      <a:lnTo>
                        <a:pt x="3240" y="5456"/>
                      </a:lnTo>
                      <a:lnTo>
                        <a:pt x="3094" y="5383"/>
                      </a:lnTo>
                      <a:lnTo>
                        <a:pt x="2947" y="5286"/>
                      </a:lnTo>
                      <a:lnTo>
                        <a:pt x="2826" y="5164"/>
                      </a:lnTo>
                      <a:lnTo>
                        <a:pt x="2704" y="5067"/>
                      </a:lnTo>
                      <a:lnTo>
                        <a:pt x="2606" y="4921"/>
                      </a:lnTo>
                      <a:lnTo>
                        <a:pt x="2533" y="4799"/>
                      </a:lnTo>
                      <a:lnTo>
                        <a:pt x="2460" y="4653"/>
                      </a:lnTo>
                      <a:lnTo>
                        <a:pt x="2387" y="4507"/>
                      </a:lnTo>
                      <a:lnTo>
                        <a:pt x="2363" y="4336"/>
                      </a:lnTo>
                      <a:lnTo>
                        <a:pt x="2314" y="4190"/>
                      </a:lnTo>
                      <a:lnTo>
                        <a:pt x="2314" y="4020"/>
                      </a:lnTo>
                      <a:lnTo>
                        <a:pt x="2314" y="3873"/>
                      </a:lnTo>
                      <a:lnTo>
                        <a:pt x="2339" y="3703"/>
                      </a:lnTo>
                      <a:lnTo>
                        <a:pt x="2363" y="3532"/>
                      </a:lnTo>
                      <a:lnTo>
                        <a:pt x="2412" y="3386"/>
                      </a:lnTo>
                      <a:lnTo>
                        <a:pt x="2485" y="3216"/>
                      </a:lnTo>
                      <a:lnTo>
                        <a:pt x="2485" y="3216"/>
                      </a:lnTo>
                      <a:lnTo>
                        <a:pt x="2582" y="3070"/>
                      </a:lnTo>
                      <a:lnTo>
                        <a:pt x="2680" y="2948"/>
                      </a:lnTo>
                      <a:lnTo>
                        <a:pt x="2777" y="2802"/>
                      </a:lnTo>
                      <a:lnTo>
                        <a:pt x="2899" y="2704"/>
                      </a:lnTo>
                      <a:lnTo>
                        <a:pt x="3020" y="2607"/>
                      </a:lnTo>
                      <a:lnTo>
                        <a:pt x="3167" y="2509"/>
                      </a:lnTo>
                      <a:lnTo>
                        <a:pt x="3313" y="2436"/>
                      </a:lnTo>
                      <a:lnTo>
                        <a:pt x="3459" y="2388"/>
                      </a:lnTo>
                      <a:lnTo>
                        <a:pt x="3605" y="2339"/>
                      </a:lnTo>
                      <a:lnTo>
                        <a:pt x="3775" y="2315"/>
                      </a:lnTo>
                      <a:lnTo>
                        <a:pt x="3922" y="2290"/>
                      </a:lnTo>
                      <a:lnTo>
                        <a:pt x="4092" y="2315"/>
                      </a:lnTo>
                      <a:lnTo>
                        <a:pt x="4263" y="2315"/>
                      </a:lnTo>
                      <a:lnTo>
                        <a:pt x="4409" y="2363"/>
                      </a:lnTo>
                      <a:lnTo>
                        <a:pt x="4579" y="2412"/>
                      </a:lnTo>
                      <a:lnTo>
                        <a:pt x="4725" y="2485"/>
                      </a:lnTo>
                      <a:lnTo>
                        <a:pt x="4725" y="2485"/>
                      </a:lnTo>
                      <a:lnTo>
                        <a:pt x="4871" y="2558"/>
                      </a:lnTo>
                      <a:lnTo>
                        <a:pt x="5018" y="2656"/>
                      </a:lnTo>
                      <a:lnTo>
                        <a:pt x="5139" y="2777"/>
                      </a:lnTo>
                      <a:lnTo>
                        <a:pt x="5261" y="2875"/>
                      </a:lnTo>
                      <a:lnTo>
                        <a:pt x="5359" y="3021"/>
                      </a:lnTo>
                      <a:lnTo>
                        <a:pt x="5432" y="3143"/>
                      </a:lnTo>
                      <a:lnTo>
                        <a:pt x="5505" y="3289"/>
                      </a:lnTo>
                      <a:lnTo>
                        <a:pt x="5578" y="3435"/>
                      </a:lnTo>
                      <a:lnTo>
                        <a:pt x="5602" y="3605"/>
                      </a:lnTo>
                      <a:lnTo>
                        <a:pt x="5626" y="3752"/>
                      </a:lnTo>
                      <a:lnTo>
                        <a:pt x="5651" y="3922"/>
                      </a:lnTo>
                      <a:lnTo>
                        <a:pt x="5651" y="4068"/>
                      </a:lnTo>
                      <a:lnTo>
                        <a:pt x="5626" y="4239"/>
                      </a:lnTo>
                      <a:lnTo>
                        <a:pt x="5602" y="4409"/>
                      </a:lnTo>
                      <a:lnTo>
                        <a:pt x="5553" y="4555"/>
                      </a:lnTo>
                      <a:lnTo>
                        <a:pt x="5480" y="4726"/>
                      </a:lnTo>
                      <a:lnTo>
                        <a:pt x="5480" y="4726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</p:grpSp>
        <p:grpSp>
          <p:nvGrpSpPr>
            <p:cNvPr id="1443" name="Shape 1443"/>
            <p:cNvGrpSpPr/>
            <p:nvPr/>
          </p:nvGrpSpPr>
          <p:grpSpPr>
            <a:xfrm>
              <a:off x="-129715" y="3597924"/>
              <a:ext cx="1945760" cy="342399"/>
              <a:chOff x="-129715" y="3525598"/>
              <a:chExt cx="1945760" cy="342399"/>
            </a:xfrm>
          </p:grpSpPr>
          <p:grpSp>
            <p:nvGrpSpPr>
              <p:cNvPr id="1444" name="Shape 1444"/>
              <p:cNvGrpSpPr/>
              <p:nvPr/>
            </p:nvGrpSpPr>
            <p:grpSpPr>
              <a:xfrm>
                <a:off x="675548" y="3530463"/>
                <a:ext cx="332670" cy="332670"/>
                <a:chOff x="6649150" y="309350"/>
                <a:chExt cx="395800" cy="395800"/>
              </a:xfrm>
            </p:grpSpPr>
            <p:sp>
              <p:nvSpPr>
                <p:cNvPr id="1445" name="Shape 1445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46" name="Shape 1446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47" name="Shape 1447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48" name="Shape 1448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49" name="Shape 1449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0" name="Shape 1450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1" name="Shape 1451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2" name="Shape 1452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3" name="Shape 1453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4" name="Shape 1454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5" name="Shape 1455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6" name="Shape 1456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7" name="Shape 1457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8" name="Shape 1458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59" name="Shape 1459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0" name="Shape 1460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1" name="Shape 1461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2" name="Shape 1462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3" name="Shape 1463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4" name="Shape 1464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5" name="Shape 1465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6" name="Shape 1466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67" name="Shape 1467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468" name="Shape 1468"/>
              <p:cNvGrpSpPr/>
              <p:nvPr/>
            </p:nvGrpSpPr>
            <p:grpSpPr>
              <a:xfrm>
                <a:off x="-129715" y="3525598"/>
                <a:ext cx="215966" cy="342399"/>
                <a:chOff x="6718575" y="2318625"/>
                <a:chExt cx="256950" cy="407375"/>
              </a:xfrm>
            </p:grpSpPr>
            <p:sp>
              <p:nvSpPr>
                <p:cNvPr id="1469" name="Shape 1469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0" name="Shape 1470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1" name="Shape 1471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2" name="Shape 1472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3" name="Shape 1473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4" name="Shape 1474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5" name="Shape 1475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76" name="Shape 1476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477" name="Shape 1477"/>
              <p:cNvSpPr/>
              <p:nvPr/>
            </p:nvSpPr>
            <p:spPr>
              <a:xfrm>
                <a:off x="1475201" y="3526365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  <p:grpSp>
          <p:nvGrpSpPr>
            <p:cNvPr id="1478" name="Shape 1478"/>
            <p:cNvGrpSpPr/>
            <p:nvPr/>
          </p:nvGrpSpPr>
          <p:grpSpPr>
            <a:xfrm>
              <a:off x="-129715" y="-120177"/>
              <a:ext cx="1945760" cy="342399"/>
              <a:chOff x="-129715" y="-196377"/>
              <a:chExt cx="1945760" cy="342399"/>
            </a:xfrm>
          </p:grpSpPr>
          <p:grpSp>
            <p:nvGrpSpPr>
              <p:cNvPr id="1479" name="Shape 1479"/>
              <p:cNvGrpSpPr/>
              <p:nvPr/>
            </p:nvGrpSpPr>
            <p:grpSpPr>
              <a:xfrm>
                <a:off x="675548" y="-191512"/>
                <a:ext cx="332670" cy="332670"/>
                <a:chOff x="6649150" y="309350"/>
                <a:chExt cx="395800" cy="395800"/>
              </a:xfrm>
            </p:grpSpPr>
            <p:sp>
              <p:nvSpPr>
                <p:cNvPr id="1480" name="Shape 1480"/>
                <p:cNvSpPr/>
                <p:nvPr/>
              </p:nvSpPr>
              <p:spPr>
                <a:xfrm>
                  <a:off x="6649150" y="309350"/>
                  <a:ext cx="395800" cy="3958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5832" h="15832" fill="none" extrusionOk="0">
                      <a:moveTo>
                        <a:pt x="7916" y="1"/>
                      </a:moveTo>
                      <a:lnTo>
                        <a:pt x="7916" y="1"/>
                      </a:lnTo>
                      <a:lnTo>
                        <a:pt x="7502" y="25"/>
                      </a:lnTo>
                      <a:lnTo>
                        <a:pt x="7112" y="49"/>
                      </a:lnTo>
                      <a:lnTo>
                        <a:pt x="6723" y="98"/>
                      </a:lnTo>
                      <a:lnTo>
                        <a:pt x="6333" y="171"/>
                      </a:lnTo>
                      <a:lnTo>
                        <a:pt x="5943" y="244"/>
                      </a:lnTo>
                      <a:lnTo>
                        <a:pt x="5553" y="366"/>
                      </a:lnTo>
                      <a:lnTo>
                        <a:pt x="5188" y="488"/>
                      </a:lnTo>
                      <a:lnTo>
                        <a:pt x="4847" y="634"/>
                      </a:lnTo>
                      <a:lnTo>
                        <a:pt x="4482" y="780"/>
                      </a:lnTo>
                      <a:lnTo>
                        <a:pt x="4141" y="950"/>
                      </a:lnTo>
                      <a:lnTo>
                        <a:pt x="3824" y="1145"/>
                      </a:lnTo>
                      <a:lnTo>
                        <a:pt x="3483" y="1364"/>
                      </a:lnTo>
                      <a:lnTo>
                        <a:pt x="3191" y="1584"/>
                      </a:lnTo>
                      <a:lnTo>
                        <a:pt x="2874" y="1803"/>
                      </a:lnTo>
                      <a:lnTo>
                        <a:pt x="2607" y="2071"/>
                      </a:lnTo>
                      <a:lnTo>
                        <a:pt x="2314" y="2314"/>
                      </a:lnTo>
                      <a:lnTo>
                        <a:pt x="2071" y="2607"/>
                      </a:lnTo>
                      <a:lnTo>
                        <a:pt x="1803" y="2874"/>
                      </a:lnTo>
                      <a:lnTo>
                        <a:pt x="1584" y="3191"/>
                      </a:lnTo>
                      <a:lnTo>
                        <a:pt x="1364" y="3483"/>
                      </a:lnTo>
                      <a:lnTo>
                        <a:pt x="1145" y="3824"/>
                      </a:lnTo>
                      <a:lnTo>
                        <a:pt x="950" y="4141"/>
                      </a:lnTo>
                      <a:lnTo>
                        <a:pt x="780" y="4482"/>
                      </a:lnTo>
                      <a:lnTo>
                        <a:pt x="634" y="4847"/>
                      </a:lnTo>
                      <a:lnTo>
                        <a:pt x="488" y="5188"/>
                      </a:lnTo>
                      <a:lnTo>
                        <a:pt x="366" y="5553"/>
                      </a:lnTo>
                      <a:lnTo>
                        <a:pt x="244" y="5943"/>
                      </a:lnTo>
                      <a:lnTo>
                        <a:pt x="171" y="6333"/>
                      </a:lnTo>
                      <a:lnTo>
                        <a:pt x="98" y="6722"/>
                      </a:lnTo>
                      <a:lnTo>
                        <a:pt x="49" y="7112"/>
                      </a:lnTo>
                      <a:lnTo>
                        <a:pt x="25" y="7502"/>
                      </a:lnTo>
                      <a:lnTo>
                        <a:pt x="1" y="7916"/>
                      </a:lnTo>
                      <a:lnTo>
                        <a:pt x="1" y="7916"/>
                      </a:lnTo>
                      <a:lnTo>
                        <a:pt x="25" y="8330"/>
                      </a:lnTo>
                      <a:lnTo>
                        <a:pt x="49" y="8720"/>
                      </a:lnTo>
                      <a:lnTo>
                        <a:pt x="98" y="9109"/>
                      </a:lnTo>
                      <a:lnTo>
                        <a:pt x="171" y="9499"/>
                      </a:lnTo>
                      <a:lnTo>
                        <a:pt x="244" y="9889"/>
                      </a:lnTo>
                      <a:lnTo>
                        <a:pt x="366" y="10278"/>
                      </a:lnTo>
                      <a:lnTo>
                        <a:pt x="488" y="10644"/>
                      </a:lnTo>
                      <a:lnTo>
                        <a:pt x="634" y="10985"/>
                      </a:lnTo>
                      <a:lnTo>
                        <a:pt x="780" y="11350"/>
                      </a:lnTo>
                      <a:lnTo>
                        <a:pt x="950" y="11691"/>
                      </a:lnTo>
                      <a:lnTo>
                        <a:pt x="1145" y="12008"/>
                      </a:lnTo>
                      <a:lnTo>
                        <a:pt x="1364" y="12348"/>
                      </a:lnTo>
                      <a:lnTo>
                        <a:pt x="1584" y="12641"/>
                      </a:lnTo>
                      <a:lnTo>
                        <a:pt x="1803" y="12957"/>
                      </a:lnTo>
                      <a:lnTo>
                        <a:pt x="2071" y="13225"/>
                      </a:lnTo>
                      <a:lnTo>
                        <a:pt x="2314" y="13518"/>
                      </a:lnTo>
                      <a:lnTo>
                        <a:pt x="2607" y="13761"/>
                      </a:lnTo>
                      <a:lnTo>
                        <a:pt x="2874" y="14029"/>
                      </a:lnTo>
                      <a:lnTo>
                        <a:pt x="3191" y="14248"/>
                      </a:lnTo>
                      <a:lnTo>
                        <a:pt x="3483" y="14467"/>
                      </a:lnTo>
                      <a:lnTo>
                        <a:pt x="3824" y="14687"/>
                      </a:lnTo>
                      <a:lnTo>
                        <a:pt x="4141" y="14881"/>
                      </a:lnTo>
                      <a:lnTo>
                        <a:pt x="4482" y="15052"/>
                      </a:lnTo>
                      <a:lnTo>
                        <a:pt x="4847" y="15198"/>
                      </a:lnTo>
                      <a:lnTo>
                        <a:pt x="5188" y="15344"/>
                      </a:lnTo>
                      <a:lnTo>
                        <a:pt x="5553" y="15466"/>
                      </a:lnTo>
                      <a:lnTo>
                        <a:pt x="5943" y="15588"/>
                      </a:lnTo>
                      <a:lnTo>
                        <a:pt x="6333" y="15661"/>
                      </a:lnTo>
                      <a:lnTo>
                        <a:pt x="6723" y="15734"/>
                      </a:lnTo>
                      <a:lnTo>
                        <a:pt x="7112" y="15783"/>
                      </a:lnTo>
                      <a:lnTo>
                        <a:pt x="7502" y="15807"/>
                      </a:lnTo>
                      <a:lnTo>
                        <a:pt x="7916" y="15831"/>
                      </a:lnTo>
                      <a:lnTo>
                        <a:pt x="7916" y="15831"/>
                      </a:lnTo>
                      <a:lnTo>
                        <a:pt x="8330" y="15807"/>
                      </a:lnTo>
                      <a:lnTo>
                        <a:pt x="8720" y="15783"/>
                      </a:lnTo>
                      <a:lnTo>
                        <a:pt x="9109" y="15734"/>
                      </a:lnTo>
                      <a:lnTo>
                        <a:pt x="9499" y="15661"/>
                      </a:lnTo>
                      <a:lnTo>
                        <a:pt x="9889" y="15588"/>
                      </a:lnTo>
                      <a:lnTo>
                        <a:pt x="10278" y="15466"/>
                      </a:lnTo>
                      <a:lnTo>
                        <a:pt x="10644" y="15344"/>
                      </a:lnTo>
                      <a:lnTo>
                        <a:pt x="10985" y="15198"/>
                      </a:lnTo>
                      <a:lnTo>
                        <a:pt x="11350" y="15052"/>
                      </a:lnTo>
                      <a:lnTo>
                        <a:pt x="11691" y="14881"/>
                      </a:lnTo>
                      <a:lnTo>
                        <a:pt x="12008" y="14687"/>
                      </a:lnTo>
                      <a:lnTo>
                        <a:pt x="12349" y="14467"/>
                      </a:lnTo>
                      <a:lnTo>
                        <a:pt x="12641" y="14248"/>
                      </a:lnTo>
                      <a:lnTo>
                        <a:pt x="12957" y="14029"/>
                      </a:lnTo>
                      <a:lnTo>
                        <a:pt x="13225" y="13761"/>
                      </a:lnTo>
                      <a:lnTo>
                        <a:pt x="13518" y="13518"/>
                      </a:lnTo>
                      <a:lnTo>
                        <a:pt x="13761" y="13225"/>
                      </a:lnTo>
                      <a:lnTo>
                        <a:pt x="14029" y="12957"/>
                      </a:lnTo>
                      <a:lnTo>
                        <a:pt x="14248" y="12641"/>
                      </a:lnTo>
                      <a:lnTo>
                        <a:pt x="14467" y="12348"/>
                      </a:lnTo>
                      <a:lnTo>
                        <a:pt x="14687" y="12008"/>
                      </a:lnTo>
                      <a:lnTo>
                        <a:pt x="14881" y="11691"/>
                      </a:lnTo>
                      <a:lnTo>
                        <a:pt x="15052" y="11350"/>
                      </a:lnTo>
                      <a:lnTo>
                        <a:pt x="15198" y="10985"/>
                      </a:lnTo>
                      <a:lnTo>
                        <a:pt x="15344" y="10644"/>
                      </a:lnTo>
                      <a:lnTo>
                        <a:pt x="15466" y="10278"/>
                      </a:lnTo>
                      <a:lnTo>
                        <a:pt x="15588" y="9889"/>
                      </a:lnTo>
                      <a:lnTo>
                        <a:pt x="15661" y="9499"/>
                      </a:lnTo>
                      <a:lnTo>
                        <a:pt x="15734" y="9109"/>
                      </a:lnTo>
                      <a:lnTo>
                        <a:pt x="15783" y="8720"/>
                      </a:lnTo>
                      <a:lnTo>
                        <a:pt x="15807" y="8330"/>
                      </a:lnTo>
                      <a:lnTo>
                        <a:pt x="15831" y="7916"/>
                      </a:lnTo>
                      <a:lnTo>
                        <a:pt x="15831" y="7916"/>
                      </a:lnTo>
                      <a:lnTo>
                        <a:pt x="15807" y="7502"/>
                      </a:lnTo>
                      <a:lnTo>
                        <a:pt x="15783" y="7112"/>
                      </a:lnTo>
                      <a:lnTo>
                        <a:pt x="15734" y="6722"/>
                      </a:lnTo>
                      <a:lnTo>
                        <a:pt x="15661" y="6333"/>
                      </a:lnTo>
                      <a:lnTo>
                        <a:pt x="15588" y="5943"/>
                      </a:lnTo>
                      <a:lnTo>
                        <a:pt x="15466" y="5553"/>
                      </a:lnTo>
                      <a:lnTo>
                        <a:pt x="15344" y="5188"/>
                      </a:lnTo>
                      <a:lnTo>
                        <a:pt x="15198" y="4847"/>
                      </a:lnTo>
                      <a:lnTo>
                        <a:pt x="15052" y="4482"/>
                      </a:lnTo>
                      <a:lnTo>
                        <a:pt x="14881" y="4141"/>
                      </a:lnTo>
                      <a:lnTo>
                        <a:pt x="14687" y="3824"/>
                      </a:lnTo>
                      <a:lnTo>
                        <a:pt x="14467" y="3483"/>
                      </a:lnTo>
                      <a:lnTo>
                        <a:pt x="14248" y="3191"/>
                      </a:lnTo>
                      <a:lnTo>
                        <a:pt x="14029" y="2874"/>
                      </a:lnTo>
                      <a:lnTo>
                        <a:pt x="13761" y="2607"/>
                      </a:lnTo>
                      <a:lnTo>
                        <a:pt x="13518" y="2314"/>
                      </a:lnTo>
                      <a:lnTo>
                        <a:pt x="13225" y="2071"/>
                      </a:lnTo>
                      <a:lnTo>
                        <a:pt x="12957" y="1803"/>
                      </a:lnTo>
                      <a:lnTo>
                        <a:pt x="12641" y="1584"/>
                      </a:lnTo>
                      <a:lnTo>
                        <a:pt x="12349" y="1364"/>
                      </a:lnTo>
                      <a:lnTo>
                        <a:pt x="12008" y="1145"/>
                      </a:lnTo>
                      <a:lnTo>
                        <a:pt x="11691" y="950"/>
                      </a:lnTo>
                      <a:lnTo>
                        <a:pt x="11350" y="780"/>
                      </a:lnTo>
                      <a:lnTo>
                        <a:pt x="10985" y="634"/>
                      </a:lnTo>
                      <a:lnTo>
                        <a:pt x="10644" y="488"/>
                      </a:lnTo>
                      <a:lnTo>
                        <a:pt x="10278" y="366"/>
                      </a:lnTo>
                      <a:lnTo>
                        <a:pt x="9889" y="244"/>
                      </a:lnTo>
                      <a:lnTo>
                        <a:pt x="9499" y="171"/>
                      </a:lnTo>
                      <a:lnTo>
                        <a:pt x="9109" y="98"/>
                      </a:lnTo>
                      <a:lnTo>
                        <a:pt x="8720" y="49"/>
                      </a:lnTo>
                      <a:lnTo>
                        <a:pt x="8330" y="25"/>
                      </a:lnTo>
                      <a:lnTo>
                        <a:pt x="7916" y="1"/>
                      </a:lnTo>
                      <a:lnTo>
                        <a:pt x="7916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1" name="Shape 1481"/>
                <p:cNvSpPr/>
                <p:nvPr/>
              </p:nvSpPr>
              <p:spPr>
                <a:xfrm>
                  <a:off x="6673500" y="333700"/>
                  <a:ext cx="347100" cy="3471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3884" h="13884" fill="none" extrusionOk="0">
                      <a:moveTo>
                        <a:pt x="6942" y="13883"/>
                      </a:moveTo>
                      <a:lnTo>
                        <a:pt x="6942" y="13883"/>
                      </a:lnTo>
                      <a:lnTo>
                        <a:pt x="6577" y="13883"/>
                      </a:lnTo>
                      <a:lnTo>
                        <a:pt x="6236" y="13834"/>
                      </a:lnTo>
                      <a:lnTo>
                        <a:pt x="5895" y="13810"/>
                      </a:lnTo>
                      <a:lnTo>
                        <a:pt x="5554" y="13737"/>
                      </a:lnTo>
                      <a:lnTo>
                        <a:pt x="5213" y="13664"/>
                      </a:lnTo>
                      <a:lnTo>
                        <a:pt x="4872" y="13566"/>
                      </a:lnTo>
                      <a:lnTo>
                        <a:pt x="4555" y="13469"/>
                      </a:lnTo>
                      <a:lnTo>
                        <a:pt x="4239" y="13323"/>
                      </a:lnTo>
                      <a:lnTo>
                        <a:pt x="3946" y="13201"/>
                      </a:lnTo>
                      <a:lnTo>
                        <a:pt x="3630" y="13031"/>
                      </a:lnTo>
                      <a:lnTo>
                        <a:pt x="3337" y="12884"/>
                      </a:lnTo>
                      <a:lnTo>
                        <a:pt x="3069" y="12690"/>
                      </a:lnTo>
                      <a:lnTo>
                        <a:pt x="2802" y="12495"/>
                      </a:lnTo>
                      <a:lnTo>
                        <a:pt x="2534" y="12300"/>
                      </a:lnTo>
                      <a:lnTo>
                        <a:pt x="2290" y="12081"/>
                      </a:lnTo>
                      <a:lnTo>
                        <a:pt x="2047" y="11837"/>
                      </a:lnTo>
                      <a:lnTo>
                        <a:pt x="1803" y="11594"/>
                      </a:lnTo>
                      <a:lnTo>
                        <a:pt x="1584" y="11350"/>
                      </a:lnTo>
                      <a:lnTo>
                        <a:pt x="1389" y="11082"/>
                      </a:lnTo>
                      <a:lnTo>
                        <a:pt x="1194" y="10814"/>
                      </a:lnTo>
                      <a:lnTo>
                        <a:pt x="999" y="10546"/>
                      </a:lnTo>
                      <a:lnTo>
                        <a:pt x="853" y="10254"/>
                      </a:lnTo>
                      <a:lnTo>
                        <a:pt x="683" y="9938"/>
                      </a:lnTo>
                      <a:lnTo>
                        <a:pt x="561" y="9645"/>
                      </a:lnTo>
                      <a:lnTo>
                        <a:pt x="415" y="9329"/>
                      </a:lnTo>
                      <a:lnTo>
                        <a:pt x="317" y="9012"/>
                      </a:lnTo>
                      <a:lnTo>
                        <a:pt x="220" y="8671"/>
                      </a:lnTo>
                      <a:lnTo>
                        <a:pt x="147" y="8330"/>
                      </a:lnTo>
                      <a:lnTo>
                        <a:pt x="74" y="7989"/>
                      </a:lnTo>
                      <a:lnTo>
                        <a:pt x="49" y="7648"/>
                      </a:lnTo>
                      <a:lnTo>
                        <a:pt x="1" y="7307"/>
                      </a:lnTo>
                      <a:lnTo>
                        <a:pt x="1" y="6942"/>
                      </a:lnTo>
                      <a:lnTo>
                        <a:pt x="1" y="6942"/>
                      </a:lnTo>
                      <a:lnTo>
                        <a:pt x="1" y="6577"/>
                      </a:lnTo>
                      <a:lnTo>
                        <a:pt x="49" y="6236"/>
                      </a:lnTo>
                      <a:lnTo>
                        <a:pt x="74" y="5895"/>
                      </a:lnTo>
                      <a:lnTo>
                        <a:pt x="147" y="5554"/>
                      </a:lnTo>
                      <a:lnTo>
                        <a:pt x="220" y="5213"/>
                      </a:lnTo>
                      <a:lnTo>
                        <a:pt x="317" y="4872"/>
                      </a:lnTo>
                      <a:lnTo>
                        <a:pt x="415" y="4555"/>
                      </a:lnTo>
                      <a:lnTo>
                        <a:pt x="561" y="4238"/>
                      </a:lnTo>
                      <a:lnTo>
                        <a:pt x="683" y="3946"/>
                      </a:lnTo>
                      <a:lnTo>
                        <a:pt x="853" y="3630"/>
                      </a:lnTo>
                      <a:lnTo>
                        <a:pt x="999" y="3337"/>
                      </a:lnTo>
                      <a:lnTo>
                        <a:pt x="1194" y="3069"/>
                      </a:lnTo>
                      <a:lnTo>
                        <a:pt x="1389" y="2802"/>
                      </a:lnTo>
                      <a:lnTo>
                        <a:pt x="1584" y="2534"/>
                      </a:lnTo>
                      <a:lnTo>
                        <a:pt x="1803" y="2290"/>
                      </a:lnTo>
                      <a:lnTo>
                        <a:pt x="2047" y="2047"/>
                      </a:lnTo>
                      <a:lnTo>
                        <a:pt x="2290" y="1803"/>
                      </a:lnTo>
                      <a:lnTo>
                        <a:pt x="2534" y="1584"/>
                      </a:lnTo>
                      <a:lnTo>
                        <a:pt x="2802" y="1389"/>
                      </a:lnTo>
                      <a:lnTo>
                        <a:pt x="3069" y="1194"/>
                      </a:lnTo>
                      <a:lnTo>
                        <a:pt x="3337" y="999"/>
                      </a:lnTo>
                      <a:lnTo>
                        <a:pt x="3630" y="853"/>
                      </a:lnTo>
                      <a:lnTo>
                        <a:pt x="3946" y="683"/>
                      </a:lnTo>
                      <a:lnTo>
                        <a:pt x="4239" y="561"/>
                      </a:lnTo>
                      <a:lnTo>
                        <a:pt x="4555" y="415"/>
                      </a:lnTo>
                      <a:lnTo>
                        <a:pt x="4872" y="317"/>
                      </a:lnTo>
                      <a:lnTo>
                        <a:pt x="5213" y="220"/>
                      </a:lnTo>
                      <a:lnTo>
                        <a:pt x="5554" y="147"/>
                      </a:lnTo>
                      <a:lnTo>
                        <a:pt x="5895" y="74"/>
                      </a:lnTo>
                      <a:lnTo>
                        <a:pt x="6236" y="49"/>
                      </a:lnTo>
                      <a:lnTo>
                        <a:pt x="6577" y="1"/>
                      </a:lnTo>
                      <a:lnTo>
                        <a:pt x="6942" y="1"/>
                      </a:lnTo>
                      <a:lnTo>
                        <a:pt x="6942" y="1"/>
                      </a:lnTo>
                      <a:lnTo>
                        <a:pt x="7307" y="1"/>
                      </a:lnTo>
                      <a:lnTo>
                        <a:pt x="7648" y="49"/>
                      </a:lnTo>
                      <a:lnTo>
                        <a:pt x="7989" y="74"/>
                      </a:lnTo>
                      <a:lnTo>
                        <a:pt x="8330" y="147"/>
                      </a:lnTo>
                      <a:lnTo>
                        <a:pt x="8671" y="220"/>
                      </a:lnTo>
                      <a:lnTo>
                        <a:pt x="9012" y="317"/>
                      </a:lnTo>
                      <a:lnTo>
                        <a:pt x="9329" y="415"/>
                      </a:lnTo>
                      <a:lnTo>
                        <a:pt x="9645" y="561"/>
                      </a:lnTo>
                      <a:lnTo>
                        <a:pt x="9938" y="683"/>
                      </a:lnTo>
                      <a:lnTo>
                        <a:pt x="10254" y="853"/>
                      </a:lnTo>
                      <a:lnTo>
                        <a:pt x="10546" y="999"/>
                      </a:lnTo>
                      <a:lnTo>
                        <a:pt x="10814" y="1194"/>
                      </a:lnTo>
                      <a:lnTo>
                        <a:pt x="11082" y="1389"/>
                      </a:lnTo>
                      <a:lnTo>
                        <a:pt x="11350" y="1584"/>
                      </a:lnTo>
                      <a:lnTo>
                        <a:pt x="11594" y="1803"/>
                      </a:lnTo>
                      <a:lnTo>
                        <a:pt x="11837" y="2047"/>
                      </a:lnTo>
                      <a:lnTo>
                        <a:pt x="12081" y="2290"/>
                      </a:lnTo>
                      <a:lnTo>
                        <a:pt x="12300" y="2534"/>
                      </a:lnTo>
                      <a:lnTo>
                        <a:pt x="12495" y="2802"/>
                      </a:lnTo>
                      <a:lnTo>
                        <a:pt x="12690" y="3069"/>
                      </a:lnTo>
                      <a:lnTo>
                        <a:pt x="12885" y="3337"/>
                      </a:lnTo>
                      <a:lnTo>
                        <a:pt x="13031" y="3630"/>
                      </a:lnTo>
                      <a:lnTo>
                        <a:pt x="13201" y="3946"/>
                      </a:lnTo>
                      <a:lnTo>
                        <a:pt x="13323" y="4238"/>
                      </a:lnTo>
                      <a:lnTo>
                        <a:pt x="13469" y="4555"/>
                      </a:lnTo>
                      <a:lnTo>
                        <a:pt x="13566" y="4872"/>
                      </a:lnTo>
                      <a:lnTo>
                        <a:pt x="13664" y="5213"/>
                      </a:lnTo>
                      <a:lnTo>
                        <a:pt x="13737" y="5554"/>
                      </a:lnTo>
                      <a:lnTo>
                        <a:pt x="13810" y="5895"/>
                      </a:lnTo>
                      <a:lnTo>
                        <a:pt x="13834" y="6236"/>
                      </a:lnTo>
                      <a:lnTo>
                        <a:pt x="13883" y="6577"/>
                      </a:lnTo>
                      <a:lnTo>
                        <a:pt x="13883" y="6942"/>
                      </a:lnTo>
                      <a:lnTo>
                        <a:pt x="13883" y="6942"/>
                      </a:lnTo>
                      <a:lnTo>
                        <a:pt x="13883" y="7307"/>
                      </a:lnTo>
                      <a:lnTo>
                        <a:pt x="13834" y="7648"/>
                      </a:lnTo>
                      <a:lnTo>
                        <a:pt x="13810" y="7989"/>
                      </a:lnTo>
                      <a:lnTo>
                        <a:pt x="13737" y="8330"/>
                      </a:lnTo>
                      <a:lnTo>
                        <a:pt x="13664" y="8671"/>
                      </a:lnTo>
                      <a:lnTo>
                        <a:pt x="13566" y="9012"/>
                      </a:lnTo>
                      <a:lnTo>
                        <a:pt x="13469" y="9329"/>
                      </a:lnTo>
                      <a:lnTo>
                        <a:pt x="13323" y="9645"/>
                      </a:lnTo>
                      <a:lnTo>
                        <a:pt x="13201" y="9938"/>
                      </a:lnTo>
                      <a:lnTo>
                        <a:pt x="13031" y="10254"/>
                      </a:lnTo>
                      <a:lnTo>
                        <a:pt x="12885" y="10546"/>
                      </a:lnTo>
                      <a:lnTo>
                        <a:pt x="12690" y="10814"/>
                      </a:lnTo>
                      <a:lnTo>
                        <a:pt x="12495" y="11082"/>
                      </a:lnTo>
                      <a:lnTo>
                        <a:pt x="12300" y="11350"/>
                      </a:lnTo>
                      <a:lnTo>
                        <a:pt x="12081" y="11594"/>
                      </a:lnTo>
                      <a:lnTo>
                        <a:pt x="11837" y="11837"/>
                      </a:lnTo>
                      <a:lnTo>
                        <a:pt x="11594" y="12081"/>
                      </a:lnTo>
                      <a:lnTo>
                        <a:pt x="11350" y="12300"/>
                      </a:lnTo>
                      <a:lnTo>
                        <a:pt x="11082" y="12495"/>
                      </a:lnTo>
                      <a:lnTo>
                        <a:pt x="10814" y="12690"/>
                      </a:lnTo>
                      <a:lnTo>
                        <a:pt x="10546" y="12884"/>
                      </a:lnTo>
                      <a:lnTo>
                        <a:pt x="10254" y="13031"/>
                      </a:lnTo>
                      <a:lnTo>
                        <a:pt x="9938" y="13201"/>
                      </a:lnTo>
                      <a:lnTo>
                        <a:pt x="9645" y="13323"/>
                      </a:lnTo>
                      <a:lnTo>
                        <a:pt x="9329" y="13469"/>
                      </a:lnTo>
                      <a:lnTo>
                        <a:pt x="9012" y="13566"/>
                      </a:lnTo>
                      <a:lnTo>
                        <a:pt x="8671" y="13664"/>
                      </a:lnTo>
                      <a:lnTo>
                        <a:pt x="8330" y="13737"/>
                      </a:lnTo>
                      <a:lnTo>
                        <a:pt x="7989" y="13810"/>
                      </a:lnTo>
                      <a:lnTo>
                        <a:pt x="7648" y="13834"/>
                      </a:lnTo>
                      <a:lnTo>
                        <a:pt x="7307" y="13883"/>
                      </a:lnTo>
                      <a:lnTo>
                        <a:pt x="6942" y="13883"/>
                      </a:lnTo>
                      <a:lnTo>
                        <a:pt x="6942" y="13883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2" name="Shape 1482"/>
                <p:cNvSpPr/>
                <p:nvPr/>
              </p:nvSpPr>
              <p:spPr>
                <a:xfrm>
                  <a:off x="6848850" y="397625"/>
                  <a:ext cx="54825" cy="1693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2193" h="6772" fill="none" extrusionOk="0">
                      <a:moveTo>
                        <a:pt x="1" y="1"/>
                      </a:moveTo>
                      <a:lnTo>
                        <a:pt x="1" y="4580"/>
                      </a:lnTo>
                      <a:lnTo>
                        <a:pt x="2193" y="6772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3" name="Shape 1483"/>
                <p:cNvSpPr/>
                <p:nvPr/>
              </p:nvSpPr>
              <p:spPr>
                <a:xfrm>
                  <a:off x="6847025" y="33370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1170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4" name="Shape 1484"/>
                <p:cNvSpPr/>
                <p:nvPr/>
              </p:nvSpPr>
              <p:spPr>
                <a:xfrm>
                  <a:off x="6760575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5" name="Shape 1485"/>
                <p:cNvSpPr/>
                <p:nvPr/>
              </p:nvSpPr>
              <p:spPr>
                <a:xfrm>
                  <a:off x="6760575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0"/>
                      </a:moveTo>
                      <a:lnTo>
                        <a:pt x="561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6" name="Shape 1486"/>
                <p:cNvSpPr/>
                <p:nvPr/>
              </p:nvSpPr>
              <p:spPr>
                <a:xfrm>
                  <a:off x="6696650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7" name="Shape 1487"/>
                <p:cNvSpPr/>
                <p:nvPr/>
              </p:nvSpPr>
              <p:spPr>
                <a:xfrm>
                  <a:off x="6696650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0"/>
                      </a:moveTo>
                      <a:lnTo>
                        <a:pt x="999" y="56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8" name="Shape 1488"/>
                <p:cNvSpPr/>
                <p:nvPr/>
              </p:nvSpPr>
              <p:spPr>
                <a:xfrm>
                  <a:off x="667350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" y="1"/>
                      </a:moveTo>
                      <a:lnTo>
                        <a:pt x="117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89" name="Shape 1489"/>
                <p:cNvSpPr/>
                <p:nvPr/>
              </p:nvSpPr>
              <p:spPr>
                <a:xfrm>
                  <a:off x="6696650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0" name="Shape 1490"/>
                <p:cNvSpPr/>
                <p:nvPr/>
              </p:nvSpPr>
              <p:spPr>
                <a:xfrm>
                  <a:off x="6696650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0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1" name="Shape 1491"/>
                <p:cNvSpPr/>
                <p:nvPr/>
              </p:nvSpPr>
              <p:spPr>
                <a:xfrm>
                  <a:off x="6760575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1" y="999"/>
                      </a:moveTo>
                      <a:lnTo>
                        <a:pt x="56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2" name="Shape 1492"/>
                <p:cNvSpPr/>
                <p:nvPr/>
              </p:nvSpPr>
              <p:spPr>
                <a:xfrm>
                  <a:off x="6760575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1"/>
                      </a:move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3" name="Shape 1493"/>
                <p:cNvSpPr/>
                <p:nvPr/>
              </p:nvSpPr>
              <p:spPr>
                <a:xfrm>
                  <a:off x="6847025" y="651550"/>
                  <a:ext cx="25" cy="292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170" fill="none" extrusionOk="0">
                      <a:moveTo>
                        <a:pt x="1" y="0"/>
                      </a:moveTo>
                      <a:lnTo>
                        <a:pt x="1" y="116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4" name="Shape 1494"/>
                <p:cNvSpPr/>
                <p:nvPr/>
              </p:nvSpPr>
              <p:spPr>
                <a:xfrm>
                  <a:off x="6919500" y="632675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999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5" name="Shape 1495"/>
                <p:cNvSpPr/>
                <p:nvPr/>
              </p:nvSpPr>
              <p:spPr>
                <a:xfrm>
                  <a:off x="6933500" y="65762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6" name="Shape 1496"/>
                <p:cNvSpPr/>
                <p:nvPr/>
              </p:nvSpPr>
              <p:spPr>
                <a:xfrm>
                  <a:off x="6972475" y="579700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999" y="56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7" name="Shape 1497"/>
                <p:cNvSpPr/>
                <p:nvPr/>
              </p:nvSpPr>
              <p:spPr>
                <a:xfrm>
                  <a:off x="6997425" y="59370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8" name="Shape 1498"/>
                <p:cNvSpPr/>
                <p:nvPr/>
              </p:nvSpPr>
              <p:spPr>
                <a:xfrm>
                  <a:off x="6991350" y="507225"/>
                  <a:ext cx="2925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170" h="1" fill="none" extrusionOk="0">
                      <a:moveTo>
                        <a:pt x="1169" y="1"/>
                      </a:moveTo>
                      <a:lnTo>
                        <a:pt x="0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499" name="Shape 1499"/>
                <p:cNvSpPr/>
                <p:nvPr/>
              </p:nvSpPr>
              <p:spPr>
                <a:xfrm>
                  <a:off x="6972475" y="420775"/>
                  <a:ext cx="24975" cy="140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999" h="561" fill="none" extrusionOk="0">
                      <a:moveTo>
                        <a:pt x="0" y="561"/>
                      </a:moveTo>
                      <a:lnTo>
                        <a:pt x="999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0" name="Shape 1500"/>
                <p:cNvSpPr/>
                <p:nvPr/>
              </p:nvSpPr>
              <p:spPr>
                <a:xfrm>
                  <a:off x="6997425" y="420775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1" y="0"/>
                      </a:moveTo>
                      <a:lnTo>
                        <a:pt x="1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1" name="Shape 1501"/>
                <p:cNvSpPr/>
                <p:nvPr/>
              </p:nvSpPr>
              <p:spPr>
                <a:xfrm>
                  <a:off x="6919500" y="356850"/>
                  <a:ext cx="14025" cy="249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561" h="999" fill="none" extrusionOk="0">
                      <a:moveTo>
                        <a:pt x="560" y="0"/>
                      </a:moveTo>
                      <a:lnTo>
                        <a:pt x="0" y="999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2" name="Shape 1502"/>
                <p:cNvSpPr/>
                <p:nvPr/>
              </p:nvSpPr>
              <p:spPr>
                <a:xfrm>
                  <a:off x="6933500" y="356850"/>
                  <a:ext cx="25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" h="1" fill="none" extrusionOk="0">
                      <a:moveTo>
                        <a:pt x="0" y="0"/>
                      </a:moveTo>
                      <a:lnTo>
                        <a:pt x="0" y="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grpSp>
            <p:nvGrpSpPr>
              <p:cNvPr id="1503" name="Shape 1503"/>
              <p:cNvGrpSpPr/>
              <p:nvPr/>
            </p:nvGrpSpPr>
            <p:grpSpPr>
              <a:xfrm>
                <a:off x="-129715" y="-196377"/>
                <a:ext cx="215966" cy="342399"/>
                <a:chOff x="6718575" y="2318625"/>
                <a:chExt cx="256950" cy="407375"/>
              </a:xfrm>
            </p:grpSpPr>
            <p:sp>
              <p:nvSpPr>
                <p:cNvPr id="1504" name="Shape 1504"/>
                <p:cNvSpPr/>
                <p:nvPr/>
              </p:nvSpPr>
              <p:spPr>
                <a:xfrm>
                  <a:off x="6795900" y="2673600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2"/>
                      </a:moveTo>
                      <a:lnTo>
                        <a:pt x="4092" y="1"/>
                      </a:lnTo>
                      <a:lnTo>
                        <a:pt x="0" y="1"/>
                      </a:lnTo>
                      <a:lnTo>
                        <a:pt x="0" y="902"/>
                      </a:lnTo>
                      <a:lnTo>
                        <a:pt x="4092" y="902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5" name="Shape 1505"/>
                <p:cNvSpPr/>
                <p:nvPr/>
              </p:nvSpPr>
              <p:spPr>
                <a:xfrm>
                  <a:off x="6795900" y="2650475"/>
                  <a:ext cx="102300" cy="2255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902" fill="none" extrusionOk="0">
                      <a:moveTo>
                        <a:pt x="4092" y="901"/>
                      </a:moveTo>
                      <a:lnTo>
                        <a:pt x="4092" y="0"/>
                      </a:lnTo>
                      <a:lnTo>
                        <a:pt x="0" y="0"/>
                      </a:lnTo>
                      <a:lnTo>
                        <a:pt x="0" y="901"/>
                      </a:lnTo>
                      <a:lnTo>
                        <a:pt x="4092" y="90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6" name="Shape 1506"/>
                <p:cNvSpPr/>
                <p:nvPr/>
              </p:nvSpPr>
              <p:spPr>
                <a:xfrm>
                  <a:off x="6795900" y="2696125"/>
                  <a:ext cx="102300" cy="29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195" fill="none" extrusionOk="0">
                      <a:moveTo>
                        <a:pt x="0" y="1"/>
                      </a:moveTo>
                      <a:lnTo>
                        <a:pt x="0" y="171"/>
                      </a:lnTo>
                      <a:lnTo>
                        <a:pt x="0" y="171"/>
                      </a:lnTo>
                      <a:lnTo>
                        <a:pt x="24" y="318"/>
                      </a:lnTo>
                      <a:lnTo>
                        <a:pt x="98" y="464"/>
                      </a:lnTo>
                      <a:lnTo>
                        <a:pt x="195" y="585"/>
                      </a:lnTo>
                      <a:lnTo>
                        <a:pt x="341" y="659"/>
                      </a:lnTo>
                      <a:lnTo>
                        <a:pt x="1875" y="1170"/>
                      </a:lnTo>
                      <a:lnTo>
                        <a:pt x="1875" y="1170"/>
                      </a:lnTo>
                      <a:lnTo>
                        <a:pt x="2046" y="1194"/>
                      </a:lnTo>
                      <a:lnTo>
                        <a:pt x="2046" y="1194"/>
                      </a:lnTo>
                      <a:lnTo>
                        <a:pt x="2216" y="1170"/>
                      </a:lnTo>
                      <a:lnTo>
                        <a:pt x="3751" y="659"/>
                      </a:lnTo>
                      <a:lnTo>
                        <a:pt x="3751" y="659"/>
                      </a:lnTo>
                      <a:lnTo>
                        <a:pt x="3897" y="585"/>
                      </a:lnTo>
                      <a:lnTo>
                        <a:pt x="3994" y="464"/>
                      </a:lnTo>
                      <a:lnTo>
                        <a:pt x="4067" y="318"/>
                      </a:lnTo>
                      <a:lnTo>
                        <a:pt x="4092" y="171"/>
                      </a:lnTo>
                      <a:lnTo>
                        <a:pt x="4092" y="1"/>
                      </a:lnTo>
                      <a:lnTo>
                        <a:pt x="0" y="1"/>
                      </a:lnTo>
                      <a:close/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7" name="Shape 1507"/>
                <p:cNvSpPr/>
                <p:nvPr/>
              </p:nvSpPr>
              <p:spPr>
                <a:xfrm>
                  <a:off x="67849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6674"/>
                      </a:moveTo>
                      <a:lnTo>
                        <a:pt x="1413" y="6674"/>
                      </a:lnTo>
                      <a:lnTo>
                        <a:pt x="585" y="2850"/>
                      </a:lnTo>
                      <a:lnTo>
                        <a:pt x="1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8" name="Shape 1508"/>
                <p:cNvSpPr/>
                <p:nvPr/>
              </p:nvSpPr>
              <p:spPr>
                <a:xfrm>
                  <a:off x="6718575" y="2318625"/>
                  <a:ext cx="256950" cy="3075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0278" h="12301" fill="none" extrusionOk="0">
                      <a:moveTo>
                        <a:pt x="7185" y="12300"/>
                      </a:moveTo>
                      <a:lnTo>
                        <a:pt x="7185" y="12300"/>
                      </a:lnTo>
                      <a:lnTo>
                        <a:pt x="7307" y="11764"/>
                      </a:lnTo>
                      <a:lnTo>
                        <a:pt x="7477" y="11253"/>
                      </a:lnTo>
                      <a:lnTo>
                        <a:pt x="7672" y="10766"/>
                      </a:lnTo>
                      <a:lnTo>
                        <a:pt x="7891" y="10327"/>
                      </a:lnTo>
                      <a:lnTo>
                        <a:pt x="8135" y="9913"/>
                      </a:lnTo>
                      <a:lnTo>
                        <a:pt x="8378" y="9499"/>
                      </a:lnTo>
                      <a:lnTo>
                        <a:pt x="8914" y="8720"/>
                      </a:lnTo>
                      <a:lnTo>
                        <a:pt x="9182" y="8330"/>
                      </a:lnTo>
                      <a:lnTo>
                        <a:pt x="9425" y="7941"/>
                      </a:lnTo>
                      <a:lnTo>
                        <a:pt x="9645" y="7551"/>
                      </a:lnTo>
                      <a:lnTo>
                        <a:pt x="9864" y="7113"/>
                      </a:lnTo>
                      <a:lnTo>
                        <a:pt x="10034" y="6674"/>
                      </a:lnTo>
                      <a:lnTo>
                        <a:pt x="10156" y="6187"/>
                      </a:lnTo>
                      <a:lnTo>
                        <a:pt x="10229" y="5676"/>
                      </a:lnTo>
                      <a:lnTo>
                        <a:pt x="10253" y="5408"/>
                      </a:lnTo>
                      <a:lnTo>
                        <a:pt x="10278" y="5140"/>
                      </a:lnTo>
                      <a:lnTo>
                        <a:pt x="10278" y="5140"/>
                      </a:lnTo>
                      <a:lnTo>
                        <a:pt x="10229" y="4604"/>
                      </a:lnTo>
                      <a:lnTo>
                        <a:pt x="10156" y="4093"/>
                      </a:lnTo>
                      <a:lnTo>
                        <a:pt x="10034" y="3605"/>
                      </a:lnTo>
                      <a:lnTo>
                        <a:pt x="9864" y="3143"/>
                      </a:lnTo>
                      <a:lnTo>
                        <a:pt x="9645" y="2680"/>
                      </a:lnTo>
                      <a:lnTo>
                        <a:pt x="9401" y="2266"/>
                      </a:lnTo>
                      <a:lnTo>
                        <a:pt x="9084" y="1876"/>
                      </a:lnTo>
                      <a:lnTo>
                        <a:pt x="8768" y="1511"/>
                      </a:lnTo>
                      <a:lnTo>
                        <a:pt x="8402" y="1170"/>
                      </a:lnTo>
                      <a:lnTo>
                        <a:pt x="8013" y="878"/>
                      </a:lnTo>
                      <a:lnTo>
                        <a:pt x="7574" y="634"/>
                      </a:lnTo>
                      <a:lnTo>
                        <a:pt x="7136" y="415"/>
                      </a:lnTo>
                      <a:lnTo>
                        <a:pt x="6673" y="244"/>
                      </a:lnTo>
                      <a:lnTo>
                        <a:pt x="6162" y="98"/>
                      </a:lnTo>
                      <a:lnTo>
                        <a:pt x="5675" y="25"/>
                      </a:lnTo>
                      <a:lnTo>
                        <a:pt x="5139" y="1"/>
                      </a:lnTo>
                      <a:lnTo>
                        <a:pt x="5139" y="1"/>
                      </a:lnTo>
                      <a:lnTo>
                        <a:pt x="4603" y="25"/>
                      </a:lnTo>
                      <a:lnTo>
                        <a:pt x="4116" y="98"/>
                      </a:lnTo>
                      <a:lnTo>
                        <a:pt x="3605" y="244"/>
                      </a:lnTo>
                      <a:lnTo>
                        <a:pt x="3142" y="415"/>
                      </a:lnTo>
                      <a:lnTo>
                        <a:pt x="2703" y="634"/>
                      </a:lnTo>
                      <a:lnTo>
                        <a:pt x="2265" y="878"/>
                      </a:lnTo>
                      <a:lnTo>
                        <a:pt x="1875" y="1170"/>
                      </a:lnTo>
                      <a:lnTo>
                        <a:pt x="1510" y="1511"/>
                      </a:lnTo>
                      <a:lnTo>
                        <a:pt x="1193" y="1876"/>
                      </a:lnTo>
                      <a:lnTo>
                        <a:pt x="877" y="2266"/>
                      </a:lnTo>
                      <a:lnTo>
                        <a:pt x="633" y="2680"/>
                      </a:lnTo>
                      <a:lnTo>
                        <a:pt x="414" y="3143"/>
                      </a:lnTo>
                      <a:lnTo>
                        <a:pt x="244" y="3605"/>
                      </a:lnTo>
                      <a:lnTo>
                        <a:pt x="122" y="4093"/>
                      </a:lnTo>
                      <a:lnTo>
                        <a:pt x="49" y="4604"/>
                      </a:lnTo>
                      <a:lnTo>
                        <a:pt x="0" y="5140"/>
                      </a:lnTo>
                      <a:lnTo>
                        <a:pt x="0" y="5140"/>
                      </a:lnTo>
                      <a:lnTo>
                        <a:pt x="24" y="5408"/>
                      </a:lnTo>
                      <a:lnTo>
                        <a:pt x="49" y="5676"/>
                      </a:lnTo>
                      <a:lnTo>
                        <a:pt x="122" y="6187"/>
                      </a:lnTo>
                      <a:lnTo>
                        <a:pt x="244" y="6674"/>
                      </a:lnTo>
                      <a:lnTo>
                        <a:pt x="414" y="7113"/>
                      </a:lnTo>
                      <a:lnTo>
                        <a:pt x="633" y="7551"/>
                      </a:lnTo>
                      <a:lnTo>
                        <a:pt x="852" y="7941"/>
                      </a:lnTo>
                      <a:lnTo>
                        <a:pt x="1096" y="8330"/>
                      </a:lnTo>
                      <a:lnTo>
                        <a:pt x="1364" y="8720"/>
                      </a:lnTo>
                      <a:lnTo>
                        <a:pt x="1900" y="9499"/>
                      </a:lnTo>
                      <a:lnTo>
                        <a:pt x="2143" y="9913"/>
                      </a:lnTo>
                      <a:lnTo>
                        <a:pt x="2387" y="10327"/>
                      </a:lnTo>
                      <a:lnTo>
                        <a:pt x="2606" y="10766"/>
                      </a:lnTo>
                      <a:lnTo>
                        <a:pt x="2801" y="11253"/>
                      </a:lnTo>
                      <a:lnTo>
                        <a:pt x="2971" y="11764"/>
                      </a:lnTo>
                      <a:lnTo>
                        <a:pt x="3093" y="12300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09" name="Shape 1509"/>
                <p:cNvSpPr/>
                <p:nvPr/>
              </p:nvSpPr>
              <p:spPr>
                <a:xfrm>
                  <a:off x="6873825" y="2459275"/>
                  <a:ext cx="35350" cy="16687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1414" h="6675" fill="none" extrusionOk="0">
                      <a:moveTo>
                        <a:pt x="1413" y="1"/>
                      </a:moveTo>
                      <a:lnTo>
                        <a:pt x="1413" y="1"/>
                      </a:lnTo>
                      <a:lnTo>
                        <a:pt x="829" y="2850"/>
                      </a:lnTo>
                      <a:lnTo>
                        <a:pt x="1" y="6674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10" name="Shape 1510"/>
                <p:cNvSpPr/>
                <p:nvPr/>
              </p:nvSpPr>
              <p:spPr>
                <a:xfrm>
                  <a:off x="6801975" y="2453200"/>
                  <a:ext cx="90150" cy="19500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3606" h="780" fill="none" extrusionOk="0">
                      <a:moveTo>
                        <a:pt x="1" y="73"/>
                      </a:moveTo>
                      <a:lnTo>
                        <a:pt x="829" y="780"/>
                      </a:lnTo>
                      <a:lnTo>
                        <a:pt x="1657" y="73"/>
                      </a:lnTo>
                      <a:lnTo>
                        <a:pt x="1657" y="73"/>
                      </a:lnTo>
                      <a:lnTo>
                        <a:pt x="1730" y="25"/>
                      </a:lnTo>
                      <a:lnTo>
                        <a:pt x="1803" y="0"/>
                      </a:lnTo>
                      <a:lnTo>
                        <a:pt x="1876" y="25"/>
                      </a:lnTo>
                      <a:lnTo>
                        <a:pt x="1949" y="73"/>
                      </a:lnTo>
                      <a:lnTo>
                        <a:pt x="2777" y="780"/>
                      </a:lnTo>
                      <a:lnTo>
                        <a:pt x="3605" y="73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  <p:sp>
              <p:nvSpPr>
                <p:cNvPr id="1511" name="Shape 1511"/>
                <p:cNvSpPr/>
                <p:nvPr/>
              </p:nvSpPr>
              <p:spPr>
                <a:xfrm>
                  <a:off x="6795900" y="2628550"/>
                  <a:ext cx="102300" cy="25"/>
                </a:xfrm>
                <a:custGeom>
                  <a:avLst/>
                  <a:gdLst/>
                  <a:ahLst/>
                  <a:cxnLst/>
                  <a:rect l="0" t="0" r="0" b="0"/>
                  <a:pathLst>
                    <a:path w="4092" h="1" fill="none" extrusionOk="0">
                      <a:moveTo>
                        <a:pt x="0" y="1"/>
                      </a:moveTo>
                      <a:lnTo>
                        <a:pt x="4092" y="1"/>
                      </a:lnTo>
                    </a:path>
                  </a:pathLst>
                </a:custGeom>
                <a:noFill/>
                <a:ln w="9525" cap="rnd" cmpd="sng">
                  <a:solidFill>
                    <a:srgbClr val="6B97CE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wrap="square" lIns="91425" tIns="91425" rIns="91425" bIns="91425" anchor="ctr" anchorCtr="0">
                  <a:noAutofit/>
                </a:bodyPr>
                <a:lstStyle/>
                <a:p>
                  <a:pPr marL="0" lvl="0" indent="0">
                    <a:spcBef>
                      <a:spcPts val="0"/>
                    </a:spcBef>
                    <a:buNone/>
                  </a:pPr>
                  <a:endParaRPr dirty="0"/>
                </a:p>
              </p:txBody>
            </p:sp>
          </p:grpSp>
          <p:sp>
            <p:nvSpPr>
              <p:cNvPr id="1512" name="Shape 1512"/>
              <p:cNvSpPr/>
              <p:nvPr/>
            </p:nvSpPr>
            <p:spPr>
              <a:xfrm>
                <a:off x="1475201" y="-195610"/>
                <a:ext cx="340844" cy="340865"/>
              </a:xfrm>
              <a:custGeom>
                <a:avLst/>
                <a:gdLst/>
                <a:ahLst/>
                <a:cxnLst/>
                <a:rect l="0" t="0" r="0" b="0"/>
                <a:pathLst>
                  <a:path w="16221" h="16222" fill="none" extrusionOk="0">
                    <a:moveTo>
                      <a:pt x="0" y="8111"/>
                    </a:moveTo>
                    <a:lnTo>
                      <a:pt x="0" y="8111"/>
                    </a:lnTo>
                    <a:lnTo>
                      <a:pt x="0" y="7697"/>
                    </a:lnTo>
                    <a:lnTo>
                      <a:pt x="49" y="7283"/>
                    </a:lnTo>
                    <a:lnTo>
                      <a:pt x="98" y="6869"/>
                    </a:lnTo>
                    <a:lnTo>
                      <a:pt x="171" y="6479"/>
                    </a:lnTo>
                    <a:lnTo>
                      <a:pt x="244" y="6090"/>
                    </a:lnTo>
                    <a:lnTo>
                      <a:pt x="366" y="5700"/>
                    </a:lnTo>
                    <a:lnTo>
                      <a:pt x="487" y="5335"/>
                    </a:lnTo>
                    <a:lnTo>
                      <a:pt x="634" y="4945"/>
                    </a:lnTo>
                    <a:lnTo>
                      <a:pt x="804" y="4604"/>
                    </a:lnTo>
                    <a:lnTo>
                      <a:pt x="975" y="4239"/>
                    </a:lnTo>
                    <a:lnTo>
                      <a:pt x="1169" y="3898"/>
                    </a:lnTo>
                    <a:lnTo>
                      <a:pt x="1389" y="3581"/>
                    </a:lnTo>
                    <a:lnTo>
                      <a:pt x="1608" y="3264"/>
                    </a:lnTo>
                    <a:lnTo>
                      <a:pt x="1851" y="2948"/>
                    </a:lnTo>
                    <a:lnTo>
                      <a:pt x="2119" y="2656"/>
                    </a:lnTo>
                    <a:lnTo>
                      <a:pt x="2387" y="2388"/>
                    </a:lnTo>
                    <a:lnTo>
                      <a:pt x="2655" y="2120"/>
                    </a:lnTo>
                    <a:lnTo>
                      <a:pt x="2947" y="1852"/>
                    </a:lnTo>
                    <a:lnTo>
                      <a:pt x="3264" y="1608"/>
                    </a:lnTo>
                    <a:lnTo>
                      <a:pt x="3581" y="1389"/>
                    </a:lnTo>
                    <a:lnTo>
                      <a:pt x="3897" y="1170"/>
                    </a:lnTo>
                    <a:lnTo>
                      <a:pt x="4238" y="975"/>
                    </a:lnTo>
                    <a:lnTo>
                      <a:pt x="4603" y="805"/>
                    </a:lnTo>
                    <a:lnTo>
                      <a:pt x="4944" y="634"/>
                    </a:lnTo>
                    <a:lnTo>
                      <a:pt x="5334" y="488"/>
                    </a:lnTo>
                    <a:lnTo>
                      <a:pt x="5699" y="366"/>
                    </a:lnTo>
                    <a:lnTo>
                      <a:pt x="6089" y="244"/>
                    </a:lnTo>
                    <a:lnTo>
                      <a:pt x="6479" y="171"/>
                    </a:lnTo>
                    <a:lnTo>
                      <a:pt x="6868" y="98"/>
                    </a:lnTo>
                    <a:lnTo>
                      <a:pt x="7282" y="50"/>
                    </a:lnTo>
                    <a:lnTo>
                      <a:pt x="7696" y="1"/>
                    </a:lnTo>
                    <a:lnTo>
                      <a:pt x="8111" y="1"/>
                    </a:lnTo>
                    <a:lnTo>
                      <a:pt x="8111" y="1"/>
                    </a:lnTo>
                    <a:lnTo>
                      <a:pt x="8525" y="1"/>
                    </a:lnTo>
                    <a:lnTo>
                      <a:pt x="8939" y="50"/>
                    </a:lnTo>
                    <a:lnTo>
                      <a:pt x="9353" y="98"/>
                    </a:lnTo>
                    <a:lnTo>
                      <a:pt x="9742" y="171"/>
                    </a:lnTo>
                    <a:lnTo>
                      <a:pt x="10132" y="244"/>
                    </a:lnTo>
                    <a:lnTo>
                      <a:pt x="10522" y="366"/>
                    </a:lnTo>
                    <a:lnTo>
                      <a:pt x="10911" y="488"/>
                    </a:lnTo>
                    <a:lnTo>
                      <a:pt x="11277" y="634"/>
                    </a:lnTo>
                    <a:lnTo>
                      <a:pt x="11618" y="805"/>
                    </a:lnTo>
                    <a:lnTo>
                      <a:pt x="11983" y="975"/>
                    </a:lnTo>
                    <a:lnTo>
                      <a:pt x="12324" y="1170"/>
                    </a:lnTo>
                    <a:lnTo>
                      <a:pt x="12641" y="1389"/>
                    </a:lnTo>
                    <a:lnTo>
                      <a:pt x="12957" y="1608"/>
                    </a:lnTo>
                    <a:lnTo>
                      <a:pt x="13274" y="1852"/>
                    </a:lnTo>
                    <a:lnTo>
                      <a:pt x="13566" y="2120"/>
                    </a:lnTo>
                    <a:lnTo>
                      <a:pt x="13834" y="2388"/>
                    </a:lnTo>
                    <a:lnTo>
                      <a:pt x="14126" y="2656"/>
                    </a:lnTo>
                    <a:lnTo>
                      <a:pt x="14370" y="2948"/>
                    </a:lnTo>
                    <a:lnTo>
                      <a:pt x="14613" y="3264"/>
                    </a:lnTo>
                    <a:lnTo>
                      <a:pt x="14832" y="3581"/>
                    </a:lnTo>
                    <a:lnTo>
                      <a:pt x="15052" y="3898"/>
                    </a:lnTo>
                    <a:lnTo>
                      <a:pt x="15247" y="4239"/>
                    </a:lnTo>
                    <a:lnTo>
                      <a:pt x="15417" y="4604"/>
                    </a:lnTo>
                    <a:lnTo>
                      <a:pt x="15587" y="4945"/>
                    </a:lnTo>
                    <a:lnTo>
                      <a:pt x="15734" y="5335"/>
                    </a:lnTo>
                    <a:lnTo>
                      <a:pt x="15855" y="5700"/>
                    </a:lnTo>
                    <a:lnTo>
                      <a:pt x="15977" y="6090"/>
                    </a:lnTo>
                    <a:lnTo>
                      <a:pt x="16050" y="6479"/>
                    </a:lnTo>
                    <a:lnTo>
                      <a:pt x="16123" y="6869"/>
                    </a:lnTo>
                    <a:lnTo>
                      <a:pt x="16172" y="7283"/>
                    </a:lnTo>
                    <a:lnTo>
                      <a:pt x="16221" y="7697"/>
                    </a:lnTo>
                    <a:lnTo>
                      <a:pt x="16221" y="8111"/>
                    </a:lnTo>
                    <a:lnTo>
                      <a:pt x="16221" y="8111"/>
                    </a:lnTo>
                    <a:lnTo>
                      <a:pt x="16221" y="8525"/>
                    </a:lnTo>
                    <a:lnTo>
                      <a:pt x="16172" y="8939"/>
                    </a:lnTo>
                    <a:lnTo>
                      <a:pt x="16123" y="9353"/>
                    </a:lnTo>
                    <a:lnTo>
                      <a:pt x="16050" y="9743"/>
                    </a:lnTo>
                    <a:lnTo>
                      <a:pt x="15977" y="10133"/>
                    </a:lnTo>
                    <a:lnTo>
                      <a:pt x="15855" y="10522"/>
                    </a:lnTo>
                    <a:lnTo>
                      <a:pt x="15734" y="10888"/>
                    </a:lnTo>
                    <a:lnTo>
                      <a:pt x="15587" y="11277"/>
                    </a:lnTo>
                    <a:lnTo>
                      <a:pt x="15417" y="11618"/>
                    </a:lnTo>
                    <a:lnTo>
                      <a:pt x="15247" y="11984"/>
                    </a:lnTo>
                    <a:lnTo>
                      <a:pt x="15052" y="12324"/>
                    </a:lnTo>
                    <a:lnTo>
                      <a:pt x="14832" y="12641"/>
                    </a:lnTo>
                    <a:lnTo>
                      <a:pt x="14613" y="12958"/>
                    </a:lnTo>
                    <a:lnTo>
                      <a:pt x="14370" y="13274"/>
                    </a:lnTo>
                    <a:lnTo>
                      <a:pt x="14126" y="13567"/>
                    </a:lnTo>
                    <a:lnTo>
                      <a:pt x="13834" y="13835"/>
                    </a:lnTo>
                    <a:lnTo>
                      <a:pt x="13566" y="14102"/>
                    </a:lnTo>
                    <a:lnTo>
                      <a:pt x="13274" y="14370"/>
                    </a:lnTo>
                    <a:lnTo>
                      <a:pt x="12957" y="14614"/>
                    </a:lnTo>
                    <a:lnTo>
                      <a:pt x="12641" y="14833"/>
                    </a:lnTo>
                    <a:lnTo>
                      <a:pt x="12324" y="15052"/>
                    </a:lnTo>
                    <a:lnTo>
                      <a:pt x="11983" y="15247"/>
                    </a:lnTo>
                    <a:lnTo>
                      <a:pt x="11618" y="15418"/>
                    </a:lnTo>
                    <a:lnTo>
                      <a:pt x="11277" y="15588"/>
                    </a:lnTo>
                    <a:lnTo>
                      <a:pt x="10911" y="15734"/>
                    </a:lnTo>
                    <a:lnTo>
                      <a:pt x="10522" y="15856"/>
                    </a:lnTo>
                    <a:lnTo>
                      <a:pt x="10132" y="15978"/>
                    </a:lnTo>
                    <a:lnTo>
                      <a:pt x="9742" y="16051"/>
                    </a:lnTo>
                    <a:lnTo>
                      <a:pt x="9353" y="16124"/>
                    </a:lnTo>
                    <a:lnTo>
                      <a:pt x="8939" y="16173"/>
                    </a:lnTo>
                    <a:lnTo>
                      <a:pt x="8525" y="16221"/>
                    </a:lnTo>
                    <a:lnTo>
                      <a:pt x="8111" y="16221"/>
                    </a:lnTo>
                    <a:lnTo>
                      <a:pt x="8111" y="16221"/>
                    </a:lnTo>
                    <a:lnTo>
                      <a:pt x="7696" y="16221"/>
                    </a:lnTo>
                    <a:lnTo>
                      <a:pt x="7282" y="16173"/>
                    </a:lnTo>
                    <a:lnTo>
                      <a:pt x="6868" y="16124"/>
                    </a:lnTo>
                    <a:lnTo>
                      <a:pt x="6479" y="16051"/>
                    </a:lnTo>
                    <a:lnTo>
                      <a:pt x="6089" y="15978"/>
                    </a:lnTo>
                    <a:lnTo>
                      <a:pt x="5699" y="15856"/>
                    </a:lnTo>
                    <a:lnTo>
                      <a:pt x="5334" y="15734"/>
                    </a:lnTo>
                    <a:lnTo>
                      <a:pt x="4944" y="15588"/>
                    </a:lnTo>
                    <a:lnTo>
                      <a:pt x="4603" y="15418"/>
                    </a:lnTo>
                    <a:lnTo>
                      <a:pt x="4238" y="15247"/>
                    </a:lnTo>
                    <a:lnTo>
                      <a:pt x="3897" y="15052"/>
                    </a:lnTo>
                    <a:lnTo>
                      <a:pt x="3581" y="14833"/>
                    </a:lnTo>
                    <a:lnTo>
                      <a:pt x="3264" y="14614"/>
                    </a:lnTo>
                    <a:lnTo>
                      <a:pt x="2947" y="14370"/>
                    </a:lnTo>
                    <a:lnTo>
                      <a:pt x="2655" y="14102"/>
                    </a:lnTo>
                    <a:lnTo>
                      <a:pt x="2387" y="13835"/>
                    </a:lnTo>
                    <a:lnTo>
                      <a:pt x="2119" y="13567"/>
                    </a:lnTo>
                    <a:lnTo>
                      <a:pt x="1851" y="13274"/>
                    </a:lnTo>
                    <a:lnTo>
                      <a:pt x="1608" y="12958"/>
                    </a:lnTo>
                    <a:lnTo>
                      <a:pt x="1389" y="12641"/>
                    </a:lnTo>
                    <a:lnTo>
                      <a:pt x="1169" y="12324"/>
                    </a:lnTo>
                    <a:lnTo>
                      <a:pt x="975" y="11984"/>
                    </a:lnTo>
                    <a:lnTo>
                      <a:pt x="804" y="11618"/>
                    </a:lnTo>
                    <a:lnTo>
                      <a:pt x="634" y="11277"/>
                    </a:lnTo>
                    <a:lnTo>
                      <a:pt x="487" y="10888"/>
                    </a:lnTo>
                    <a:lnTo>
                      <a:pt x="366" y="10522"/>
                    </a:lnTo>
                    <a:lnTo>
                      <a:pt x="244" y="10133"/>
                    </a:lnTo>
                    <a:lnTo>
                      <a:pt x="171" y="9743"/>
                    </a:lnTo>
                    <a:lnTo>
                      <a:pt x="98" y="9353"/>
                    </a:lnTo>
                    <a:lnTo>
                      <a:pt x="49" y="8939"/>
                    </a:lnTo>
                    <a:lnTo>
                      <a:pt x="0" y="8525"/>
                    </a:lnTo>
                    <a:lnTo>
                      <a:pt x="0" y="8111"/>
                    </a:lnTo>
                    <a:lnTo>
                      <a:pt x="0" y="8111"/>
                    </a:lnTo>
                    <a:close/>
                    <a:moveTo>
                      <a:pt x="7234" y="11180"/>
                    </a:moveTo>
                    <a:lnTo>
                      <a:pt x="7234" y="11180"/>
                    </a:lnTo>
                    <a:lnTo>
                      <a:pt x="7282" y="11180"/>
                    </a:lnTo>
                    <a:lnTo>
                      <a:pt x="7282" y="11180"/>
                    </a:lnTo>
                    <a:lnTo>
                      <a:pt x="7453" y="11155"/>
                    </a:lnTo>
                    <a:lnTo>
                      <a:pt x="7623" y="11082"/>
                    </a:lnTo>
                    <a:lnTo>
                      <a:pt x="7794" y="10985"/>
                    </a:lnTo>
                    <a:lnTo>
                      <a:pt x="7916" y="10863"/>
                    </a:lnTo>
                    <a:lnTo>
                      <a:pt x="12007" y="6747"/>
                    </a:lnTo>
                    <a:lnTo>
                      <a:pt x="12007" y="6747"/>
                    </a:lnTo>
                    <a:lnTo>
                      <a:pt x="12105" y="6625"/>
                    </a:lnTo>
                    <a:lnTo>
                      <a:pt x="12153" y="6504"/>
                    </a:lnTo>
                    <a:lnTo>
                      <a:pt x="12202" y="6358"/>
                    </a:lnTo>
                    <a:lnTo>
                      <a:pt x="12202" y="6211"/>
                    </a:lnTo>
                    <a:lnTo>
                      <a:pt x="12202" y="6211"/>
                    </a:lnTo>
                    <a:lnTo>
                      <a:pt x="12178" y="6017"/>
                    </a:lnTo>
                    <a:lnTo>
                      <a:pt x="12129" y="5822"/>
                    </a:lnTo>
                    <a:lnTo>
                      <a:pt x="12032" y="5676"/>
                    </a:lnTo>
                    <a:lnTo>
                      <a:pt x="11886" y="5529"/>
                    </a:lnTo>
                    <a:lnTo>
                      <a:pt x="11886" y="5529"/>
                    </a:lnTo>
                    <a:lnTo>
                      <a:pt x="11764" y="5432"/>
                    </a:lnTo>
                    <a:lnTo>
                      <a:pt x="11618" y="5383"/>
                    </a:lnTo>
                    <a:lnTo>
                      <a:pt x="11472" y="5335"/>
                    </a:lnTo>
                    <a:lnTo>
                      <a:pt x="11325" y="5335"/>
                    </a:lnTo>
                    <a:lnTo>
                      <a:pt x="11325" y="5335"/>
                    </a:lnTo>
                    <a:lnTo>
                      <a:pt x="11131" y="5359"/>
                    </a:lnTo>
                    <a:lnTo>
                      <a:pt x="10960" y="5408"/>
                    </a:lnTo>
                    <a:lnTo>
                      <a:pt x="10790" y="5505"/>
                    </a:lnTo>
                    <a:lnTo>
                      <a:pt x="10643" y="5651"/>
                    </a:lnTo>
                    <a:lnTo>
                      <a:pt x="7161" y="8988"/>
                    </a:lnTo>
                    <a:lnTo>
                      <a:pt x="5797" y="7648"/>
                    </a:lnTo>
                    <a:lnTo>
                      <a:pt x="5797" y="7648"/>
                    </a:lnTo>
                    <a:lnTo>
                      <a:pt x="5675" y="7527"/>
                    </a:lnTo>
                    <a:lnTo>
                      <a:pt x="5505" y="7454"/>
                    </a:lnTo>
                    <a:lnTo>
                      <a:pt x="5358" y="7405"/>
                    </a:lnTo>
                    <a:lnTo>
                      <a:pt x="5188" y="7380"/>
                    </a:lnTo>
                    <a:lnTo>
                      <a:pt x="5188" y="7380"/>
                    </a:lnTo>
                    <a:lnTo>
                      <a:pt x="5017" y="7405"/>
                    </a:lnTo>
                    <a:lnTo>
                      <a:pt x="4847" y="7454"/>
                    </a:lnTo>
                    <a:lnTo>
                      <a:pt x="4701" y="7527"/>
                    </a:lnTo>
                    <a:lnTo>
                      <a:pt x="4555" y="7648"/>
                    </a:lnTo>
                    <a:lnTo>
                      <a:pt x="4555" y="7648"/>
                    </a:lnTo>
                    <a:lnTo>
                      <a:pt x="4457" y="7770"/>
                    </a:lnTo>
                    <a:lnTo>
                      <a:pt x="4360" y="7916"/>
                    </a:lnTo>
                    <a:lnTo>
                      <a:pt x="4311" y="8087"/>
                    </a:lnTo>
                    <a:lnTo>
                      <a:pt x="4311" y="8257"/>
                    </a:lnTo>
                    <a:lnTo>
                      <a:pt x="4311" y="8257"/>
                    </a:lnTo>
                    <a:lnTo>
                      <a:pt x="4311" y="8428"/>
                    </a:lnTo>
                    <a:lnTo>
                      <a:pt x="4360" y="8598"/>
                    </a:lnTo>
                    <a:lnTo>
                      <a:pt x="4457" y="8744"/>
                    </a:lnTo>
                    <a:lnTo>
                      <a:pt x="4555" y="8890"/>
                    </a:lnTo>
                    <a:lnTo>
                      <a:pt x="6601" y="10936"/>
                    </a:lnTo>
                    <a:lnTo>
                      <a:pt x="6601" y="10936"/>
                    </a:lnTo>
                    <a:lnTo>
                      <a:pt x="6747" y="11034"/>
                    </a:lnTo>
                    <a:lnTo>
                      <a:pt x="6893" y="11131"/>
                    </a:lnTo>
                    <a:lnTo>
                      <a:pt x="7063" y="11180"/>
                    </a:lnTo>
                    <a:lnTo>
                      <a:pt x="7234" y="11180"/>
                    </a:lnTo>
                    <a:lnTo>
                      <a:pt x="7234" y="11180"/>
                    </a:lnTo>
                    <a:close/>
                  </a:path>
                </a:pathLst>
              </a:custGeom>
              <a:noFill/>
              <a:ln w="9525" cap="rnd" cmpd="sng">
                <a:solidFill>
                  <a:srgbClr val="6B97CE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buNone/>
                </a:pPr>
                <a:endParaRPr dirty="0"/>
              </a:p>
            </p:txBody>
          </p:sp>
        </p:grpSp>
      </p:grpSp>
      <p:sp>
        <p:nvSpPr>
          <p:cNvPr id="1513" name="Shape 1513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None/>
              <a:defRPr/>
            </a:lvl1pPr>
            <a:lvl2pPr lvl="1">
              <a:spcBef>
                <a:spcPts val="0"/>
              </a:spcBef>
              <a:buSzPts val="1800"/>
              <a:buNone/>
              <a:defRPr/>
            </a:lvl2pPr>
            <a:lvl3pPr lvl="2">
              <a:spcBef>
                <a:spcPts val="0"/>
              </a:spcBef>
              <a:buSzPts val="1800"/>
              <a:buNone/>
              <a:defRPr/>
            </a:lvl3pPr>
            <a:lvl4pPr lvl="3">
              <a:spcBef>
                <a:spcPts val="0"/>
              </a:spcBef>
              <a:buSzPts val="1800"/>
              <a:buNone/>
              <a:defRPr/>
            </a:lvl4pPr>
            <a:lvl5pPr lvl="4">
              <a:spcBef>
                <a:spcPts val="0"/>
              </a:spcBef>
              <a:buSzPts val="1800"/>
              <a:buNone/>
              <a:defRPr/>
            </a:lvl5pPr>
            <a:lvl6pPr lvl="5">
              <a:spcBef>
                <a:spcPts val="0"/>
              </a:spcBef>
              <a:buSzPts val="1800"/>
              <a:buNone/>
              <a:defRPr/>
            </a:lvl6pPr>
            <a:lvl7pPr lvl="6">
              <a:spcBef>
                <a:spcPts val="0"/>
              </a:spcBef>
              <a:buSzPts val="1800"/>
              <a:buNone/>
              <a:defRPr/>
            </a:lvl7pPr>
            <a:lvl8pPr lvl="7">
              <a:spcBef>
                <a:spcPts val="0"/>
              </a:spcBef>
              <a:buSzPts val="1800"/>
              <a:buNone/>
              <a:defRPr/>
            </a:lvl8pPr>
            <a:lvl9pPr lvl="8">
              <a:spcBef>
                <a:spcPts val="0"/>
              </a:spcBef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1514" name="Shape 1514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  <p:sp>
        <p:nvSpPr>
          <p:cNvPr id="1515" name="Shape 1515"/>
          <p:cNvSpPr/>
          <p:nvPr/>
        </p:nvSpPr>
        <p:spPr>
          <a:xfrm flipH="1">
            <a:off x="2095200" y="0"/>
            <a:ext cx="7048800" cy="5143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Shape 1517"/>
          <p:cNvSpPr txBox="1">
            <a:spLocks noGrp="1"/>
          </p:cNvSpPr>
          <p:nvPr>
            <p:ph type="body" idx="1"/>
          </p:nvPr>
        </p:nvSpPr>
        <p:spPr>
          <a:xfrm>
            <a:off x="164145" y="4406300"/>
            <a:ext cx="2346900" cy="519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360"/>
              </a:spcBef>
              <a:buSzPts val="1800"/>
              <a:buNone/>
              <a:defRPr sz="1800"/>
            </a:lvl1pPr>
          </a:lstStyle>
          <a:p>
            <a:endParaRPr/>
          </a:p>
        </p:txBody>
      </p:sp>
      <p:sp>
        <p:nvSpPr>
          <p:cNvPr id="1518" name="Shape 151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9FC5E8"/>
                </a:solidFill>
              </a:rPr>
              <a:t>‹#›</a:t>
            </a:fld>
            <a:endParaRPr lang="en">
              <a:solidFill>
                <a:srgbClr val="9FC5E8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ig image">
    <p:spTree>
      <p:nvGrpSpPr>
        <p:cNvPr id="1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Shape 1520"/>
          <p:cNvSpPr/>
          <p:nvPr/>
        </p:nvSpPr>
        <p:spPr>
          <a:xfrm>
            <a:off x="0" y="0"/>
            <a:ext cx="2095200" cy="5143200"/>
          </a:xfrm>
          <a:prstGeom prst="rect">
            <a:avLst/>
          </a:prstGeom>
          <a:solidFill>
            <a:srgbClr val="073763">
              <a:alpha val="19230"/>
            </a:srgbClr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endParaRPr dirty="0">
              <a:solidFill>
                <a:srgbClr val="FFFFFF"/>
              </a:solidFill>
            </a:endParaRPr>
          </a:p>
        </p:txBody>
      </p:sp>
      <p:sp>
        <p:nvSpPr>
          <p:cNvPr id="1521" name="Shape 152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‹#›</a:t>
            </a:fld>
            <a:endParaRPr lang="en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2874625" y="484600"/>
            <a:ext cx="5562000" cy="4207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6FA8DC"/>
              </a:buClr>
              <a:buSzPts val="3000"/>
              <a:buFont typeface="Roboto"/>
              <a:buChar char="▸"/>
              <a:defRPr sz="30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480"/>
              </a:spcBef>
              <a:buClr>
                <a:srgbClr val="6FA8DC"/>
              </a:buClr>
              <a:buSzPts val="2400"/>
              <a:buFont typeface="Roboto"/>
              <a:buChar char="▹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480"/>
              </a:spcBef>
              <a:buClr>
                <a:srgbClr val="6FA8DC"/>
              </a:buClr>
              <a:buSzPts val="2400"/>
              <a:buFont typeface="Roboto"/>
              <a:buChar char="■"/>
              <a:defRPr sz="24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360"/>
              </a:spcBef>
              <a:buClr>
                <a:srgbClr val="6FA8DC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360"/>
              </a:spcBef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360"/>
              </a:spcBef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360"/>
              </a:spcBef>
              <a:buClr>
                <a:srgbClr val="073763"/>
              </a:buClr>
              <a:buSzPts val="1800"/>
              <a:buFont typeface="Roboto"/>
              <a:buChar char="●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360"/>
              </a:spcBef>
              <a:buClr>
                <a:srgbClr val="073763"/>
              </a:buClr>
              <a:buSzPts val="1800"/>
              <a:buFont typeface="Roboto"/>
              <a:buChar char="○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360"/>
              </a:spcBef>
              <a:buClr>
                <a:srgbClr val="073763"/>
              </a:buClr>
              <a:buSzPts val="1800"/>
              <a:buFont typeface="Roboto"/>
              <a:buChar char="■"/>
              <a:defRPr sz="1800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 sz="9600" b="1">
                <a:solidFill>
                  <a:srgbClr val="0B5394"/>
                </a:solidFill>
                <a:latin typeface="Montserrat"/>
                <a:ea typeface="Montserrat"/>
                <a:cs typeface="Montserrat"/>
                <a:sym typeface="Montserrat"/>
              </a:rPr>
              <a:t>‹#›</a:t>
            </a:fld>
            <a:endParaRPr lang="en" sz="9600" b="1">
              <a:solidFill>
                <a:srgbClr val="0B5394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ts val="1800"/>
              <a:buFont typeface="Montserrat"/>
              <a:buNone/>
              <a:defRPr sz="1800" b="1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0" name="Shape 1530"/>
          <p:cNvSpPr txBox="1">
            <a:spLocks noGrp="1"/>
          </p:cNvSpPr>
          <p:nvPr>
            <p:ph type="ctrTitle"/>
          </p:nvPr>
        </p:nvSpPr>
        <p:spPr>
          <a:xfrm>
            <a:off x="1147780" y="1963082"/>
            <a:ext cx="7498800" cy="2170219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Finding High-Risk Web Vulnerabilities with a Small Number of Generic Payloads</a:t>
            </a:r>
            <a:br>
              <a:rPr lang="en-US" sz="3200" dirty="0">
                <a:solidFill>
                  <a:schemeClr val="bg1"/>
                </a:solidFill>
              </a:rPr>
            </a:br>
            <a:endParaRPr lang="en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420162" y="4253978"/>
            <a:ext cx="89540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Detecting Server-Side Injection </a:t>
            </a:r>
            <a:r>
              <a:rPr lang="en-US" sz="1800" b="1" dirty="0" smtClean="0">
                <a:solidFill>
                  <a:schemeClr val="bg1"/>
                </a:solidFill>
              </a:rPr>
              <a:t>Vulnerabilities using </a:t>
            </a:r>
            <a:r>
              <a:rPr lang="en-US" sz="1800" b="1" dirty="0">
                <a:solidFill>
                  <a:schemeClr val="bg1"/>
                </a:solidFill>
              </a:rPr>
              <a:t>Expression Probing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Logic</a:t>
            </a:r>
            <a:endParaRPr lang="en-US" dirty="0"/>
          </a:p>
        </p:txBody>
      </p:sp>
      <p:sp>
        <p:nvSpPr>
          <p:cNvPr id="1574" name="Shape 1574"/>
          <p:cNvSpPr txBox="1">
            <a:spLocks noGrp="1"/>
          </p:cNvSpPr>
          <p:nvPr>
            <p:ph type="body" idx="1"/>
          </p:nvPr>
        </p:nvSpPr>
        <p:spPr>
          <a:xfrm>
            <a:off x="2770765" y="4207750"/>
            <a:ext cx="5562000" cy="7765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1800" dirty="0" smtClean="0"/>
              <a:t>Each Break-Fix Pair anwser one Single Question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800" dirty="0" smtClean="0"/>
              <a:t>Knowledge is Build graguatelly via sequence probings</a:t>
            </a:r>
            <a:endParaRPr lang="en" sz="1800" dirty="0"/>
          </a:p>
        </p:txBody>
      </p:sp>
      <p:sp>
        <p:nvSpPr>
          <p:cNvPr id="1575" name="Shape 15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B5394"/>
                </a:solidFill>
              </a:rPr>
              <a:t>10</a:t>
            </a:fld>
            <a:endParaRPr lang="en">
              <a:solidFill>
                <a:srgbClr val="0B5394"/>
              </a:solidFill>
            </a:endParaRPr>
          </a:p>
        </p:txBody>
      </p:sp>
      <p:sp>
        <p:nvSpPr>
          <p:cNvPr id="1576" name="Shape 1576"/>
          <p:cNvSpPr/>
          <p:nvPr/>
        </p:nvSpPr>
        <p:spPr>
          <a:xfrm>
            <a:off x="653555" y="3610238"/>
            <a:ext cx="317310" cy="302979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1577" name="Shape 1577"/>
          <p:cNvGrpSpPr/>
          <p:nvPr/>
        </p:nvGrpSpPr>
        <p:grpSpPr>
          <a:xfrm>
            <a:off x="653009" y="3761727"/>
            <a:ext cx="1426316" cy="1426403"/>
            <a:chOff x="6643075" y="3664250"/>
            <a:chExt cx="407950" cy="407975"/>
          </a:xfrm>
        </p:grpSpPr>
        <p:sp>
          <p:nvSpPr>
            <p:cNvPr id="1578" name="Shape 1578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0" t="0" r="0" b="0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79" name="Shape 1579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0" t="0" r="0" b="0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1580" name="Shape 1580"/>
          <p:cNvGrpSpPr/>
          <p:nvPr/>
        </p:nvGrpSpPr>
        <p:grpSpPr>
          <a:xfrm>
            <a:off x="832724" y="2785250"/>
            <a:ext cx="659664" cy="659627"/>
            <a:chOff x="576250" y="4319400"/>
            <a:chExt cx="442075" cy="442050"/>
          </a:xfrm>
        </p:grpSpPr>
        <p:sp>
          <p:nvSpPr>
            <p:cNvPr id="1581" name="Shape 158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0" t="0" r="0" b="0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82" name="Shape 1582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0" t="0" r="0" b="0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83" name="Shape 1583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0" t="0" r="0" b="0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84" name="Shape 1584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0" t="0" r="0" b="0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1585" name="Shape 1585"/>
          <p:cNvSpPr/>
          <p:nvPr/>
        </p:nvSpPr>
        <p:spPr>
          <a:xfrm rot="6223920">
            <a:off x="3953912" y="935426"/>
            <a:ext cx="317280" cy="302951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86" name="Shape 1586"/>
          <p:cNvSpPr/>
          <p:nvPr/>
        </p:nvSpPr>
        <p:spPr>
          <a:xfrm>
            <a:off x="2831911" y="2461817"/>
            <a:ext cx="250224" cy="238923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" name="Rounded Rectangle 3"/>
          <p:cNvSpPr/>
          <p:nvPr/>
        </p:nvSpPr>
        <p:spPr>
          <a:xfrm>
            <a:off x="2971247" y="1739363"/>
            <a:ext cx="1142809" cy="590690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123/0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230542" y="3266939"/>
            <a:ext cx="1142809" cy="590690"/>
          </a:xfrm>
          <a:prstGeom prst="round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May Not Vulnerable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7204692" y="1720441"/>
            <a:ext cx="1142809" cy="59069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Vulnerable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70817" y="146024"/>
            <a:ext cx="42274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Roboto" panose="020B0604020202020204" charset="0"/>
                <a:ea typeface="Roboto" panose="020B0604020202020204" charset="0"/>
              </a:rPr>
              <a:t>Is in </a:t>
            </a:r>
            <a:r>
              <a:rPr lang="en-US" sz="2800" dirty="0" smtClean="0">
                <a:latin typeface="Roboto" panose="020B0604020202020204" charset="0"/>
                <a:ea typeface="Roboto" panose="020B0604020202020204" charset="0"/>
              </a:rPr>
              <a:t>Numeric Expression?</a:t>
            </a:r>
            <a:endParaRPr lang="en-US" sz="28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6698" y="2270333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957022" y="761286"/>
            <a:ext cx="1142809" cy="5906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123</a:t>
            </a:r>
            <a:endParaRPr lang="en-US" dirty="0"/>
          </a:p>
        </p:txBody>
      </p:sp>
      <p:cxnSp>
        <p:nvCxnSpPr>
          <p:cNvPr id="8" name="Straight Arrow Connector 7"/>
          <p:cNvCxnSpPr>
            <a:stCxn id="24" idx="3"/>
            <a:endCxn id="27" idx="1"/>
          </p:cNvCxnSpPr>
          <p:nvPr/>
        </p:nvCxnSpPr>
        <p:spPr>
          <a:xfrm flipV="1">
            <a:off x="4099831" y="1049824"/>
            <a:ext cx="1040747" cy="68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140578" y="754479"/>
            <a:ext cx="1142809" cy="5906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 Response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12474" y="127696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251798" y="1802575"/>
            <a:ext cx="619085" cy="42642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0" name="Shape 1586"/>
          <p:cNvSpPr/>
          <p:nvPr/>
        </p:nvSpPr>
        <p:spPr>
          <a:xfrm>
            <a:off x="4634674" y="2461817"/>
            <a:ext cx="250224" cy="238923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" name="Rounded Rectangle 30"/>
          <p:cNvSpPr/>
          <p:nvPr/>
        </p:nvSpPr>
        <p:spPr>
          <a:xfrm>
            <a:off x="5225532" y="1732790"/>
            <a:ext cx="1142809" cy="59069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123/1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577886" y="226376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Fix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 rot="2426123">
            <a:off x="4316145" y="3192142"/>
            <a:ext cx="619085" cy="42642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038268" y="2646369"/>
            <a:ext cx="1229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 Base?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>
          <a:xfrm rot="5400000">
            <a:off x="5494241" y="2667869"/>
            <a:ext cx="619085" cy="42642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6476974" y="1814924"/>
            <a:ext cx="619085" cy="42642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368341" y="2598773"/>
            <a:ext cx="1229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 Base?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9008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Logic</a:t>
            </a:r>
            <a:endParaRPr lang="en-US" dirty="0"/>
          </a:p>
        </p:txBody>
      </p:sp>
      <p:sp>
        <p:nvSpPr>
          <p:cNvPr id="1574" name="Shape 1574"/>
          <p:cNvSpPr txBox="1">
            <a:spLocks noGrp="1"/>
          </p:cNvSpPr>
          <p:nvPr>
            <p:ph type="body" idx="1"/>
          </p:nvPr>
        </p:nvSpPr>
        <p:spPr>
          <a:xfrm>
            <a:off x="2735480" y="3913217"/>
            <a:ext cx="5562000" cy="7765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1800" dirty="0" smtClean="0"/>
              <a:t>Each Break-Fix Pair anwser one Single Question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" sz="1800" dirty="0" smtClean="0"/>
              <a:t>Knowledge is Build graguatelly via sequence probings</a:t>
            </a:r>
            <a:endParaRPr lang="en" sz="1800" dirty="0"/>
          </a:p>
        </p:txBody>
      </p:sp>
      <p:sp>
        <p:nvSpPr>
          <p:cNvPr id="1575" name="Shape 1575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B5394"/>
                </a:solidFill>
              </a:rPr>
              <a:t>11</a:t>
            </a:fld>
            <a:endParaRPr lang="en">
              <a:solidFill>
                <a:srgbClr val="0B5394"/>
              </a:solidFill>
            </a:endParaRPr>
          </a:p>
        </p:txBody>
      </p:sp>
      <p:sp>
        <p:nvSpPr>
          <p:cNvPr id="1576" name="Shape 1576"/>
          <p:cNvSpPr/>
          <p:nvPr/>
        </p:nvSpPr>
        <p:spPr>
          <a:xfrm>
            <a:off x="653555" y="3610238"/>
            <a:ext cx="317310" cy="302979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grpSp>
        <p:nvGrpSpPr>
          <p:cNvPr id="1577" name="Shape 1577"/>
          <p:cNvGrpSpPr/>
          <p:nvPr/>
        </p:nvGrpSpPr>
        <p:grpSpPr>
          <a:xfrm>
            <a:off x="653009" y="3761727"/>
            <a:ext cx="1426316" cy="1426403"/>
            <a:chOff x="6643075" y="3664250"/>
            <a:chExt cx="407950" cy="407975"/>
          </a:xfrm>
        </p:grpSpPr>
        <p:sp>
          <p:nvSpPr>
            <p:cNvPr id="1578" name="Shape 1578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0" t="0" r="0" b="0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79" name="Shape 1579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0" t="0" r="0" b="0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</p:grpSp>
      <p:grpSp>
        <p:nvGrpSpPr>
          <p:cNvPr id="1580" name="Shape 1580"/>
          <p:cNvGrpSpPr/>
          <p:nvPr/>
        </p:nvGrpSpPr>
        <p:grpSpPr>
          <a:xfrm>
            <a:off x="832724" y="2785250"/>
            <a:ext cx="659664" cy="659627"/>
            <a:chOff x="576250" y="4319400"/>
            <a:chExt cx="442075" cy="442050"/>
          </a:xfrm>
        </p:grpSpPr>
        <p:sp>
          <p:nvSpPr>
            <p:cNvPr id="1581" name="Shape 158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0" t="0" r="0" b="0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82" name="Shape 1582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0" t="0" r="0" b="0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83" name="Shape 1583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0" t="0" r="0" b="0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  <p:sp>
          <p:nvSpPr>
            <p:cNvPr id="1584" name="Shape 1584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0" t="0" r="0" b="0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buNone/>
              </a:pPr>
              <a:endParaRPr dirty="0"/>
            </a:p>
          </p:txBody>
        </p:sp>
      </p:grpSp>
      <p:sp>
        <p:nvSpPr>
          <p:cNvPr id="1585" name="Shape 1585"/>
          <p:cNvSpPr/>
          <p:nvPr/>
        </p:nvSpPr>
        <p:spPr>
          <a:xfrm rot="6223920">
            <a:off x="3953912" y="935426"/>
            <a:ext cx="317280" cy="302951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86" name="Shape 1586"/>
          <p:cNvSpPr/>
          <p:nvPr/>
        </p:nvSpPr>
        <p:spPr>
          <a:xfrm>
            <a:off x="2831911" y="2461817"/>
            <a:ext cx="250224" cy="238923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4" name="Rounded Rectangle 3"/>
          <p:cNvSpPr/>
          <p:nvPr/>
        </p:nvSpPr>
        <p:spPr>
          <a:xfrm>
            <a:off x="2971247" y="1739363"/>
            <a:ext cx="1142809" cy="590690"/>
          </a:xfrm>
          <a:prstGeom prst="roundRect">
            <a:avLst/>
          </a:prstGeom>
          <a:solidFill>
            <a:srgbClr val="FF000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foo‘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5230542" y="3266939"/>
            <a:ext cx="1142809" cy="590690"/>
          </a:xfrm>
          <a:prstGeom prst="roundRect">
            <a:avLst/>
          </a:prstGeom>
          <a:solidFill>
            <a:srgbClr val="0070C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May Not Vulnerable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7188698" y="1726885"/>
            <a:ext cx="1142809" cy="59069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Vulnerable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670817" y="146024"/>
            <a:ext cx="41232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Roboto" panose="020B0604020202020204" charset="0"/>
                <a:ea typeface="Roboto" panose="020B0604020202020204" charset="0"/>
              </a:rPr>
              <a:t>Is </a:t>
            </a:r>
            <a:r>
              <a:rPr lang="en-US" sz="2800" dirty="0" smtClean="0">
                <a:solidFill>
                  <a:srgbClr val="FF0000"/>
                </a:solidFill>
                <a:latin typeface="Roboto" panose="020B0604020202020204" charset="0"/>
                <a:ea typeface="Roboto" panose="020B0604020202020204" charset="0"/>
              </a:rPr>
              <a:t>\</a:t>
            </a:r>
            <a:r>
              <a:rPr lang="en-US" sz="2800" dirty="0" smtClean="0">
                <a:latin typeface="Roboto" panose="020B0604020202020204" charset="0"/>
                <a:ea typeface="Roboto" panose="020B0604020202020204" charset="0"/>
              </a:rPr>
              <a:t> an escape character?</a:t>
            </a:r>
            <a:endParaRPr lang="en-US" sz="2800" dirty="0">
              <a:latin typeface="Roboto" panose="020B0604020202020204" charset="0"/>
              <a:ea typeface="Roboto" panose="020B060402020202020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26698" y="2270333"/>
            <a:ext cx="6527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Break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957022" y="761286"/>
            <a:ext cx="1142809" cy="5906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foo</a:t>
            </a:r>
            <a:endParaRPr lang="en-US" dirty="0"/>
          </a:p>
        </p:txBody>
      </p:sp>
      <p:cxnSp>
        <p:nvCxnSpPr>
          <p:cNvPr id="8" name="Straight Arrow Connector 7"/>
          <p:cNvCxnSpPr>
            <a:stCxn id="24" idx="3"/>
            <a:endCxn id="27" idx="1"/>
          </p:cNvCxnSpPr>
          <p:nvPr/>
        </p:nvCxnSpPr>
        <p:spPr>
          <a:xfrm flipV="1">
            <a:off x="4099831" y="1043318"/>
            <a:ext cx="1125700" cy="133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225531" y="747973"/>
            <a:ext cx="1142809" cy="59069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Base Response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12474" y="1276965"/>
            <a:ext cx="5934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Base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4251798" y="1802575"/>
            <a:ext cx="619085" cy="42642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0" name="Shape 1586"/>
          <p:cNvSpPr/>
          <p:nvPr/>
        </p:nvSpPr>
        <p:spPr>
          <a:xfrm>
            <a:off x="4634674" y="2461817"/>
            <a:ext cx="250224" cy="238923"/>
          </a:xfrm>
          <a:custGeom>
            <a:avLst/>
            <a:gdLst/>
            <a:ahLst/>
            <a:cxnLst/>
            <a:rect l="0" t="0" r="0" b="0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31" name="Rounded Rectangle 30"/>
          <p:cNvSpPr/>
          <p:nvPr/>
        </p:nvSpPr>
        <p:spPr>
          <a:xfrm>
            <a:off x="5225532" y="1732790"/>
            <a:ext cx="1142809" cy="590690"/>
          </a:xfrm>
          <a:prstGeom prst="roundRect">
            <a:avLst/>
          </a:prstGeom>
          <a:solidFill>
            <a:srgbClr val="92D05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foo\‘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587754" y="2263760"/>
            <a:ext cx="4235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Fix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 rot="2426123">
            <a:off x="4316145" y="3192142"/>
            <a:ext cx="619085" cy="42642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038268" y="2646369"/>
            <a:ext cx="1229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 Base?</a:t>
            </a:r>
            <a:endParaRPr lang="en-US" dirty="0"/>
          </a:p>
        </p:txBody>
      </p:sp>
      <p:sp>
        <p:nvSpPr>
          <p:cNvPr id="35" name="Right Arrow 34"/>
          <p:cNvSpPr/>
          <p:nvPr/>
        </p:nvSpPr>
        <p:spPr>
          <a:xfrm rot="5400000">
            <a:off x="5508673" y="2674442"/>
            <a:ext cx="619085" cy="426422"/>
          </a:xfrm>
          <a:prstGeom prst="right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36" name="Right Arrow 35"/>
          <p:cNvSpPr/>
          <p:nvPr/>
        </p:nvSpPr>
        <p:spPr>
          <a:xfrm>
            <a:off x="6468977" y="1779324"/>
            <a:ext cx="619085" cy="426422"/>
          </a:xfrm>
          <a:prstGeom prst="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368341" y="2598773"/>
            <a:ext cx="1229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Match Base?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" name="Shape 1657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dirty="0" smtClean="0"/>
              <a:t>Example:</a:t>
            </a:r>
            <a:br>
              <a:rPr lang="en" dirty="0" smtClean="0"/>
            </a:br>
            <a:r>
              <a:rPr lang="en" dirty="0" smtClean="0"/>
              <a:t>SQL Injection in Numeric value</a:t>
            </a:r>
            <a:endParaRPr lang="en" dirty="0"/>
          </a:p>
        </p:txBody>
      </p:sp>
      <p:graphicFrame>
        <p:nvGraphicFramePr>
          <p:cNvPr id="1658" name="Shape 1658"/>
          <p:cNvGraphicFramePr/>
          <p:nvPr>
            <p:extLst>
              <p:ext uri="{D42A27DB-BD31-4B8C-83A1-F6EECF244321}">
                <p14:modId xmlns:p14="http://schemas.microsoft.com/office/powerpoint/2010/main" val="1615410254"/>
              </p:ext>
            </p:extLst>
          </p:nvPr>
        </p:nvGraphicFramePr>
        <p:xfrm>
          <a:off x="2559198" y="536781"/>
          <a:ext cx="6449334" cy="3376518"/>
        </p:xfrm>
        <a:graphic>
          <a:graphicData uri="http://schemas.openxmlformats.org/drawingml/2006/table">
            <a:tbl>
              <a:tblPr>
                <a:noFill/>
                <a:tableStyleId>{5B57AAF5-3001-4593-A121-FB6AB71EB534}</a:tableStyleId>
              </a:tblPr>
              <a:tblGrid>
                <a:gridCol w="1443842"/>
                <a:gridCol w="2546773"/>
                <a:gridCol w="2458719"/>
              </a:tblGrid>
              <a:tr h="425032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Questions</a:t>
                      </a:r>
                      <a:endParaRPr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Fix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152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Divided by 0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123/0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123/01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</a:tr>
              <a:tr h="636694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Divided by Expression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123/(3-3)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123/(2-1)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Generic Function Injection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123/abf(1)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123/abs(1)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4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Language Specifc Function Injection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123/power(current_request_ic(),0)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123/power(current_request_id(),0)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59" name="Shape 165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12</a:t>
            </a:fld>
            <a:endParaRPr lang="en"/>
          </a:p>
        </p:txBody>
      </p:sp>
      <p:sp>
        <p:nvSpPr>
          <p:cNvPr id="5" name="Shape 1574"/>
          <p:cNvSpPr txBox="1">
            <a:spLocks/>
          </p:cNvSpPr>
          <p:nvPr/>
        </p:nvSpPr>
        <p:spPr>
          <a:xfrm>
            <a:off x="2688066" y="4137275"/>
            <a:ext cx="6320465" cy="7765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</a:t>
            </a:r>
            <a:r>
              <a:rPr lang="en" sz="1800" dirty="0" smtClean="0"/>
              <a:t>nix_timestamp() for MySQL, Oracle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to_number</a:t>
            </a:r>
            <a:r>
              <a:rPr lang="en" sz="1800" dirty="0" smtClean="0"/>
              <a:t>(‘1’) for Oracle</a:t>
            </a:r>
            <a:endParaRPr lang="e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sz="1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" name="Shape 1657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dirty="0" smtClean="0"/>
              <a:t>Example:</a:t>
            </a:r>
            <a:br>
              <a:rPr lang="en" dirty="0" smtClean="0"/>
            </a:br>
            <a:r>
              <a:rPr lang="en" dirty="0" smtClean="0"/>
              <a:t>SQL Injection in String value</a:t>
            </a:r>
            <a:endParaRPr lang="en" dirty="0"/>
          </a:p>
        </p:txBody>
      </p:sp>
      <p:graphicFrame>
        <p:nvGraphicFramePr>
          <p:cNvPr id="1658" name="Shape 1658"/>
          <p:cNvGraphicFramePr/>
          <p:nvPr>
            <p:extLst>
              <p:ext uri="{D42A27DB-BD31-4B8C-83A1-F6EECF244321}">
                <p14:modId xmlns:p14="http://schemas.microsoft.com/office/powerpoint/2010/main" val="575826362"/>
              </p:ext>
            </p:extLst>
          </p:nvPr>
        </p:nvGraphicFramePr>
        <p:xfrm>
          <a:off x="2559198" y="536781"/>
          <a:ext cx="6449334" cy="3376518"/>
        </p:xfrm>
        <a:graphic>
          <a:graphicData uri="http://schemas.openxmlformats.org/drawingml/2006/table">
            <a:tbl>
              <a:tblPr>
                <a:noFill/>
                <a:tableStyleId>{5B57AAF5-3001-4593-A121-FB6AB71EB534}</a:tableStyleId>
              </a:tblPr>
              <a:tblGrid>
                <a:gridCol w="1443842"/>
                <a:gridCol w="2546773"/>
                <a:gridCol w="2458719"/>
              </a:tblGrid>
              <a:tr h="425032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Question</a:t>
                      </a:r>
                      <a:endParaRPr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Fix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152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Type of Quote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x’x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</a:t>
                      </a: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’’x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F3"/>
                    </a:solidFill>
                  </a:tcPr>
                </a:tc>
              </a:tr>
              <a:tr h="636694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Concatenation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x+’x</a:t>
                      </a:r>
                      <a:endParaRPr kumimoji="0" lang="en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xx’+’x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Generic Function Injection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x’+</a:t>
                      </a: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abf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(1)+’x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err="1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x’+abs</a:t>
                      </a:r>
                      <a:r>
                        <a:rPr lang="en-US" sz="1800" b="1" dirty="0" smtClean="0">
                          <a:solidFill>
                            <a:srgbClr val="00B05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(1)+’x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024000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Language Specifc Function Injection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x’+</a:t>
                      </a: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power(current_request_ic(),0)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+’x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x’+</a:t>
                      </a: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power(current_request_id(),0)</a:t>
                      </a: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+’x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59" name="Shape 165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13</a:t>
            </a:fld>
            <a:endParaRPr lang="en"/>
          </a:p>
        </p:txBody>
      </p:sp>
      <p:sp>
        <p:nvSpPr>
          <p:cNvPr id="5" name="Shape 1574"/>
          <p:cNvSpPr txBox="1">
            <a:spLocks/>
          </p:cNvSpPr>
          <p:nvPr/>
        </p:nvSpPr>
        <p:spPr>
          <a:xfrm>
            <a:off x="2688066" y="4137275"/>
            <a:ext cx="6320465" cy="7765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smtClean="0"/>
              <a:t>u</a:t>
            </a:r>
            <a:r>
              <a:rPr lang="en" sz="1800" dirty="0" smtClean="0"/>
              <a:t>nix_timestamp() for MySQL, Oracle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 err="1" smtClean="0"/>
              <a:t>to_number</a:t>
            </a:r>
            <a:r>
              <a:rPr lang="en" sz="1800" dirty="0" smtClean="0"/>
              <a:t>(‘1’) for Oracle</a:t>
            </a:r>
            <a:endParaRPr lang="en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" sz="1800" dirty="0" smtClean="0"/>
          </a:p>
        </p:txBody>
      </p:sp>
    </p:spTree>
    <p:extLst>
      <p:ext uri="{BB962C8B-B14F-4D97-AF65-F5344CB8AC3E}">
        <p14:creationId xmlns:p14="http://schemas.microsoft.com/office/powerpoint/2010/main" val="2844273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8" name="Shape 1678"/>
          <p:cNvSpPr txBox="1">
            <a:spLocks noGrp="1"/>
          </p:cNvSpPr>
          <p:nvPr>
            <p:ph type="ctrTitle" idx="4294967295"/>
          </p:nvPr>
        </p:nvSpPr>
        <p:spPr>
          <a:xfrm>
            <a:off x="292125" y="3183550"/>
            <a:ext cx="8166000" cy="1159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" sz="11000" dirty="0" smtClean="0">
                <a:solidFill>
                  <a:srgbClr val="3D85C6"/>
                </a:solidFill>
              </a:rPr>
              <a:t>DEMO</a:t>
            </a:r>
            <a:endParaRPr lang="en" sz="11000" dirty="0">
              <a:solidFill>
                <a:srgbClr val="3D85C6"/>
              </a:solidFill>
            </a:endParaRPr>
          </a:p>
        </p:txBody>
      </p:sp>
      <p:sp>
        <p:nvSpPr>
          <p:cNvPr id="1679" name="Shape 1679"/>
          <p:cNvSpPr txBox="1">
            <a:spLocks noGrp="1"/>
          </p:cNvSpPr>
          <p:nvPr>
            <p:ph type="subTitle" idx="4294967295"/>
          </p:nvPr>
        </p:nvSpPr>
        <p:spPr>
          <a:xfrm>
            <a:off x="292125" y="4154638"/>
            <a:ext cx="8166000" cy="78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buNone/>
            </a:pPr>
            <a:r>
              <a:rPr lang="en" sz="2800" dirty="0" smtClean="0"/>
              <a:t>SQL Injetion Detection using Burp Intruder</a:t>
            </a:r>
            <a:endParaRPr lang="en" sz="2800" dirty="0"/>
          </a:p>
        </p:txBody>
      </p:sp>
      <p:sp>
        <p:nvSpPr>
          <p:cNvPr id="1680" name="Shape 1680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9FC5E8"/>
                </a:solidFill>
              </a:rPr>
              <a:t>14</a:t>
            </a:fld>
            <a:endParaRPr lang="en">
              <a:solidFill>
                <a:srgbClr val="9FC5E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85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7" name="Shape 1657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dirty="0" smtClean="0"/>
              <a:t>Useful Probes</a:t>
            </a:r>
            <a:endParaRPr lang="en" dirty="0"/>
          </a:p>
        </p:txBody>
      </p:sp>
      <p:graphicFrame>
        <p:nvGraphicFramePr>
          <p:cNvPr id="1658" name="Shape 1658"/>
          <p:cNvGraphicFramePr/>
          <p:nvPr>
            <p:extLst>
              <p:ext uri="{D42A27DB-BD31-4B8C-83A1-F6EECF244321}">
                <p14:modId xmlns:p14="http://schemas.microsoft.com/office/powerpoint/2010/main" val="2687034255"/>
              </p:ext>
            </p:extLst>
          </p:nvPr>
        </p:nvGraphicFramePr>
        <p:xfrm>
          <a:off x="2482465" y="384421"/>
          <a:ext cx="6449334" cy="4544493"/>
        </p:xfrm>
        <a:graphic>
          <a:graphicData uri="http://schemas.openxmlformats.org/drawingml/2006/table">
            <a:tbl>
              <a:tblPr>
                <a:noFill/>
                <a:tableStyleId>{5B57AAF5-3001-4593-A121-FB6AB71EB534}</a:tableStyleId>
              </a:tblPr>
              <a:tblGrid>
                <a:gridCol w="1653815"/>
                <a:gridCol w="2336800"/>
                <a:gridCol w="2458719"/>
              </a:tblGrid>
              <a:tr h="390823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Question</a:t>
                      </a:r>
                      <a:endParaRPr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Break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00B050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Fix</a:t>
                      </a:r>
                      <a:endParaRPr lang="en" sz="1800" b="1" dirty="0">
                        <a:solidFill>
                          <a:srgbClr val="00B050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369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</a:t>
                      </a:r>
                      <a:r>
                        <a:rPr lang="en" sz="1100" baseline="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 File Path?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../../</a:t>
                      </a: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filename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././filename</a:t>
                      </a: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663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</a:t>
                      </a: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 OS command (linux)?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;</a:t>
                      </a:r>
                      <a:endParaRPr lang="en" sz="1800" b="1" dirty="0" smtClean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1463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</a:t>
                      </a: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n OS command (Win)?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,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&amp;</a:t>
                      </a:r>
                      <a:endParaRPr lang="en" sz="1800" b="1" dirty="0" smtClean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85450">
                <a:tc>
                  <a:txBody>
                    <a:bodyPr/>
                    <a:lstStyle/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Interpolation Fuzz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x%{{xx${{x</a:t>
                      </a:r>
                      <a:endParaRPr kumimoji="0" lang="en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}}%x}}$x</a:t>
                      </a:r>
                      <a:endParaRPr kumimoji="0" lang="en" sz="1800" b="1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059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Interpolation-Dollar</a:t>
                      </a:r>
                      <a:endParaRPr lang="en" sz="1100" dirty="0" smtClean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marL="0" lvl="0" indent="0" algn="r">
                        <a:spcBef>
                          <a:spcPts val="0"/>
                        </a:spcBef>
                        <a:buNone/>
                      </a:pP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x${{x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}}$x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endParaRPr lang="en" sz="1800" b="1" dirty="0">
                        <a:solidFill>
                          <a:srgbClr val="00B05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59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Interpolation-Percent</a:t>
                      </a:r>
                      <a:endParaRPr lang="en" sz="1100" dirty="0" smtClean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marL="0" lvl="0" indent="0" algn="r" rtl="0">
                        <a:spcBef>
                          <a:spcPts val="0"/>
                        </a:spcBef>
                        <a:buNone/>
                      </a:pP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X</a:t>
                      </a: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%{{x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" sz="1800" b="1" dirty="0" smtClean="0">
                          <a:solidFill>
                            <a:srgbClr val="FF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}}%x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1583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buNone/>
                      </a:pPr>
                      <a:r>
                        <a:rPr lang="en" sz="1100" dirty="0" smtClean="0">
                          <a:solidFill>
                            <a:srgbClr val="073763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Order By </a:t>
                      </a:r>
                      <a:endParaRPr lang="en" sz="1100" dirty="0">
                        <a:solidFill>
                          <a:srgbClr val="073763"/>
                        </a:solidFill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1,abs(1,2)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1,abs(1)</a:t>
                      </a:r>
                      <a:endParaRPr lang="en" sz="1800" b="1" dirty="0">
                        <a:solidFill>
                          <a:srgbClr val="FF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91425" marR="91425" marT="68575" marB="68575" anchor="ctr">
                    <a:lnL w="9525" cap="flat" cmpd="sng" algn="ctr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>
                      <a:solidFill>
                        <a:srgbClr val="9FC5E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59" name="Shape 1659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15</a:t>
            </a:fld>
            <a:endParaRPr lang="en"/>
          </a:p>
        </p:txBody>
      </p:sp>
      <p:sp>
        <p:nvSpPr>
          <p:cNvPr id="5" name="Shape 1574"/>
          <p:cNvSpPr txBox="1">
            <a:spLocks/>
          </p:cNvSpPr>
          <p:nvPr/>
        </p:nvSpPr>
        <p:spPr>
          <a:xfrm>
            <a:off x="2688066" y="4137275"/>
            <a:ext cx="6320465" cy="77654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endParaRPr lang="en" sz="1800" dirty="0" smtClean="0"/>
          </a:p>
        </p:txBody>
      </p:sp>
    </p:spTree>
    <p:extLst>
      <p:ext uri="{BB962C8B-B14F-4D97-AF65-F5344CB8AC3E}">
        <p14:creationId xmlns:p14="http://schemas.microsoft.com/office/powerpoint/2010/main" val="26168701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Probing Tools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346" y="275339"/>
            <a:ext cx="6570133" cy="4428300"/>
          </a:xfrm>
        </p:spPr>
        <p:txBody>
          <a:bodyPr/>
          <a:lstStyle/>
          <a:p>
            <a:r>
              <a:rPr lang="en-US" dirty="0" smtClean="0"/>
              <a:t>Manual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Burp Repeater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Any HTTP payload manipulation tool</a:t>
            </a:r>
          </a:p>
          <a:p>
            <a:pPr lvl="0"/>
            <a:r>
              <a:rPr lang="en-US" dirty="0" smtClean="0"/>
              <a:t>Semi-Manual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/>
              <a:t>Burp </a:t>
            </a:r>
            <a:r>
              <a:rPr lang="en-US" dirty="0" smtClean="0"/>
              <a:t>Intruder</a:t>
            </a:r>
            <a:endParaRPr lang="en-US" dirty="0"/>
          </a:p>
          <a:p>
            <a:pPr marL="230188" indent="-230188"/>
            <a:r>
              <a:rPr lang="en-US" dirty="0" smtClean="0"/>
              <a:t>Automatic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Backslash-Powered-Scanner-Burp Pro Extension</a:t>
            </a:r>
            <a:endParaRPr lang="en-US" dirty="0"/>
          </a:p>
          <a:p>
            <a:pPr marL="230188" indent="-230188"/>
            <a:endParaRPr lang="en-US" dirty="0" smtClean="0"/>
          </a:p>
          <a:p>
            <a:pPr marL="914400" indent="-4572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14400" indent="-45720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27340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9" name="Shape 1759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8831" r="30600"/>
          <a:stretch/>
        </p:blipFill>
        <p:spPr>
          <a:xfrm>
            <a:off x="0" y="0"/>
            <a:ext cx="20866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60" name="Shape 1760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073763"/>
                </a:solidFill>
              </a:rPr>
              <a:t>17</a:t>
            </a:fld>
            <a:endParaRPr lang="en">
              <a:solidFill>
                <a:srgbClr val="073763"/>
              </a:solidFill>
            </a:endParaRPr>
          </a:p>
        </p:txBody>
      </p:sp>
      <p:sp>
        <p:nvSpPr>
          <p:cNvPr id="1761" name="Shape 1761"/>
          <p:cNvSpPr txBox="1">
            <a:spLocks noGrp="1"/>
          </p:cNvSpPr>
          <p:nvPr>
            <p:ph type="ctrTitle" idx="4294967295"/>
          </p:nvPr>
        </p:nvSpPr>
        <p:spPr>
          <a:xfrm>
            <a:off x="2691650" y="440350"/>
            <a:ext cx="5571300" cy="1159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sz="9000">
                <a:solidFill>
                  <a:srgbClr val="9FC5E8"/>
                </a:solidFill>
              </a:rPr>
              <a:t>THANKS!</a:t>
            </a:r>
          </a:p>
        </p:txBody>
      </p:sp>
      <p:sp>
        <p:nvSpPr>
          <p:cNvPr id="1762" name="Shape 1762"/>
          <p:cNvSpPr txBox="1">
            <a:spLocks noGrp="1"/>
          </p:cNvSpPr>
          <p:nvPr>
            <p:ph type="subTitle" idx="4294967295"/>
          </p:nvPr>
        </p:nvSpPr>
        <p:spPr>
          <a:xfrm>
            <a:off x="2796050" y="1927875"/>
            <a:ext cx="5571300" cy="2557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400" b="1" dirty="0"/>
              <a:t>Any questions?</a:t>
            </a:r>
          </a:p>
          <a:p>
            <a:pPr marL="0" lvl="0" indent="-69850" rtl="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dirty="0"/>
              <a:t>You can find me at</a:t>
            </a:r>
          </a:p>
          <a:p>
            <a:pPr marL="457200" lvl="0" indent="-381000" rtl="0">
              <a:spcBef>
                <a:spcPts val="0"/>
              </a:spcBef>
              <a:spcAft>
                <a:spcPts val="0"/>
              </a:spcAft>
              <a:buSzPts val="2400"/>
              <a:buChar char="▸"/>
            </a:pPr>
            <a:r>
              <a:rPr lang="en-US" sz="2400" dirty="0" smtClean="0"/>
              <a:t>s</a:t>
            </a:r>
            <a:r>
              <a:rPr lang="en" sz="2400" dirty="0" smtClean="0"/>
              <a:t>an-tsai.sun@staples.ca</a:t>
            </a:r>
            <a:endParaRPr lang="en" sz="2400" dirty="0"/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SzPts val="2400"/>
              <a:buChar char="▸"/>
            </a:pPr>
            <a:r>
              <a:rPr lang="en" sz="2400" dirty="0" smtClean="0"/>
              <a:t>santsaisun@gmail.com</a:t>
            </a:r>
            <a:endParaRPr lang="en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5" name="Shape 1545"/>
          <p:cNvSpPr txBox="1">
            <a:spLocks noGrp="1"/>
          </p:cNvSpPr>
          <p:nvPr>
            <p:ph type="ctrTitle" idx="4294967295"/>
          </p:nvPr>
        </p:nvSpPr>
        <p:spPr>
          <a:xfrm>
            <a:off x="2691650" y="440350"/>
            <a:ext cx="5571300" cy="1159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sz="11000" dirty="0">
                <a:solidFill>
                  <a:srgbClr val="9FC5E8"/>
                </a:solidFill>
              </a:rPr>
              <a:t>HELLO!</a:t>
            </a:r>
          </a:p>
        </p:txBody>
      </p:sp>
      <p:sp>
        <p:nvSpPr>
          <p:cNvPr id="1546" name="Shape 1546"/>
          <p:cNvSpPr txBox="1">
            <a:spLocks noGrp="1"/>
          </p:cNvSpPr>
          <p:nvPr>
            <p:ph type="subTitle" idx="4294967295"/>
          </p:nvPr>
        </p:nvSpPr>
        <p:spPr>
          <a:xfrm>
            <a:off x="2802824" y="2158168"/>
            <a:ext cx="5571300" cy="2557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r>
              <a:rPr lang="en-US" sz="2400" dirty="0"/>
              <a:t>San-Tsai </a:t>
            </a:r>
            <a:r>
              <a:rPr lang="en-US" sz="2400" dirty="0" smtClean="0"/>
              <a:t>Sun, PhD </a:t>
            </a:r>
            <a:r>
              <a:rPr lang="en-US" sz="2400" dirty="0"/>
              <a:t>Info </a:t>
            </a:r>
            <a:r>
              <a:rPr lang="en-US" sz="2400" dirty="0" smtClean="0"/>
              <a:t>Sec UBC</a:t>
            </a:r>
            <a:endParaRPr lang="en-US" sz="2400" dirty="0"/>
          </a:p>
          <a:p>
            <a:r>
              <a:rPr lang="en-US" sz="2400" dirty="0"/>
              <a:t>Advanced Security </a:t>
            </a:r>
            <a:r>
              <a:rPr lang="en-US" sz="2400" dirty="0" smtClean="0"/>
              <a:t>Engineer</a:t>
            </a:r>
          </a:p>
          <a:p>
            <a:r>
              <a:rPr lang="en-US" sz="2400" dirty="0" smtClean="0"/>
              <a:t>Information Security, Staples</a:t>
            </a:r>
          </a:p>
          <a:p>
            <a:r>
              <a:rPr lang="en-US" sz="2400" dirty="0"/>
              <a:t> </a:t>
            </a:r>
            <a:r>
              <a:rPr lang="en" sz="2400" dirty="0" smtClean="0"/>
              <a:t>san-tsai.sun@staples.ca</a:t>
            </a:r>
            <a:endParaRPr lang="en" sz="2400" dirty="0"/>
          </a:p>
        </p:txBody>
      </p:sp>
      <p:pic>
        <p:nvPicPr>
          <p:cNvPr id="1547" name="Shape 1547" descr="photo-1434030216411-0b793f4b4173.jpg"/>
          <p:cNvPicPr preferRelativeResize="0"/>
          <p:nvPr/>
        </p:nvPicPr>
        <p:blipFill rotWithShape="1">
          <a:blip r:embed="rId3">
            <a:alphaModFix/>
          </a:blip>
          <a:srcRect l="28831" r="30600"/>
          <a:stretch/>
        </p:blipFill>
        <p:spPr>
          <a:xfrm>
            <a:off x="0" y="0"/>
            <a:ext cx="2086625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48" name="Shape 154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rgbClr val="FFFFFF"/>
                </a:solidFill>
              </a:rPr>
              <a:t>2</a:t>
            </a:fld>
            <a:endParaRPr lang="en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25078" y="3891942"/>
            <a:ext cx="14975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Penetration Test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63522" y="4392486"/>
            <a:ext cx="18678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 Code Review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61057" y="4820283"/>
            <a:ext cx="34018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Security Design Consultancy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79842" y="4176607"/>
            <a:ext cx="29145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Static/Dynamic Vulnerability Scan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12285" y="4615160"/>
            <a:ext cx="2643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Risk Analysis/Threat Modeling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3" name="Shape 1553"/>
          <p:cNvSpPr txBox="1">
            <a:spLocks noGrp="1"/>
          </p:cNvSpPr>
          <p:nvPr>
            <p:ph type="ctrTitle"/>
          </p:nvPr>
        </p:nvSpPr>
        <p:spPr>
          <a:xfrm>
            <a:off x="171039" y="2269554"/>
            <a:ext cx="8591836" cy="1997596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lvl="0"/>
            <a:r>
              <a:rPr lang="en" dirty="0" smtClean="0"/>
              <a:t>A Light Weight Approach  </a:t>
            </a:r>
            <a:br>
              <a:rPr lang="en" dirty="0" smtClean="0"/>
            </a:br>
            <a:r>
              <a:rPr lang="en" dirty="0" smtClean="0"/>
              <a:t>to Vulnerability Scan</a:t>
            </a:r>
            <a:endParaRPr lang="en" dirty="0"/>
          </a:p>
        </p:txBody>
      </p:sp>
      <p:sp>
        <p:nvSpPr>
          <p:cNvPr id="1554" name="Shape 1554"/>
          <p:cNvSpPr txBox="1">
            <a:spLocks noGrp="1"/>
          </p:cNvSpPr>
          <p:nvPr>
            <p:ph type="subTitle" idx="1"/>
          </p:nvPr>
        </p:nvSpPr>
        <p:spPr>
          <a:xfrm>
            <a:off x="2970175" y="3906852"/>
            <a:ext cx="5792700" cy="7848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dirty="0" smtClean="0"/>
              <a:t>Complimentary to Automatic Scan</a:t>
            </a:r>
            <a:endParaRPr lang="en" dirty="0"/>
          </a:p>
        </p:txBody>
      </p:sp>
      <p:sp>
        <p:nvSpPr>
          <p:cNvPr id="1555" name="Shape 1555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3</a:t>
            </a:fld>
            <a:endParaRPr lang="e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" name="Shape 156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 smtClean="0"/>
              <a:t>Pitfalls of Automatic Scanner</a:t>
            </a:r>
            <a:endParaRPr lang="en" dirty="0"/>
          </a:p>
        </p:txBody>
      </p:sp>
      <p:sp>
        <p:nvSpPr>
          <p:cNvPr id="1567" name="Shape 1567"/>
          <p:cNvSpPr txBox="1">
            <a:spLocks noGrp="1"/>
          </p:cNvSpPr>
          <p:nvPr>
            <p:ph type="body" idx="1"/>
          </p:nvPr>
        </p:nvSpPr>
        <p:spPr>
          <a:xfrm>
            <a:off x="2289289" y="275339"/>
            <a:ext cx="6147336" cy="442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419100"/>
            <a:r>
              <a:rPr lang="en-US" dirty="0"/>
              <a:t>Millions of </a:t>
            </a:r>
            <a:r>
              <a:rPr lang="en-US" dirty="0" smtClean="0"/>
              <a:t>Payloads</a:t>
            </a:r>
            <a:endParaRPr lang="en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▸"/>
            </a:pPr>
            <a:r>
              <a:rPr lang="en" dirty="0" smtClean="0"/>
              <a:t>Impact on System 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Performance, Availability, Intrusive </a:t>
            </a:r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▸"/>
            </a:pPr>
            <a:r>
              <a:rPr lang="en" dirty="0" smtClean="0"/>
              <a:t>Triger IDS/IPS, WAF Alerts</a:t>
            </a:r>
          </a:p>
          <a:p>
            <a:pPr marL="914400" lvl="1" indent="-454025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IP Blocking</a:t>
            </a:r>
          </a:p>
          <a:p>
            <a:pPr marL="914400" lvl="1" indent="-454025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IT Investigation Efforts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SzPts val="3000"/>
              <a:buChar char="▸"/>
            </a:pPr>
            <a:r>
              <a:rPr lang="en" dirty="0" smtClean="0"/>
              <a:t>False Negatives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U</a:t>
            </a:r>
            <a:r>
              <a:rPr lang="en-US" dirty="0" smtClean="0"/>
              <a:t>n</a:t>
            </a:r>
            <a:r>
              <a:rPr lang="en" dirty="0" smtClean="0"/>
              <a:t>known Language/Technology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Filter and Variants</a:t>
            </a:r>
          </a:p>
          <a:p>
            <a:pPr marL="381000" lvl="1" indent="-342900">
              <a:buSzPts val="3000"/>
            </a:pPr>
            <a:endParaRPr lang="en" dirty="0"/>
          </a:p>
          <a:p>
            <a:pPr marL="0" lvl="0" indent="0" rt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568" name="Shape 156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2117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 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346" y="275339"/>
            <a:ext cx="6570133" cy="4428300"/>
          </a:xfrm>
        </p:spPr>
        <p:txBody>
          <a:bodyPr/>
          <a:lstStyle/>
          <a:p>
            <a:r>
              <a:rPr lang="en-US" dirty="0"/>
              <a:t>T</a:t>
            </a:r>
            <a:r>
              <a:rPr lang="en-US" dirty="0" smtClean="0"/>
              <a:t>iny </a:t>
            </a:r>
            <a:r>
              <a:rPr lang="en-US" dirty="0"/>
              <a:t>N</a:t>
            </a:r>
            <a:r>
              <a:rPr lang="en-US" dirty="0" smtClean="0"/>
              <a:t>etwork Footprint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Quick</a:t>
            </a:r>
            <a:r>
              <a:rPr lang="en-US" dirty="0"/>
              <a:t>, </a:t>
            </a:r>
            <a:r>
              <a:rPr lang="en-US" dirty="0" smtClean="0"/>
              <a:t>Negligible System Impact</a:t>
            </a:r>
            <a:r>
              <a:rPr lang="en-US" dirty="0"/>
              <a:t>, </a:t>
            </a:r>
            <a:r>
              <a:rPr lang="en-US" dirty="0" smtClean="0"/>
              <a:t>Avoid </a:t>
            </a:r>
            <a:r>
              <a:rPr lang="en-US" dirty="0"/>
              <a:t>IP </a:t>
            </a:r>
            <a:r>
              <a:rPr lang="en-US" dirty="0" smtClean="0"/>
              <a:t>Blocking</a:t>
            </a:r>
          </a:p>
          <a:p>
            <a:pPr lvl="0"/>
            <a:r>
              <a:rPr lang="en-US" dirty="0" smtClean="0"/>
              <a:t>Resistance to WAF and Input Filter</a:t>
            </a:r>
          </a:p>
          <a:p>
            <a:pPr marL="230188" indent="-230188"/>
            <a:r>
              <a:rPr lang="en-US" dirty="0" smtClean="0"/>
              <a:t>Agnostic to Application Platform and  Language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Generic Payloads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dirty="0" smtClean="0"/>
              <a:t>Detect Unknown Class of Vulnerabilities</a:t>
            </a:r>
            <a:endParaRPr lang="en-US" dirty="0"/>
          </a:p>
          <a:p>
            <a:pPr marL="230188" indent="-230188"/>
            <a:endParaRPr lang="en-US" dirty="0" smtClean="0"/>
          </a:p>
          <a:p>
            <a:pPr marL="914400" indent="-4572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14400" indent="-45720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13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Shape 1560"/>
          <p:cNvSpPr txBox="1">
            <a:spLocks noGrp="1"/>
          </p:cNvSpPr>
          <p:nvPr>
            <p:ph type="body" idx="1"/>
          </p:nvPr>
        </p:nvSpPr>
        <p:spPr>
          <a:xfrm>
            <a:off x="1784250" y="222075"/>
            <a:ext cx="6549300" cy="2607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n" sz="3600" dirty="0" smtClean="0"/>
              <a:t>“</a:t>
            </a:r>
            <a:r>
              <a:rPr lang="en-US" sz="3600" b="0" i="0" dirty="0"/>
              <a:t>The root cause of server-side injection vulnerabilities is that </a:t>
            </a:r>
            <a:r>
              <a:rPr lang="en-US" sz="3600" i="0" dirty="0" smtClean="0"/>
              <a:t>user-controlled </a:t>
            </a:r>
            <a:r>
              <a:rPr lang="en-US" sz="3600" i="0" dirty="0"/>
              <a:t>input data  is treated as code</a:t>
            </a:r>
            <a:r>
              <a:rPr lang="en-US" sz="3600" b="0" i="0" dirty="0"/>
              <a:t> by the server-side programming logic</a:t>
            </a:r>
            <a:r>
              <a:rPr lang="en" sz="3600" dirty="0" smtClean="0"/>
              <a:t>”</a:t>
            </a:r>
            <a:endParaRPr lang="en" sz="3600" dirty="0"/>
          </a:p>
        </p:txBody>
      </p:sp>
      <p:sp>
        <p:nvSpPr>
          <p:cNvPr id="1561" name="Shape 156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6</a:t>
            </a:fld>
            <a:endParaRPr lang="en"/>
          </a:p>
        </p:txBody>
      </p:sp>
      <p:sp>
        <p:nvSpPr>
          <p:cNvPr id="4" name="Shape 1554"/>
          <p:cNvSpPr txBox="1">
            <a:spLocks/>
          </p:cNvSpPr>
          <p:nvPr/>
        </p:nvSpPr>
        <p:spPr>
          <a:xfrm>
            <a:off x="728200" y="3974585"/>
            <a:ext cx="7968759" cy="78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4000"/>
              <a:buFont typeface="Roboto"/>
              <a:buChar char="▸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4000"/>
              <a:buFont typeface="Roboto"/>
              <a:buChar char="▹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4000"/>
              <a:buFont typeface="Roboto"/>
              <a:buChar char="■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FA8DC"/>
              </a:buClr>
              <a:buSzPts val="4000"/>
              <a:buFont typeface="Roboto"/>
              <a:buChar char="●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000"/>
              <a:buFont typeface="Roboto"/>
              <a:buChar char="○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000"/>
              <a:buFont typeface="Roboto"/>
              <a:buChar char="■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000"/>
              <a:buFont typeface="Roboto"/>
              <a:buChar char="●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000"/>
              <a:buFont typeface="Roboto"/>
              <a:buChar char="○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73763"/>
              </a:buClr>
              <a:buSzPts val="4000"/>
              <a:buFont typeface="Roboto"/>
              <a:buChar char="■"/>
              <a:defRPr sz="4000" b="1" i="1" u="none" strike="noStrike" cap="none">
                <a:solidFill>
                  <a:srgbClr val="073763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>
              <a:buNone/>
            </a:pPr>
            <a:r>
              <a:rPr lang="en-US" sz="2400" b="0" i="0" dirty="0"/>
              <a:t>SQL (MS </a:t>
            </a:r>
            <a:r>
              <a:rPr lang="en-US" sz="2400" b="0" i="0" dirty="0" smtClean="0"/>
              <a:t>SQL, </a:t>
            </a:r>
            <a:r>
              <a:rPr lang="en-US" sz="2400" b="0" i="0" dirty="0"/>
              <a:t>MySQL, Oracle, </a:t>
            </a:r>
            <a:r>
              <a:rPr lang="en-US" sz="2400" b="0" i="0" dirty="0" err="1"/>
              <a:t>etc</a:t>
            </a:r>
            <a:r>
              <a:rPr lang="en-US" sz="2400" b="0" i="0" dirty="0"/>
              <a:t>), PHP, C</a:t>
            </a:r>
            <a:r>
              <a:rPr lang="en-US" sz="2400" b="0" i="0" dirty="0" smtClean="0"/>
              <a:t>#/VB.NET</a:t>
            </a:r>
            <a:r>
              <a:rPr lang="en-US" sz="2400" b="0" i="0" dirty="0"/>
              <a:t>, Java, XPath, </a:t>
            </a:r>
            <a:r>
              <a:rPr lang="en-US" sz="2400" b="0" i="0" dirty="0" smtClean="0"/>
              <a:t>LDAP</a:t>
            </a:r>
            <a:r>
              <a:rPr lang="en-US" sz="2400" b="0" i="0" dirty="0"/>
              <a:t>, </a:t>
            </a:r>
            <a:r>
              <a:rPr lang="en-US" sz="2400" b="0" i="0" dirty="0" smtClean="0"/>
              <a:t>OGNL, and many template engines</a:t>
            </a:r>
            <a:endParaRPr lang="en" sz="2400" b="0" i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Probing Situational Context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50346" y="275339"/>
            <a:ext cx="6570133" cy="4428300"/>
          </a:xfrm>
        </p:spPr>
        <p:txBody>
          <a:bodyPr/>
          <a:lstStyle/>
          <a:p>
            <a:pPr marL="230188" indent="-230188"/>
            <a:r>
              <a:rPr lang="en-US" dirty="0" smtClean="0"/>
              <a:t>Is in Numeric Expression?</a:t>
            </a:r>
          </a:p>
          <a:p>
            <a:pPr marL="230188" indent="-230188"/>
            <a:r>
              <a:rPr lang="en-US" dirty="0" smtClean="0"/>
              <a:t>Is in Single or Double Quote String?</a:t>
            </a:r>
          </a:p>
          <a:p>
            <a:pPr marL="230188" indent="-230188"/>
            <a:r>
              <a:rPr lang="en-US" dirty="0" smtClean="0"/>
              <a:t>What are escape characters?</a:t>
            </a:r>
          </a:p>
          <a:p>
            <a:pPr marL="230188" indent="-230188"/>
            <a:r>
              <a:rPr lang="en-US" dirty="0" smtClean="0"/>
              <a:t>Is in a File Path? </a:t>
            </a:r>
          </a:p>
          <a:p>
            <a:pPr marL="230188" indent="-230188"/>
            <a:r>
              <a:rPr lang="en-US" dirty="0" smtClean="0"/>
              <a:t>Is in Interpolation Expression?</a:t>
            </a:r>
          </a:p>
          <a:p>
            <a:pPr marL="230188" indent="-230188"/>
            <a:r>
              <a:rPr lang="en-US" dirty="0" smtClean="0"/>
              <a:t>Concatenation Operators?</a:t>
            </a:r>
          </a:p>
          <a:p>
            <a:pPr marL="230188" indent="-230188"/>
            <a:r>
              <a:rPr lang="en-US" dirty="0" smtClean="0"/>
              <a:t>Can call functions?</a:t>
            </a:r>
          </a:p>
          <a:p>
            <a:pPr marL="230188" indent="-230188"/>
            <a:r>
              <a:rPr lang="en-US" dirty="0" smtClean="0"/>
              <a:t>What is the underlying language?</a:t>
            </a:r>
          </a:p>
          <a:p>
            <a:pPr marL="230188" indent="-230188"/>
            <a:r>
              <a:rPr lang="en-US" dirty="0" smtClean="0"/>
              <a:t>etc.  </a:t>
            </a:r>
          </a:p>
          <a:p>
            <a:pPr marL="230188" indent="-230188"/>
            <a:endParaRPr lang="en-US" dirty="0" smtClean="0"/>
          </a:p>
          <a:p>
            <a:pPr marL="914400" indent="-457200"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914400" indent="-457200"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 smtClean="0"/>
              <a:t>7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44110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Shape 1560"/>
          <p:cNvSpPr txBox="1">
            <a:spLocks noGrp="1"/>
          </p:cNvSpPr>
          <p:nvPr>
            <p:ph type="body" idx="1"/>
          </p:nvPr>
        </p:nvSpPr>
        <p:spPr>
          <a:xfrm>
            <a:off x="1183177" y="915482"/>
            <a:ext cx="7187100" cy="781846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n-US" sz="3600" dirty="0" smtClean="0"/>
              <a:t>Input Data Value == Expression?</a:t>
            </a:r>
            <a:endParaRPr lang="en" sz="3600" dirty="0"/>
          </a:p>
        </p:txBody>
      </p:sp>
      <p:sp>
        <p:nvSpPr>
          <p:cNvPr id="1561" name="Shape 1561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8</a:t>
            </a:fld>
            <a:endParaRPr lang="en"/>
          </a:p>
        </p:txBody>
      </p:sp>
      <p:sp>
        <p:nvSpPr>
          <p:cNvPr id="2" name="Rectangle 1"/>
          <p:cNvSpPr/>
          <p:nvPr/>
        </p:nvSpPr>
        <p:spPr>
          <a:xfrm>
            <a:off x="580016" y="1842366"/>
            <a:ext cx="83934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" sz="3200" b="1" dirty="0" smtClean="0">
                <a:solidFill>
                  <a:schemeClr val="tx1"/>
                </a:solidFill>
                <a:latin typeface="Montserrat"/>
                <a:ea typeface="Montserrat"/>
                <a:cs typeface="Montserrat"/>
                <a:sym typeface="Montserrat"/>
              </a:rPr>
              <a:t>123 </a:t>
            </a:r>
            <a:r>
              <a:rPr lang="en" sz="3200" b="1" dirty="0" smtClean="0">
                <a:solidFill>
                  <a:srgbClr val="00B050"/>
                </a:solidFill>
                <a:latin typeface="Montserrat"/>
                <a:ea typeface="Montserrat"/>
                <a:cs typeface="Montserrat"/>
                <a:sym typeface="Montserrat"/>
              </a:rPr>
              <a:t>== </a:t>
            </a:r>
            <a:r>
              <a:rPr lang="en" sz="3200" b="1" dirty="0" smtClean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123/(2-1)</a:t>
            </a:r>
          </a:p>
          <a:p>
            <a:pPr>
              <a:defRPr/>
            </a:pPr>
            <a:r>
              <a:rPr lang="en" sz="3200" b="1" dirty="0" smtClean="0">
                <a:solidFill>
                  <a:srgbClr val="00B050"/>
                </a:solidFill>
                <a:latin typeface="Montserrat"/>
                <a:ea typeface="Montserrat"/>
                <a:cs typeface="Montserrat"/>
                <a:sym typeface="Montserrat"/>
              </a:rPr>
              <a:t>       == </a:t>
            </a:r>
            <a:r>
              <a:rPr lang="en" sz="3200" b="1" dirty="0" smtClean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123/abs(1) </a:t>
            </a:r>
          </a:p>
          <a:p>
            <a:pPr>
              <a:defRPr/>
            </a:pPr>
            <a:r>
              <a:rPr lang="en" sz="3200" b="1" dirty="0" smtClean="0">
                <a:solidFill>
                  <a:srgbClr val="00B050"/>
                </a:solidFill>
                <a:latin typeface="Montserrat"/>
                <a:ea typeface="Montserrat"/>
                <a:cs typeface="Montserrat"/>
                <a:sym typeface="Montserrat"/>
              </a:rPr>
              <a:t>       ==</a:t>
            </a:r>
            <a:r>
              <a:rPr lang="en" sz="3200" b="1" dirty="0" smtClean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 123/power(unix_timestamp(),</a:t>
            </a:r>
            <a:r>
              <a:rPr lang="en" sz="3200" b="1" dirty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0</a:t>
            </a:r>
            <a:r>
              <a:rPr lang="en" sz="3200" b="1" dirty="0" smtClean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)</a:t>
            </a:r>
          </a:p>
          <a:p>
            <a:pPr>
              <a:defRPr/>
            </a:pPr>
            <a:r>
              <a:rPr lang="en" sz="3200" b="1" dirty="0" smtClean="0">
                <a:solidFill>
                  <a:srgbClr val="00B050"/>
                </a:solidFill>
                <a:latin typeface="Montserrat"/>
                <a:ea typeface="Montserrat"/>
                <a:cs typeface="Montserrat"/>
                <a:sym typeface="Montserrat"/>
              </a:rPr>
              <a:t>       ==</a:t>
            </a:r>
            <a:r>
              <a:rPr lang="en" sz="3200" b="1" dirty="0" smtClean="0">
                <a:solidFill>
                  <a:srgbClr val="FF0000"/>
                </a:solidFill>
                <a:latin typeface="Montserrat"/>
                <a:ea typeface="Montserrat"/>
                <a:cs typeface="Montserrat"/>
                <a:sym typeface="Montserrat"/>
              </a:rPr>
              <a:t> 123/to_number(‘1’)</a:t>
            </a:r>
            <a:endParaRPr lang="en" sz="3200" b="1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defRPr/>
            </a:pPr>
            <a:endParaRPr lang="en" sz="3200" b="1" dirty="0">
              <a:solidFill>
                <a:srgbClr val="FF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lvl="0">
              <a:defRPr/>
            </a:pPr>
            <a:endParaRPr lang="en" sz="3200" b="1" dirty="0">
              <a:solidFill>
                <a:srgbClr val="00B05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54965" y="4386563"/>
            <a:ext cx="2133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Injected by tester</a:t>
            </a:r>
            <a:endParaRPr lang="en-US" sz="2000" dirty="0"/>
          </a:p>
        </p:txBody>
      </p:sp>
      <p:sp>
        <p:nvSpPr>
          <p:cNvPr id="10" name="Right Arrow 9"/>
          <p:cNvSpPr/>
          <p:nvPr/>
        </p:nvSpPr>
        <p:spPr>
          <a:xfrm rot="14121544">
            <a:off x="5339329" y="4233097"/>
            <a:ext cx="498764" cy="3069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315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" name="Shape 1566"/>
          <p:cNvSpPr txBox="1">
            <a:spLocks noGrp="1"/>
          </p:cNvSpPr>
          <p:nvPr>
            <p:ph type="title"/>
          </p:nvPr>
        </p:nvSpPr>
        <p:spPr>
          <a:xfrm>
            <a:off x="203875" y="1626750"/>
            <a:ext cx="1712400" cy="857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 smtClean="0"/>
              <a:t>Break-Fix Probing</a:t>
            </a:r>
            <a:endParaRPr lang="en" dirty="0"/>
          </a:p>
        </p:txBody>
      </p:sp>
      <p:sp>
        <p:nvSpPr>
          <p:cNvPr id="1567" name="Shape 1567"/>
          <p:cNvSpPr txBox="1">
            <a:spLocks noGrp="1"/>
          </p:cNvSpPr>
          <p:nvPr>
            <p:ph type="body" idx="1"/>
          </p:nvPr>
        </p:nvSpPr>
        <p:spPr>
          <a:xfrm>
            <a:off x="2874624" y="275339"/>
            <a:ext cx="6167775" cy="44283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▸"/>
            </a:pPr>
            <a:r>
              <a:rPr lang="en" dirty="0" smtClean="0"/>
              <a:t>Base Probe</a:t>
            </a:r>
          </a:p>
          <a:p>
            <a:pPr marL="914400" lvl="1" indent="-422275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Normal Response</a:t>
            </a:r>
          </a:p>
          <a:p>
            <a:pPr marL="914400" lvl="1" indent="-422275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One per end-point under testing</a:t>
            </a:r>
            <a:endParaRPr lang="en" dirty="0"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▸"/>
            </a:pPr>
            <a:r>
              <a:rPr lang="en" dirty="0" smtClean="0">
                <a:solidFill>
                  <a:srgbClr val="FF0000"/>
                </a:solidFill>
              </a:rPr>
              <a:t>Break</a:t>
            </a:r>
            <a:r>
              <a:rPr lang="en" dirty="0" smtClean="0"/>
              <a:t> Probe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Cause error (e.g., </a:t>
            </a:r>
            <a:r>
              <a:rPr lang="en" dirty="0" smtClean="0">
                <a:solidFill>
                  <a:srgbClr val="FF0000"/>
                </a:solidFill>
              </a:rPr>
              <a:t>‘</a:t>
            </a:r>
            <a:r>
              <a:rPr lang="en" dirty="0" smtClean="0"/>
              <a:t>, </a:t>
            </a:r>
            <a:r>
              <a:rPr lang="en" dirty="0" smtClean="0">
                <a:solidFill>
                  <a:srgbClr val="FF0000"/>
                </a:solidFill>
              </a:rPr>
              <a:t>/0 </a:t>
            </a:r>
            <a:r>
              <a:rPr lang="en" dirty="0" smtClean="0"/>
              <a:t>)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“Break” the parsing or execution of underlying language</a:t>
            </a:r>
            <a:endParaRPr lang="en" dirty="0"/>
          </a:p>
          <a:p>
            <a:pPr marL="457200" lvl="0" indent="-419100" rtl="0">
              <a:spcBef>
                <a:spcPts val="0"/>
              </a:spcBef>
              <a:buSzPts val="3000"/>
              <a:buChar char="▸"/>
            </a:pPr>
            <a:r>
              <a:rPr lang="en" dirty="0" smtClean="0">
                <a:solidFill>
                  <a:srgbClr val="00B050"/>
                </a:solidFill>
              </a:rPr>
              <a:t>Fix </a:t>
            </a:r>
            <a:r>
              <a:rPr lang="en" dirty="0" smtClean="0"/>
              <a:t>Probe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“Fix” error </a:t>
            </a:r>
            <a:r>
              <a:rPr lang="en" dirty="0"/>
              <a:t>(e.g., </a:t>
            </a:r>
            <a:r>
              <a:rPr lang="en" dirty="0" smtClean="0">
                <a:solidFill>
                  <a:srgbClr val="00B050"/>
                </a:solidFill>
              </a:rPr>
              <a:t>‘‘</a:t>
            </a:r>
            <a:r>
              <a:rPr lang="en" dirty="0" smtClean="0"/>
              <a:t>, </a:t>
            </a:r>
            <a:r>
              <a:rPr lang="en" dirty="0" smtClean="0">
                <a:solidFill>
                  <a:srgbClr val="00B050"/>
                </a:solidFill>
              </a:rPr>
              <a:t>/01 </a:t>
            </a:r>
            <a:r>
              <a:rPr lang="en" dirty="0"/>
              <a:t>)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R</a:t>
            </a:r>
            <a:r>
              <a:rPr lang="en-US" dirty="0" smtClean="0"/>
              <a:t>e</a:t>
            </a:r>
            <a:r>
              <a:rPr lang="en" dirty="0" smtClean="0"/>
              <a:t>sponse similar to base</a:t>
            </a:r>
          </a:p>
          <a:p>
            <a:pPr marL="914400" lvl="1" indent="-419100">
              <a:buSzPts val="3000"/>
              <a:buFont typeface="Wingdings" panose="05000000000000000000" pitchFamily="2" charset="2"/>
              <a:buChar char="§"/>
            </a:pPr>
            <a:r>
              <a:rPr lang="en" dirty="0" smtClean="0"/>
              <a:t>Payload syntactcally similar to Break</a:t>
            </a:r>
          </a:p>
          <a:p>
            <a:pPr marL="457200" lvl="1" indent="-419100">
              <a:buSzPts val="3000"/>
              <a:buChar char="▸"/>
            </a:pPr>
            <a:endParaRPr lang="en" dirty="0"/>
          </a:p>
          <a:p>
            <a:pPr marL="0" lvl="0" indent="0" rtl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1568" name="Shape 1568"/>
          <p:cNvSpPr txBox="1">
            <a:spLocks noGrp="1"/>
          </p:cNvSpPr>
          <p:nvPr>
            <p:ph type="sldNum" idx="12"/>
          </p:nvPr>
        </p:nvSpPr>
        <p:spPr>
          <a:xfrm>
            <a:off x="109075" y="146024"/>
            <a:ext cx="1807200" cy="1252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9</a:t>
            </a:fld>
            <a:endParaRPr lang="e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emelia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2297</TotalTime>
  <Words>624</Words>
  <Application>Microsoft Office PowerPoint</Application>
  <PresentationFormat>On-screen Show (16:9)</PresentationFormat>
  <Paragraphs>193</Paragraphs>
  <Slides>17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Montserrat</vt:lpstr>
      <vt:lpstr>Roboto</vt:lpstr>
      <vt:lpstr>Arial</vt:lpstr>
      <vt:lpstr>Wingdings</vt:lpstr>
      <vt:lpstr>Aemelia template</vt:lpstr>
      <vt:lpstr>Finding High-Risk Web Vulnerabilities with a Small Number of Generic Payloads </vt:lpstr>
      <vt:lpstr>HELLO!</vt:lpstr>
      <vt:lpstr>A Light Weight Approach   to Vulnerability Scan</vt:lpstr>
      <vt:lpstr>Pitfalls of Automatic Scanner</vt:lpstr>
      <vt:lpstr>An Alternative Approach</vt:lpstr>
      <vt:lpstr>PowerPoint Presentation</vt:lpstr>
      <vt:lpstr>Probing Situational Context</vt:lpstr>
      <vt:lpstr>PowerPoint Presentation</vt:lpstr>
      <vt:lpstr>Break-Fix Probing</vt:lpstr>
      <vt:lpstr>Core Logic</vt:lpstr>
      <vt:lpstr>Core Logic</vt:lpstr>
      <vt:lpstr>Example: SQL Injection in Numeric value</vt:lpstr>
      <vt:lpstr>Example: SQL Injection in String value</vt:lpstr>
      <vt:lpstr>DEMO</vt:lpstr>
      <vt:lpstr>Useful Probes</vt:lpstr>
      <vt:lpstr>Probing Tools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Break-Escape Vulnerability Scan</dc:title>
  <cp:lastModifiedBy>San-Tsai Sun</cp:lastModifiedBy>
  <cp:revision>58</cp:revision>
  <dcterms:modified xsi:type="dcterms:W3CDTF">2017-12-15T18:49:07Z</dcterms:modified>
</cp:coreProperties>
</file>